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sldIdLst>
    <p:sldId id="1612" r:id="rId4"/>
    <p:sldId id="895" r:id="rId5"/>
    <p:sldId id="1658" r:id="rId6"/>
    <p:sldId id="798" r:id="rId7"/>
    <p:sldId id="259" r:id="rId8"/>
    <p:sldId id="491" r:id="rId9"/>
    <p:sldId id="801" r:id="rId10"/>
    <p:sldId id="862" r:id="rId11"/>
    <p:sldId id="804" r:id="rId12"/>
    <p:sldId id="842" r:id="rId13"/>
    <p:sldId id="843" r:id="rId14"/>
    <p:sldId id="867" r:id="rId15"/>
    <p:sldId id="844" r:id="rId16"/>
    <p:sldId id="845" r:id="rId17"/>
    <p:sldId id="846" r:id="rId18"/>
    <p:sldId id="847" r:id="rId19"/>
    <p:sldId id="848" r:id="rId20"/>
    <p:sldId id="849" r:id="rId21"/>
    <p:sldId id="850" r:id="rId22"/>
    <p:sldId id="868" r:id="rId23"/>
    <p:sldId id="851" r:id="rId24"/>
    <p:sldId id="852" r:id="rId25"/>
    <p:sldId id="853" r:id="rId26"/>
    <p:sldId id="854" r:id="rId27"/>
    <p:sldId id="855" r:id="rId28"/>
    <p:sldId id="886" r:id="rId29"/>
    <p:sldId id="869" r:id="rId30"/>
    <p:sldId id="870" r:id="rId31"/>
    <p:sldId id="887" r:id="rId32"/>
    <p:sldId id="877" r:id="rId33"/>
    <p:sldId id="885" r:id="rId34"/>
    <p:sldId id="884" r:id="rId35"/>
    <p:sldId id="883" r:id="rId36"/>
    <p:sldId id="882" r:id="rId37"/>
    <p:sldId id="881" r:id="rId38"/>
    <p:sldId id="880" r:id="rId39"/>
    <p:sldId id="879" r:id="rId40"/>
    <p:sldId id="878" r:id="rId41"/>
    <p:sldId id="856" r:id="rId42"/>
    <p:sldId id="806" r:id="rId43"/>
    <p:sldId id="807" r:id="rId44"/>
    <p:sldId id="1279" r:id="rId45"/>
    <p:sldId id="809" r:id="rId46"/>
    <p:sldId id="812" r:id="rId47"/>
    <p:sldId id="816" r:id="rId48"/>
    <p:sldId id="863" r:id="rId49"/>
    <p:sldId id="865" r:id="rId50"/>
    <p:sldId id="864" r:id="rId51"/>
    <p:sldId id="815" r:id="rId52"/>
    <p:sldId id="835" r:id="rId53"/>
    <p:sldId id="858" r:id="rId54"/>
    <p:sldId id="837" r:id="rId55"/>
    <p:sldId id="838" r:id="rId56"/>
    <p:sldId id="817" r:id="rId57"/>
    <p:sldId id="839" r:id="rId58"/>
    <p:sldId id="859" r:id="rId59"/>
    <p:sldId id="860" r:id="rId60"/>
    <p:sldId id="861" r:id="rId61"/>
    <p:sldId id="888" r:id="rId62"/>
    <p:sldId id="889" r:id="rId63"/>
    <p:sldId id="818" r:id="rId64"/>
    <p:sldId id="841" r:id="rId65"/>
    <p:sldId id="819" r:id="rId66"/>
    <p:sldId id="820" r:id="rId67"/>
    <p:sldId id="1238" r:id="rId68"/>
    <p:sldId id="1252" r:id="rId69"/>
    <p:sldId id="1239" r:id="rId70"/>
    <p:sldId id="1240" r:id="rId71"/>
    <p:sldId id="1241" r:id="rId72"/>
    <p:sldId id="1242" r:id="rId73"/>
    <p:sldId id="1243" r:id="rId74"/>
    <p:sldId id="1244" r:id="rId75"/>
    <p:sldId id="1245" r:id="rId76"/>
    <p:sldId id="1246" r:id="rId77"/>
    <p:sldId id="1247" r:id="rId78"/>
    <p:sldId id="1248" r:id="rId79"/>
    <p:sldId id="1249" r:id="rId80"/>
    <p:sldId id="1250" r:id="rId81"/>
    <p:sldId id="1251" r:id="rId82"/>
    <p:sldId id="826" r:id="rId83"/>
    <p:sldId id="890" r:id="rId84"/>
    <p:sldId id="897" r:id="rId85"/>
    <p:sldId id="900" r:id="rId86"/>
    <p:sldId id="902" r:id="rId87"/>
    <p:sldId id="901" r:id="rId88"/>
    <p:sldId id="898" r:id="rId89"/>
    <p:sldId id="903" r:id="rId90"/>
    <p:sldId id="1280" r:id="rId91"/>
    <p:sldId id="1276" r:id="rId92"/>
    <p:sldId id="1277" r:id="rId93"/>
    <p:sldId id="907" r:id="rId94"/>
    <p:sldId id="906" r:id="rId95"/>
    <p:sldId id="905" r:id="rId96"/>
    <p:sldId id="904" r:id="rId97"/>
    <p:sldId id="908" r:id="rId98"/>
    <p:sldId id="909" r:id="rId99"/>
    <p:sldId id="911" r:id="rId100"/>
    <p:sldId id="910" r:id="rId101"/>
    <p:sldId id="912" r:id="rId102"/>
    <p:sldId id="913" r:id="rId103"/>
    <p:sldId id="919" r:id="rId104"/>
    <p:sldId id="918" r:id="rId105"/>
    <p:sldId id="920" r:id="rId106"/>
    <p:sldId id="917" r:id="rId107"/>
    <p:sldId id="921" r:id="rId108"/>
    <p:sldId id="915" r:id="rId109"/>
    <p:sldId id="914" r:id="rId110"/>
    <p:sldId id="922" r:id="rId111"/>
    <p:sldId id="923" r:id="rId112"/>
    <p:sldId id="1263" r:id="rId113"/>
    <p:sldId id="1254" r:id="rId114"/>
    <p:sldId id="1256" r:id="rId115"/>
    <p:sldId id="1255" r:id="rId116"/>
    <p:sldId id="1258" r:id="rId117"/>
    <p:sldId id="1262" r:id="rId118"/>
    <p:sldId id="1281" r:id="rId119"/>
    <p:sldId id="1264" r:id="rId120"/>
    <p:sldId id="1278" r:id="rId121"/>
    <p:sldId id="1261" r:id="rId122"/>
    <p:sldId id="1260" r:id="rId123"/>
    <p:sldId id="1259" r:id="rId124"/>
    <p:sldId id="1265" r:id="rId125"/>
    <p:sldId id="1282" r:id="rId126"/>
    <p:sldId id="1271" r:id="rId127"/>
    <p:sldId id="1270" r:id="rId128"/>
    <p:sldId id="1269" r:id="rId129"/>
    <p:sldId id="1268" r:id="rId130"/>
    <p:sldId id="1267" r:id="rId131"/>
    <p:sldId id="1266" r:id="rId132"/>
    <p:sldId id="1272" r:id="rId133"/>
    <p:sldId id="1273" r:id="rId134"/>
    <p:sldId id="1274" r:id="rId135"/>
    <p:sldId id="1275" r:id="rId136"/>
    <p:sldId id="1283" r:id="rId137"/>
    <p:sldId id="1284" r:id="rId138"/>
    <p:sldId id="284" r:id="rId139"/>
    <p:sldId id="1288" r:id="rId140"/>
    <p:sldId id="316" r:id="rId141"/>
    <p:sldId id="318" r:id="rId142"/>
    <p:sldId id="317" r:id="rId143"/>
    <p:sldId id="311" r:id="rId144"/>
    <p:sldId id="312" r:id="rId145"/>
    <p:sldId id="313" r:id="rId146"/>
    <p:sldId id="319" r:id="rId147"/>
    <p:sldId id="320" r:id="rId148"/>
    <p:sldId id="256" r:id="rId149"/>
    <p:sldId id="258" r:id="rId150"/>
    <p:sldId id="1285" r:id="rId151"/>
    <p:sldId id="260" r:id="rId152"/>
    <p:sldId id="261" r:id="rId153"/>
    <p:sldId id="262" r:id="rId154"/>
    <p:sldId id="263" r:id="rId155"/>
    <p:sldId id="264" r:id="rId156"/>
    <p:sldId id="265" r:id="rId157"/>
    <p:sldId id="267" r:id="rId158"/>
    <p:sldId id="266" r:id="rId159"/>
    <p:sldId id="268" r:id="rId160"/>
    <p:sldId id="269" r:id="rId161"/>
    <p:sldId id="271" r:id="rId162"/>
    <p:sldId id="272" r:id="rId163"/>
    <p:sldId id="273" r:id="rId164"/>
    <p:sldId id="270" r:id="rId165"/>
    <p:sldId id="274" r:id="rId166"/>
    <p:sldId id="275" r:id="rId167"/>
    <p:sldId id="276" r:id="rId168"/>
    <p:sldId id="277" r:id="rId169"/>
    <p:sldId id="278" r:id="rId170"/>
    <p:sldId id="279" r:id="rId171"/>
    <p:sldId id="280" r:id="rId172"/>
    <p:sldId id="281" r:id="rId173"/>
    <p:sldId id="282" r:id="rId174"/>
    <p:sldId id="288" r:id="rId175"/>
    <p:sldId id="285" r:id="rId176"/>
    <p:sldId id="287" r:id="rId177"/>
    <p:sldId id="293" r:id="rId178"/>
    <p:sldId id="289" r:id="rId179"/>
    <p:sldId id="290" r:id="rId180"/>
    <p:sldId id="291" r:id="rId181"/>
    <p:sldId id="294" r:id="rId182"/>
    <p:sldId id="292" r:id="rId183"/>
    <p:sldId id="297" r:id="rId184"/>
    <p:sldId id="298" r:id="rId185"/>
    <p:sldId id="299" r:id="rId186"/>
    <p:sldId id="300" r:id="rId187"/>
    <p:sldId id="301" r:id="rId188"/>
    <p:sldId id="302" r:id="rId189"/>
    <p:sldId id="1289" r:id="rId190"/>
    <p:sldId id="1311" r:id="rId191"/>
    <p:sldId id="1310" r:id="rId192"/>
    <p:sldId id="1290" r:id="rId193"/>
    <p:sldId id="1312" r:id="rId194"/>
    <p:sldId id="1295" r:id="rId195"/>
    <p:sldId id="1296" r:id="rId196"/>
    <p:sldId id="1299" r:id="rId197"/>
    <p:sldId id="1301" r:id="rId198"/>
    <p:sldId id="1613" r:id="rId199"/>
    <p:sldId id="1297" r:id="rId200"/>
    <p:sldId id="1298" r:id="rId201"/>
    <p:sldId id="1300" r:id="rId202"/>
    <p:sldId id="1315" r:id="rId203"/>
    <p:sldId id="1302" r:id="rId204"/>
    <p:sldId id="1614" r:id="rId205"/>
    <p:sldId id="1313" r:id="rId206"/>
    <p:sldId id="1303" r:id="rId207"/>
    <p:sldId id="1314" r:id="rId208"/>
    <p:sldId id="1304" r:id="rId209"/>
    <p:sldId id="1305" r:id="rId210"/>
    <p:sldId id="1307" r:id="rId211"/>
    <p:sldId id="1306" r:id="rId212"/>
    <p:sldId id="1340" r:id="rId213"/>
    <p:sldId id="1339" r:id="rId214"/>
    <p:sldId id="1616" r:id="rId215"/>
    <p:sldId id="1617" r:id="rId216"/>
    <p:sldId id="1618" r:id="rId217"/>
    <p:sldId id="1615" r:id="rId218"/>
    <p:sldId id="1334" r:id="rId219"/>
    <p:sldId id="1335" r:id="rId220"/>
    <p:sldId id="1319" r:id="rId221"/>
    <p:sldId id="1343" r:id="rId222"/>
    <p:sldId id="1341" r:id="rId223"/>
    <p:sldId id="1344" r:id="rId224"/>
    <p:sldId id="1324" r:id="rId225"/>
    <p:sldId id="1325" r:id="rId226"/>
    <p:sldId id="1320" r:id="rId227"/>
    <p:sldId id="1336" r:id="rId228"/>
    <p:sldId id="1326" r:id="rId229"/>
    <p:sldId id="1327" r:id="rId230"/>
    <p:sldId id="1328" r:id="rId231"/>
    <p:sldId id="1346" r:id="rId232"/>
    <p:sldId id="1321" r:id="rId233"/>
    <p:sldId id="1330" r:id="rId234"/>
    <p:sldId id="1656" r:id="rId235"/>
    <p:sldId id="1331" r:id="rId236"/>
    <p:sldId id="1318" r:id="rId237"/>
    <p:sldId id="1332" r:id="rId238"/>
    <p:sldId id="1333" r:id="rId239"/>
    <p:sldId id="1351" r:id="rId240"/>
    <p:sldId id="1350" r:id="rId241"/>
    <p:sldId id="1380" r:id="rId242"/>
    <p:sldId id="1384" r:id="rId243"/>
    <p:sldId id="1383" r:id="rId244"/>
    <p:sldId id="1386" r:id="rId245"/>
    <p:sldId id="1359" r:id="rId246"/>
    <p:sldId id="1373" r:id="rId247"/>
    <p:sldId id="1372" r:id="rId248"/>
    <p:sldId id="1395" r:id="rId249"/>
    <p:sldId id="1387" r:id="rId250"/>
    <p:sldId id="1388" r:id="rId251"/>
    <p:sldId id="1371" r:id="rId252"/>
    <p:sldId id="1370" r:id="rId253"/>
    <p:sldId id="1369" r:id="rId254"/>
    <p:sldId id="1368" r:id="rId255"/>
    <p:sldId id="1360" r:id="rId256"/>
    <p:sldId id="1361" r:id="rId257"/>
    <p:sldId id="1364" r:id="rId258"/>
    <p:sldId id="1365" r:id="rId259"/>
    <p:sldId id="1374" r:id="rId260"/>
    <p:sldId id="1375" r:id="rId261"/>
    <p:sldId id="1377" r:id="rId262"/>
    <p:sldId id="1379" r:id="rId263"/>
    <p:sldId id="1394" r:id="rId264"/>
    <p:sldId id="1393" r:id="rId265"/>
    <p:sldId id="1390" r:id="rId266"/>
    <p:sldId id="1389" r:id="rId267"/>
    <p:sldId id="1436" r:id="rId268"/>
    <p:sldId id="1419" r:id="rId269"/>
    <p:sldId id="1437" r:id="rId270"/>
    <p:sldId id="1418" r:id="rId271"/>
    <p:sldId id="1438" r:id="rId272"/>
    <p:sldId id="1400" r:id="rId273"/>
    <p:sldId id="1439" r:id="rId274"/>
    <p:sldId id="1403" r:id="rId275"/>
    <p:sldId id="1402" r:id="rId276"/>
    <p:sldId id="1407" r:id="rId277"/>
    <p:sldId id="1416" r:id="rId278"/>
    <p:sldId id="1414" r:id="rId279"/>
    <p:sldId id="1415" r:id="rId280"/>
    <p:sldId id="1413" r:id="rId281"/>
    <p:sldId id="1411" r:id="rId282"/>
    <p:sldId id="1417" r:id="rId283"/>
    <p:sldId id="1409" r:id="rId284"/>
    <p:sldId id="1408" r:id="rId285"/>
    <p:sldId id="1420" r:id="rId286"/>
    <p:sldId id="1421" r:id="rId287"/>
    <p:sldId id="1423" r:id="rId288"/>
    <p:sldId id="1434" r:id="rId289"/>
    <p:sldId id="1422" r:id="rId290"/>
    <p:sldId id="1425" r:id="rId291"/>
    <p:sldId id="1433" r:id="rId292"/>
    <p:sldId id="1432" r:id="rId293"/>
    <p:sldId id="1431" r:id="rId294"/>
    <p:sldId id="1430" r:id="rId295"/>
    <p:sldId id="1429" r:id="rId296"/>
    <p:sldId id="1428" r:id="rId297"/>
    <p:sldId id="1427" r:id="rId298"/>
    <p:sldId id="1426" r:id="rId299"/>
    <p:sldId id="1435" r:id="rId300"/>
    <p:sldId id="1440" r:id="rId301"/>
    <p:sldId id="1442" r:id="rId302"/>
    <p:sldId id="1443" r:id="rId303"/>
    <p:sldId id="1453" r:id="rId304"/>
    <p:sldId id="1444" r:id="rId305"/>
    <p:sldId id="1445" r:id="rId306"/>
    <p:sldId id="1451" r:id="rId307"/>
    <p:sldId id="1452" r:id="rId308"/>
    <p:sldId id="1450" r:id="rId309"/>
    <p:sldId id="1448" r:id="rId310"/>
    <p:sldId id="1449" r:id="rId311"/>
    <p:sldId id="1447" r:id="rId312"/>
    <p:sldId id="1446" r:id="rId313"/>
    <p:sldId id="1619" r:id="rId314"/>
    <p:sldId id="1454" r:id="rId315"/>
    <p:sldId id="1455" r:id="rId316"/>
    <p:sldId id="1456" r:id="rId317"/>
    <p:sldId id="1659" r:id="rId318"/>
    <p:sldId id="1458" r:id="rId319"/>
    <p:sldId id="1660" r:id="rId320"/>
    <p:sldId id="1459" r:id="rId321"/>
    <p:sldId id="1466" r:id="rId322"/>
    <p:sldId id="1465" r:id="rId323"/>
    <p:sldId id="1464" r:id="rId324"/>
    <p:sldId id="1462" r:id="rId325"/>
    <p:sldId id="1463" r:id="rId326"/>
    <p:sldId id="1461" r:id="rId327"/>
    <p:sldId id="1460" r:id="rId328"/>
    <p:sldId id="1468" r:id="rId329"/>
    <p:sldId id="1469" r:id="rId330"/>
    <p:sldId id="1470" r:id="rId331"/>
    <p:sldId id="1471" r:id="rId332"/>
    <p:sldId id="1472" r:id="rId333"/>
    <p:sldId id="1473" r:id="rId334"/>
    <p:sldId id="1474" r:id="rId335"/>
    <p:sldId id="1475" r:id="rId336"/>
    <p:sldId id="1476" r:id="rId337"/>
    <p:sldId id="1477" r:id="rId338"/>
    <p:sldId id="1478" r:id="rId339"/>
    <p:sldId id="1479" r:id="rId340"/>
    <p:sldId id="1480" r:id="rId341"/>
    <p:sldId id="1481" r:id="rId342"/>
    <p:sldId id="1482" r:id="rId343"/>
    <p:sldId id="1483" r:id="rId344"/>
    <p:sldId id="1484" r:id="rId345"/>
    <p:sldId id="1515" r:id="rId346"/>
    <p:sldId id="1657" r:id="rId347"/>
    <p:sldId id="1486" r:id="rId348"/>
    <p:sldId id="1488" r:id="rId349"/>
    <p:sldId id="1489" r:id="rId350"/>
    <p:sldId id="1487" r:id="rId351"/>
    <p:sldId id="1490" r:id="rId352"/>
    <p:sldId id="1491" r:id="rId353"/>
    <p:sldId id="1492" r:id="rId354"/>
    <p:sldId id="1493" r:id="rId355"/>
    <p:sldId id="1494" r:id="rId356"/>
    <p:sldId id="1495" r:id="rId357"/>
    <p:sldId id="1496" r:id="rId358"/>
    <p:sldId id="1497" r:id="rId359"/>
    <p:sldId id="1498" r:id="rId360"/>
    <p:sldId id="1499" r:id="rId361"/>
    <p:sldId id="1500" r:id="rId362"/>
    <p:sldId id="1501" r:id="rId363"/>
    <p:sldId id="1502" r:id="rId364"/>
    <p:sldId id="1503" r:id="rId365"/>
    <p:sldId id="1504" r:id="rId366"/>
    <p:sldId id="1505" r:id="rId367"/>
    <p:sldId id="1506" r:id="rId368"/>
    <p:sldId id="1507" r:id="rId369"/>
    <p:sldId id="1508" r:id="rId370"/>
    <p:sldId id="1511" r:id="rId371"/>
    <p:sldId id="1512" r:id="rId372"/>
    <p:sldId id="1513" r:id="rId373"/>
    <p:sldId id="1620" r:id="rId374"/>
    <p:sldId id="1485" r:id="rId375"/>
    <p:sldId id="1560" r:id="rId376"/>
    <p:sldId id="1551" r:id="rId377"/>
    <p:sldId id="1571" r:id="rId378"/>
    <p:sldId id="1572" r:id="rId379"/>
    <p:sldId id="1573" r:id="rId380"/>
    <p:sldId id="1563" r:id="rId381"/>
    <p:sldId id="1574" r:id="rId382"/>
    <p:sldId id="1575" r:id="rId383"/>
    <p:sldId id="1576" r:id="rId384"/>
    <p:sldId id="1577" r:id="rId385"/>
    <p:sldId id="1578" r:id="rId386"/>
    <p:sldId id="1579" r:id="rId387"/>
    <p:sldId id="1580" r:id="rId388"/>
    <p:sldId id="1516" r:id="rId389"/>
    <p:sldId id="1518" r:id="rId390"/>
    <p:sldId id="1534" r:id="rId391"/>
    <p:sldId id="1536" r:id="rId392"/>
    <p:sldId id="1537" r:id="rId393"/>
    <p:sldId id="1538" r:id="rId394"/>
    <p:sldId id="1539" r:id="rId395"/>
    <p:sldId id="1522" r:id="rId396"/>
    <p:sldId id="1541" r:id="rId397"/>
    <p:sldId id="1540" r:id="rId398"/>
    <p:sldId id="1542" r:id="rId399"/>
    <p:sldId id="1543" r:id="rId400"/>
    <p:sldId id="1544" r:id="rId401"/>
    <p:sldId id="1621" r:id="rId402"/>
    <p:sldId id="1528" r:id="rId403"/>
    <p:sldId id="1529" r:id="rId404"/>
    <p:sldId id="1546" r:id="rId405"/>
    <p:sldId id="1547" r:id="rId406"/>
    <p:sldId id="1548" r:id="rId407"/>
    <p:sldId id="1549" r:id="rId408"/>
    <p:sldId id="1622" r:id="rId409"/>
    <p:sldId id="1533" r:id="rId410"/>
    <p:sldId id="1606" r:id="rId411"/>
    <p:sldId id="1605" r:id="rId412"/>
    <p:sldId id="1581" r:id="rId413"/>
    <p:sldId id="1583" r:id="rId414"/>
    <p:sldId id="1582" r:id="rId415"/>
    <p:sldId id="1586" r:id="rId416"/>
    <p:sldId id="1584" r:id="rId417"/>
    <p:sldId id="1587" r:id="rId418"/>
    <p:sldId id="1623" r:id="rId419"/>
    <p:sldId id="1588" r:id="rId420"/>
    <p:sldId id="1589" r:id="rId421"/>
    <p:sldId id="1585" r:id="rId422"/>
    <p:sldId id="1591" r:id="rId423"/>
    <p:sldId id="1624" r:id="rId424"/>
    <p:sldId id="1608" r:id="rId425"/>
    <p:sldId id="1592" r:id="rId426"/>
    <p:sldId id="1593" r:id="rId427"/>
    <p:sldId id="1594" r:id="rId428"/>
    <p:sldId id="1597" r:id="rId429"/>
    <p:sldId id="1607" r:id="rId430"/>
    <p:sldId id="1598" r:id="rId431"/>
    <p:sldId id="1602" r:id="rId432"/>
    <p:sldId id="1664" r:id="rId433"/>
    <p:sldId id="1663" r:id="rId434"/>
    <p:sldId id="1662" r:id="rId435"/>
    <p:sldId id="1600" r:id="rId436"/>
    <p:sldId id="1609" r:id="rId437"/>
    <p:sldId id="1610" r:id="rId438"/>
    <p:sldId id="1611" r:id="rId439"/>
    <p:sldId id="1625" r:id="rId440"/>
    <p:sldId id="1626" r:id="rId441"/>
    <p:sldId id="1627" r:id="rId442"/>
    <p:sldId id="1628" r:id="rId443"/>
    <p:sldId id="1630" r:id="rId444"/>
    <p:sldId id="1631" r:id="rId445"/>
    <p:sldId id="1629" r:id="rId446"/>
    <p:sldId id="1632" r:id="rId447"/>
    <p:sldId id="1633" r:id="rId448"/>
    <p:sldId id="1637" r:id="rId449"/>
    <p:sldId id="1636" r:id="rId450"/>
    <p:sldId id="1635" r:id="rId451"/>
    <p:sldId id="1634" r:id="rId452"/>
    <p:sldId id="1638" r:id="rId453"/>
    <p:sldId id="1643" r:id="rId454"/>
    <p:sldId id="1642" r:id="rId455"/>
    <p:sldId id="1641" r:id="rId456"/>
    <p:sldId id="1640" r:id="rId457"/>
    <p:sldId id="1639" r:id="rId458"/>
    <p:sldId id="1644" r:id="rId459"/>
    <p:sldId id="1649" r:id="rId460"/>
    <p:sldId id="1648" r:id="rId461"/>
    <p:sldId id="1647" r:id="rId462"/>
    <p:sldId id="1646" r:id="rId463"/>
    <p:sldId id="1645" r:id="rId464"/>
    <p:sldId id="1650" r:id="rId465"/>
    <p:sldId id="1651" r:id="rId466"/>
    <p:sldId id="1655" r:id="rId467"/>
    <p:sldId id="1654" r:id="rId468"/>
    <p:sldId id="1653" r:id="rId469"/>
    <p:sldId id="1652" r:id="rId470"/>
    <p:sldId id="1149" r:id="rId47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618E6304-509A-4FE2-BDB3-93EFBD17B1E5}">
          <p14:sldIdLst/>
        </p14:section>
        <p14:section name="Seção do Resumo" id="{C988E4A2-3F4A-4C4B-BC3C-ACA7907FF5A0}">
          <p14:sldIdLst>
            <p14:sldId id="1612"/>
            <p14:sldId id="895"/>
            <p14:sldId id="1658"/>
          </p14:sldIdLst>
        </p14:section>
        <p14:section name="Produto cartesiano e Relação" id="{29916E71-8636-4C3A-A893-047E2AADD6DA}">
          <p14:sldIdLst>
            <p14:sldId id="798"/>
            <p14:sldId id="259"/>
            <p14:sldId id="491"/>
            <p14:sldId id="801"/>
            <p14:sldId id="862"/>
            <p14:sldId id="804"/>
            <p14:sldId id="842"/>
            <p14:sldId id="843"/>
            <p14:sldId id="867"/>
            <p14:sldId id="844"/>
            <p14:sldId id="845"/>
            <p14:sldId id="846"/>
            <p14:sldId id="847"/>
            <p14:sldId id="848"/>
            <p14:sldId id="849"/>
            <p14:sldId id="850"/>
            <p14:sldId id="868"/>
            <p14:sldId id="851"/>
            <p14:sldId id="852"/>
            <p14:sldId id="853"/>
            <p14:sldId id="854"/>
            <p14:sldId id="855"/>
            <p14:sldId id="886"/>
            <p14:sldId id="869"/>
            <p14:sldId id="870"/>
            <p14:sldId id="887"/>
            <p14:sldId id="877"/>
            <p14:sldId id="885"/>
            <p14:sldId id="884"/>
            <p14:sldId id="883"/>
            <p14:sldId id="882"/>
            <p14:sldId id="881"/>
            <p14:sldId id="880"/>
            <p14:sldId id="879"/>
            <p14:sldId id="878"/>
            <p14:sldId id="856"/>
            <p14:sldId id="806"/>
            <p14:sldId id="807"/>
            <p14:sldId id="1279"/>
            <p14:sldId id="809"/>
            <p14:sldId id="812"/>
            <p14:sldId id="816"/>
            <p14:sldId id="863"/>
            <p14:sldId id="865"/>
            <p14:sldId id="864"/>
            <p14:sldId id="815"/>
            <p14:sldId id="835"/>
            <p14:sldId id="858"/>
            <p14:sldId id="837"/>
            <p14:sldId id="838"/>
            <p14:sldId id="817"/>
            <p14:sldId id="839"/>
            <p14:sldId id="859"/>
            <p14:sldId id="860"/>
            <p14:sldId id="861"/>
            <p14:sldId id="888"/>
            <p14:sldId id="889"/>
            <p14:sldId id="818"/>
            <p14:sldId id="841"/>
            <p14:sldId id="819"/>
            <p14:sldId id="820"/>
            <p14:sldId id="1238"/>
            <p14:sldId id="1252"/>
            <p14:sldId id="1239"/>
            <p14:sldId id="1240"/>
            <p14:sldId id="1241"/>
            <p14:sldId id="1242"/>
            <p14:sldId id="1243"/>
            <p14:sldId id="1244"/>
            <p14:sldId id="1245"/>
            <p14:sldId id="1246"/>
            <p14:sldId id="1247"/>
            <p14:sldId id="1248"/>
            <p14:sldId id="1249"/>
            <p14:sldId id="1250"/>
            <p14:sldId id="1251"/>
          </p14:sldIdLst>
        </p14:section>
        <p14:section name="Representação gráfica de relação" id="{3900CCF3-84D9-41A6-9A37-0FA18CEA5A35}">
          <p14:sldIdLst>
            <p14:sldId id="826"/>
            <p14:sldId id="890"/>
            <p14:sldId id="897"/>
            <p14:sldId id="900"/>
            <p14:sldId id="902"/>
            <p14:sldId id="901"/>
            <p14:sldId id="898"/>
            <p14:sldId id="903"/>
            <p14:sldId id="1280"/>
            <p14:sldId id="1276"/>
            <p14:sldId id="1277"/>
            <p14:sldId id="907"/>
            <p14:sldId id="906"/>
            <p14:sldId id="905"/>
            <p14:sldId id="904"/>
            <p14:sldId id="908"/>
            <p14:sldId id="909"/>
            <p14:sldId id="911"/>
            <p14:sldId id="910"/>
            <p14:sldId id="912"/>
            <p14:sldId id="913"/>
            <p14:sldId id="919"/>
            <p14:sldId id="918"/>
            <p14:sldId id="920"/>
            <p14:sldId id="917"/>
            <p14:sldId id="921"/>
            <p14:sldId id="915"/>
            <p14:sldId id="914"/>
            <p14:sldId id="922"/>
            <p14:sldId id="923"/>
            <p14:sldId id="1263"/>
            <p14:sldId id="1254"/>
            <p14:sldId id="1256"/>
            <p14:sldId id="1255"/>
            <p14:sldId id="1258"/>
            <p14:sldId id="1262"/>
            <p14:sldId id="1281"/>
            <p14:sldId id="1264"/>
            <p14:sldId id="1278"/>
            <p14:sldId id="1261"/>
            <p14:sldId id="1260"/>
            <p14:sldId id="1259"/>
            <p14:sldId id="1265"/>
            <p14:sldId id="1282"/>
            <p14:sldId id="1271"/>
            <p14:sldId id="1270"/>
            <p14:sldId id="1269"/>
            <p14:sldId id="1268"/>
            <p14:sldId id="1267"/>
            <p14:sldId id="1266"/>
            <p14:sldId id="1272"/>
            <p14:sldId id="1273"/>
            <p14:sldId id="1274"/>
            <p14:sldId id="1275"/>
            <p14:sldId id="1283"/>
            <p14:sldId id="1284"/>
          </p14:sldIdLst>
        </p14:section>
        <p14:section name="Pares ordenados e o plano cartesiano" id="{A639BD2B-1346-45B5-B7F3-E295A69C7A2D}">
          <p14:sldIdLst>
            <p14:sldId id="284"/>
            <p14:sldId id="1288"/>
            <p14:sldId id="316"/>
            <p14:sldId id="318"/>
            <p14:sldId id="317"/>
            <p14:sldId id="311"/>
            <p14:sldId id="312"/>
            <p14:sldId id="313"/>
            <p14:sldId id="319"/>
            <p14:sldId id="320"/>
            <p14:sldId id="256"/>
            <p14:sldId id="258"/>
            <p14:sldId id="1285"/>
            <p14:sldId id="260"/>
            <p14:sldId id="261"/>
            <p14:sldId id="262"/>
            <p14:sldId id="263"/>
            <p14:sldId id="264"/>
            <p14:sldId id="265"/>
            <p14:sldId id="267"/>
            <p14:sldId id="266"/>
            <p14:sldId id="268"/>
            <p14:sldId id="269"/>
            <p14:sldId id="271"/>
            <p14:sldId id="272"/>
            <p14:sldId id="273"/>
            <p14:sldId id="27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8"/>
            <p14:sldId id="285"/>
            <p14:sldId id="287"/>
            <p14:sldId id="293"/>
            <p14:sldId id="289"/>
            <p14:sldId id="290"/>
            <p14:sldId id="291"/>
            <p14:sldId id="294"/>
            <p14:sldId id="292"/>
            <p14:sldId id="297"/>
            <p14:sldId id="298"/>
            <p14:sldId id="299"/>
            <p14:sldId id="300"/>
            <p14:sldId id="301"/>
            <p14:sldId id="302"/>
            <p14:sldId id="1289"/>
          </p14:sldIdLst>
        </p14:section>
        <p14:section name="Noção intuitiva de função" id="{9F2680CF-6211-4DF3-B80D-400AD48728AB}">
          <p14:sldIdLst>
            <p14:sldId id="1311"/>
            <p14:sldId id="1310"/>
            <p14:sldId id="1290"/>
            <p14:sldId id="1312"/>
            <p14:sldId id="1295"/>
            <p14:sldId id="1296"/>
            <p14:sldId id="1299"/>
            <p14:sldId id="1301"/>
            <p14:sldId id="1613"/>
            <p14:sldId id="1297"/>
            <p14:sldId id="1298"/>
            <p14:sldId id="1300"/>
            <p14:sldId id="1315"/>
            <p14:sldId id="1302"/>
            <p14:sldId id="1614"/>
            <p14:sldId id="1313"/>
            <p14:sldId id="1303"/>
            <p14:sldId id="1314"/>
            <p14:sldId id="1304"/>
            <p14:sldId id="1305"/>
            <p14:sldId id="1307"/>
            <p14:sldId id="1306"/>
          </p14:sldIdLst>
        </p14:section>
        <p14:section name="Definição de função" id="{1C6EB6CC-CC79-4692-AD81-2706E87FADC3}">
          <p14:sldIdLst>
            <p14:sldId id="1340"/>
            <p14:sldId id="1339"/>
            <p14:sldId id="1616"/>
            <p14:sldId id="1617"/>
            <p14:sldId id="1618"/>
            <p14:sldId id="1615"/>
            <p14:sldId id="1334"/>
            <p14:sldId id="1335"/>
            <p14:sldId id="1319"/>
            <p14:sldId id="1343"/>
            <p14:sldId id="1341"/>
            <p14:sldId id="1344"/>
            <p14:sldId id="1324"/>
            <p14:sldId id="1325"/>
            <p14:sldId id="1320"/>
            <p14:sldId id="1336"/>
            <p14:sldId id="1326"/>
            <p14:sldId id="1327"/>
            <p14:sldId id="1328"/>
            <p14:sldId id="1346"/>
            <p14:sldId id="1321"/>
            <p14:sldId id="1330"/>
            <p14:sldId id="1656"/>
            <p14:sldId id="1331"/>
            <p14:sldId id="1318"/>
            <p14:sldId id="1332"/>
            <p14:sldId id="1333"/>
          </p14:sldIdLst>
        </p14:section>
        <p14:section name="Domínio, imagem e contra domínio de função" id="{816F3726-F641-43CB-AAD7-0B04C67924B0}">
          <p14:sldIdLst>
            <p14:sldId id="1351"/>
            <p14:sldId id="1350"/>
            <p14:sldId id="1380"/>
            <p14:sldId id="1384"/>
            <p14:sldId id="1383"/>
            <p14:sldId id="1386"/>
            <p14:sldId id="1359"/>
            <p14:sldId id="1373"/>
            <p14:sldId id="1372"/>
            <p14:sldId id="1395"/>
            <p14:sldId id="1387"/>
            <p14:sldId id="1388"/>
            <p14:sldId id="1371"/>
            <p14:sldId id="1370"/>
            <p14:sldId id="1369"/>
            <p14:sldId id="1368"/>
            <p14:sldId id="1360"/>
            <p14:sldId id="1361"/>
            <p14:sldId id="1364"/>
            <p14:sldId id="1365"/>
            <p14:sldId id="1374"/>
            <p14:sldId id="1375"/>
            <p14:sldId id="1377"/>
            <p14:sldId id="1379"/>
          </p14:sldIdLst>
        </p14:section>
        <p14:section name="Função polinomial do 1º grau" id="{4A1F7517-11EB-46D8-9ED0-F36B10148D24}">
          <p14:sldIdLst>
            <p14:sldId id="1394"/>
            <p14:sldId id="1393"/>
            <p14:sldId id="1390"/>
            <p14:sldId id="1389"/>
            <p14:sldId id="1436"/>
            <p14:sldId id="1419"/>
            <p14:sldId id="1437"/>
            <p14:sldId id="1418"/>
            <p14:sldId id="1438"/>
            <p14:sldId id="1400"/>
            <p14:sldId id="1439"/>
            <p14:sldId id="1403"/>
            <p14:sldId id="1402"/>
            <p14:sldId id="1407"/>
            <p14:sldId id="1416"/>
            <p14:sldId id="1414"/>
            <p14:sldId id="1415"/>
            <p14:sldId id="1413"/>
            <p14:sldId id="1411"/>
            <p14:sldId id="1417"/>
            <p14:sldId id="1409"/>
            <p14:sldId id="1408"/>
            <p14:sldId id="1420"/>
            <p14:sldId id="1421"/>
            <p14:sldId id="1423"/>
            <p14:sldId id="1434"/>
            <p14:sldId id="1422"/>
            <p14:sldId id="1425"/>
            <p14:sldId id="1433"/>
            <p14:sldId id="1432"/>
            <p14:sldId id="1431"/>
            <p14:sldId id="1430"/>
            <p14:sldId id="1429"/>
            <p14:sldId id="1428"/>
            <p14:sldId id="1427"/>
            <p14:sldId id="1426"/>
            <p14:sldId id="1435"/>
            <p14:sldId id="1440"/>
            <p14:sldId id="1442"/>
            <p14:sldId id="1443"/>
            <p14:sldId id="1453"/>
            <p14:sldId id="1444"/>
            <p14:sldId id="1445"/>
            <p14:sldId id="1451"/>
            <p14:sldId id="1452"/>
            <p14:sldId id="1450"/>
            <p14:sldId id="1448"/>
            <p14:sldId id="1449"/>
            <p14:sldId id="1447"/>
            <p14:sldId id="1446"/>
          </p14:sldIdLst>
        </p14:section>
        <p14:section name="Função do 1º grau aplicado a Física" id="{A2EF76E0-4640-49FB-AE82-718ECB78B676}">
          <p14:sldIdLst>
            <p14:sldId id="1619"/>
            <p14:sldId id="1454"/>
            <p14:sldId id="1455"/>
            <p14:sldId id="1456"/>
            <p14:sldId id="1659"/>
            <p14:sldId id="1458"/>
            <p14:sldId id="1660"/>
            <p14:sldId id="1459"/>
            <p14:sldId id="1466"/>
            <p14:sldId id="1465"/>
            <p14:sldId id="1464"/>
            <p14:sldId id="1462"/>
            <p14:sldId id="1463"/>
            <p14:sldId id="1461"/>
            <p14:sldId id="1460"/>
            <p14:sldId id="1468"/>
            <p14:sldId id="1469"/>
            <p14:sldId id="1470"/>
            <p14:sldId id="1471"/>
            <p14:sldId id="1472"/>
            <p14:sldId id="1473"/>
            <p14:sldId id="1474"/>
            <p14:sldId id="1475"/>
            <p14:sldId id="1476"/>
            <p14:sldId id="1477"/>
            <p14:sldId id="1478"/>
            <p14:sldId id="1479"/>
            <p14:sldId id="1480"/>
            <p14:sldId id="1481"/>
            <p14:sldId id="1482"/>
            <p14:sldId id="1483"/>
            <p14:sldId id="1484"/>
            <p14:sldId id="1515"/>
            <p14:sldId id="1657"/>
            <p14:sldId id="1486"/>
            <p14:sldId id="1488"/>
            <p14:sldId id="1489"/>
            <p14:sldId id="1487"/>
            <p14:sldId id="1490"/>
            <p14:sldId id="1491"/>
            <p14:sldId id="1492"/>
            <p14:sldId id="1493"/>
            <p14:sldId id="1494"/>
            <p14:sldId id="1495"/>
            <p14:sldId id="1496"/>
            <p14:sldId id="1497"/>
            <p14:sldId id="1498"/>
            <p14:sldId id="1499"/>
            <p14:sldId id="1500"/>
            <p14:sldId id="1501"/>
            <p14:sldId id="1502"/>
            <p14:sldId id="1503"/>
            <p14:sldId id="1504"/>
            <p14:sldId id="1505"/>
            <p14:sldId id="1506"/>
            <p14:sldId id="1507"/>
            <p14:sldId id="1508"/>
            <p14:sldId id="1511"/>
            <p14:sldId id="1512"/>
            <p14:sldId id="1513"/>
          </p14:sldIdLst>
        </p14:section>
        <p14:section name="Função do 1º grau aplicado as transações comerciais e a indústria" id="{2306A2D9-CA45-48F6-929E-5E6F5AFE0987}">
          <p14:sldIdLst>
            <p14:sldId id="1620"/>
            <p14:sldId id="1485"/>
            <p14:sldId id="1560"/>
            <p14:sldId id="1551"/>
            <p14:sldId id="1571"/>
            <p14:sldId id="1572"/>
            <p14:sldId id="1573"/>
            <p14:sldId id="1563"/>
            <p14:sldId id="1574"/>
            <p14:sldId id="1575"/>
            <p14:sldId id="1576"/>
            <p14:sldId id="1577"/>
            <p14:sldId id="1578"/>
            <p14:sldId id="1579"/>
            <p14:sldId id="1580"/>
            <p14:sldId id="1516"/>
            <p14:sldId id="1518"/>
            <p14:sldId id="1534"/>
            <p14:sldId id="1536"/>
            <p14:sldId id="1537"/>
            <p14:sldId id="1538"/>
            <p14:sldId id="1539"/>
            <p14:sldId id="1522"/>
            <p14:sldId id="1541"/>
            <p14:sldId id="1540"/>
            <p14:sldId id="1542"/>
            <p14:sldId id="1543"/>
            <p14:sldId id="1544"/>
            <p14:sldId id="1621"/>
            <p14:sldId id="1528"/>
            <p14:sldId id="1529"/>
            <p14:sldId id="1546"/>
            <p14:sldId id="1547"/>
            <p14:sldId id="1548"/>
            <p14:sldId id="1549"/>
            <p14:sldId id="1622"/>
            <p14:sldId id="1533"/>
          </p14:sldIdLst>
        </p14:section>
        <p14:section name="Parte variável e parte fixa de Função do 1º Grau" id="{8C235B90-5C07-4CA6-81D2-33372DDC1E4C}">
          <p14:sldIdLst>
            <p14:sldId id="1606"/>
            <p14:sldId id="1605"/>
            <p14:sldId id="1581"/>
            <p14:sldId id="1583"/>
            <p14:sldId id="1582"/>
            <p14:sldId id="1586"/>
            <p14:sldId id="1584"/>
            <p14:sldId id="1587"/>
            <p14:sldId id="1623"/>
            <p14:sldId id="1588"/>
            <p14:sldId id="1589"/>
            <p14:sldId id="1585"/>
            <p14:sldId id="1591"/>
            <p14:sldId id="1624"/>
            <p14:sldId id="1608"/>
            <p14:sldId id="1592"/>
            <p14:sldId id="1593"/>
            <p14:sldId id="1594"/>
            <p14:sldId id="1597"/>
            <p14:sldId id="1607"/>
            <p14:sldId id="1598"/>
            <p14:sldId id="1602"/>
            <p14:sldId id="1664"/>
            <p14:sldId id="1663"/>
            <p14:sldId id="1662"/>
            <p14:sldId id="1600"/>
            <p14:sldId id="1609"/>
            <p14:sldId id="1610"/>
            <p14:sldId id="1611"/>
          </p14:sldIdLst>
        </p14:section>
        <p14:section name="EXERCÍCIO CONTEXTUALIZADO" id="{EF5B0EF1-3C85-49F0-8223-0B1A3893B88F}">
          <p14:sldIdLst>
            <p14:sldId id="1625"/>
            <p14:sldId id="1626"/>
            <p14:sldId id="1627"/>
            <p14:sldId id="1628"/>
            <p14:sldId id="1630"/>
            <p14:sldId id="1631"/>
            <p14:sldId id="1629"/>
            <p14:sldId id="1632"/>
            <p14:sldId id="1633"/>
            <p14:sldId id="1637"/>
            <p14:sldId id="1636"/>
            <p14:sldId id="1635"/>
            <p14:sldId id="1634"/>
            <p14:sldId id="1638"/>
            <p14:sldId id="1643"/>
            <p14:sldId id="1642"/>
            <p14:sldId id="1641"/>
            <p14:sldId id="1640"/>
            <p14:sldId id="1639"/>
            <p14:sldId id="1644"/>
            <p14:sldId id="1649"/>
            <p14:sldId id="1648"/>
            <p14:sldId id="1647"/>
            <p14:sldId id="1646"/>
            <p14:sldId id="1645"/>
            <p14:sldId id="1650"/>
            <p14:sldId id="1651"/>
            <p14:sldId id="1655"/>
            <p14:sldId id="1654"/>
            <p14:sldId id="1653"/>
            <p14:sldId id="1652"/>
            <p14:sldId id="114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A93F4-9D3C-47C3-8EFC-777C75D9A174}" v="269" dt="2023-02-06T00:16:17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646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slide" Target="slides/slide321.xml"/><Relationship Id="rId366" Type="http://schemas.openxmlformats.org/officeDocument/2006/relationships/slide" Target="slides/slide363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433" Type="http://schemas.openxmlformats.org/officeDocument/2006/relationships/slide" Target="slides/slide430.xml"/><Relationship Id="rId268" Type="http://schemas.openxmlformats.org/officeDocument/2006/relationships/slide" Target="slides/slide265.xml"/><Relationship Id="rId475" Type="http://schemas.openxmlformats.org/officeDocument/2006/relationships/tableStyles" Target="tableStyles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slide" Target="slides/slide332.xml"/><Relationship Id="rId377" Type="http://schemas.openxmlformats.org/officeDocument/2006/relationships/slide" Target="slides/slide374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402" Type="http://schemas.openxmlformats.org/officeDocument/2006/relationships/slide" Target="slides/slide399.xml"/><Relationship Id="rId279" Type="http://schemas.openxmlformats.org/officeDocument/2006/relationships/slide" Target="slides/slide276.xml"/><Relationship Id="rId444" Type="http://schemas.openxmlformats.org/officeDocument/2006/relationships/slide" Target="slides/slide441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346" Type="http://schemas.openxmlformats.org/officeDocument/2006/relationships/slide" Target="slides/slide343.xml"/><Relationship Id="rId388" Type="http://schemas.openxmlformats.org/officeDocument/2006/relationships/slide" Target="slides/slide385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413" Type="http://schemas.openxmlformats.org/officeDocument/2006/relationships/slide" Target="slides/slide410.xml"/><Relationship Id="rId248" Type="http://schemas.openxmlformats.org/officeDocument/2006/relationships/slide" Target="slides/slide245.xml"/><Relationship Id="rId455" Type="http://schemas.openxmlformats.org/officeDocument/2006/relationships/slide" Target="slides/slide452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357" Type="http://schemas.openxmlformats.org/officeDocument/2006/relationships/slide" Target="slides/slide354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399" Type="http://schemas.openxmlformats.org/officeDocument/2006/relationships/slide" Target="slides/slide396.xml"/><Relationship Id="rId259" Type="http://schemas.openxmlformats.org/officeDocument/2006/relationships/slide" Target="slides/slide256.xml"/><Relationship Id="rId424" Type="http://schemas.openxmlformats.org/officeDocument/2006/relationships/slide" Target="slides/slide421.xml"/><Relationship Id="rId466" Type="http://schemas.openxmlformats.org/officeDocument/2006/relationships/slide" Target="slides/slide46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slide" Target="slides/slide323.xml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368" Type="http://schemas.openxmlformats.org/officeDocument/2006/relationships/slide" Target="slides/slide365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435" Type="http://schemas.openxmlformats.org/officeDocument/2006/relationships/slide" Target="slides/slide432.xml"/><Relationship Id="rId477" Type="http://schemas.microsoft.com/office/2015/10/relationships/revisionInfo" Target="revisionInfo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281" Type="http://schemas.openxmlformats.org/officeDocument/2006/relationships/slide" Target="slides/slide278.xml"/><Relationship Id="rId316" Type="http://schemas.openxmlformats.org/officeDocument/2006/relationships/slide" Target="slides/slide313.xml"/><Relationship Id="rId337" Type="http://schemas.openxmlformats.org/officeDocument/2006/relationships/slide" Target="slides/slide334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358" Type="http://schemas.openxmlformats.org/officeDocument/2006/relationships/slide" Target="slides/slide355.xml"/><Relationship Id="rId379" Type="http://schemas.openxmlformats.org/officeDocument/2006/relationships/slide" Target="slides/slide376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slide" Target="slides/slide236.xml"/><Relationship Id="rId390" Type="http://schemas.openxmlformats.org/officeDocument/2006/relationships/slide" Target="slides/slide387.xml"/><Relationship Id="rId404" Type="http://schemas.openxmlformats.org/officeDocument/2006/relationships/slide" Target="slides/slide401.xml"/><Relationship Id="rId425" Type="http://schemas.openxmlformats.org/officeDocument/2006/relationships/slide" Target="slides/slide422.xml"/><Relationship Id="rId446" Type="http://schemas.openxmlformats.org/officeDocument/2006/relationships/slide" Target="slides/slide443.xml"/><Relationship Id="rId467" Type="http://schemas.openxmlformats.org/officeDocument/2006/relationships/slide" Target="slides/slide464.xml"/><Relationship Id="rId250" Type="http://schemas.openxmlformats.org/officeDocument/2006/relationships/slide" Target="slides/slide247.xml"/><Relationship Id="rId271" Type="http://schemas.openxmlformats.org/officeDocument/2006/relationships/slide" Target="slides/slide268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327" Type="http://schemas.openxmlformats.org/officeDocument/2006/relationships/slide" Target="slides/slide324.xml"/><Relationship Id="rId348" Type="http://schemas.openxmlformats.org/officeDocument/2006/relationships/slide" Target="slides/slide345.xml"/><Relationship Id="rId369" Type="http://schemas.openxmlformats.org/officeDocument/2006/relationships/slide" Target="slides/slide366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380" Type="http://schemas.openxmlformats.org/officeDocument/2006/relationships/slide" Target="slides/slide377.xml"/><Relationship Id="rId415" Type="http://schemas.openxmlformats.org/officeDocument/2006/relationships/slide" Target="slides/slide412.xml"/><Relationship Id="rId436" Type="http://schemas.openxmlformats.org/officeDocument/2006/relationships/slide" Target="slides/slide433.xml"/><Relationship Id="rId457" Type="http://schemas.openxmlformats.org/officeDocument/2006/relationships/slide" Target="slides/slide454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338" Type="http://schemas.openxmlformats.org/officeDocument/2006/relationships/slide" Target="slides/slide335.xml"/><Relationship Id="rId359" Type="http://schemas.openxmlformats.org/officeDocument/2006/relationships/slide" Target="slides/slide356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370" Type="http://schemas.openxmlformats.org/officeDocument/2006/relationships/slide" Target="slides/slide367.xml"/><Relationship Id="rId391" Type="http://schemas.openxmlformats.org/officeDocument/2006/relationships/slide" Target="slides/slide388.xml"/><Relationship Id="rId405" Type="http://schemas.openxmlformats.org/officeDocument/2006/relationships/slide" Target="slides/slide402.xml"/><Relationship Id="rId426" Type="http://schemas.openxmlformats.org/officeDocument/2006/relationships/slide" Target="slides/slide423.xml"/><Relationship Id="rId447" Type="http://schemas.openxmlformats.org/officeDocument/2006/relationships/slide" Target="slides/slide444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468" Type="http://schemas.openxmlformats.org/officeDocument/2006/relationships/slide" Target="slides/slide465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slide" Target="slides/slide325.xml"/><Relationship Id="rId349" Type="http://schemas.openxmlformats.org/officeDocument/2006/relationships/slide" Target="slides/slide346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360" Type="http://schemas.openxmlformats.org/officeDocument/2006/relationships/slide" Target="slides/slide357.xml"/><Relationship Id="rId381" Type="http://schemas.openxmlformats.org/officeDocument/2006/relationships/slide" Target="slides/slide378.xml"/><Relationship Id="rId416" Type="http://schemas.openxmlformats.org/officeDocument/2006/relationships/slide" Target="slides/slide413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437" Type="http://schemas.openxmlformats.org/officeDocument/2006/relationships/slide" Target="slides/slide434.xml"/><Relationship Id="rId458" Type="http://schemas.openxmlformats.org/officeDocument/2006/relationships/slide" Target="slides/slide455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339" Type="http://schemas.openxmlformats.org/officeDocument/2006/relationships/slide" Target="slides/slide336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350" Type="http://schemas.openxmlformats.org/officeDocument/2006/relationships/slide" Target="slides/slide347.xml"/><Relationship Id="rId371" Type="http://schemas.openxmlformats.org/officeDocument/2006/relationships/slide" Target="slides/slide368.xml"/><Relationship Id="rId406" Type="http://schemas.openxmlformats.org/officeDocument/2006/relationships/slide" Target="slides/slide403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392" Type="http://schemas.openxmlformats.org/officeDocument/2006/relationships/slide" Target="slides/slide389.xml"/><Relationship Id="rId427" Type="http://schemas.openxmlformats.org/officeDocument/2006/relationships/slide" Target="slides/slide424.xml"/><Relationship Id="rId448" Type="http://schemas.openxmlformats.org/officeDocument/2006/relationships/slide" Target="slides/slide445.xml"/><Relationship Id="rId469" Type="http://schemas.openxmlformats.org/officeDocument/2006/relationships/slide" Target="slides/slide466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slide" Target="slides/slide326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slide" Target="slides/slide337.xml"/><Relationship Id="rId361" Type="http://schemas.openxmlformats.org/officeDocument/2006/relationships/slide" Target="slides/slide358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382" Type="http://schemas.openxmlformats.org/officeDocument/2006/relationships/slide" Target="slides/slide379.xml"/><Relationship Id="rId417" Type="http://schemas.openxmlformats.org/officeDocument/2006/relationships/slide" Target="slides/slide414.xml"/><Relationship Id="rId438" Type="http://schemas.openxmlformats.org/officeDocument/2006/relationships/slide" Target="slides/slide435.xml"/><Relationship Id="rId459" Type="http://schemas.openxmlformats.org/officeDocument/2006/relationships/slide" Target="slides/slide456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470" Type="http://schemas.openxmlformats.org/officeDocument/2006/relationships/slide" Target="slides/slide467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slide" Target="slides/slide327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351" Type="http://schemas.openxmlformats.org/officeDocument/2006/relationships/slide" Target="slides/slide348.xml"/><Relationship Id="rId372" Type="http://schemas.openxmlformats.org/officeDocument/2006/relationships/slide" Target="slides/slide369.xml"/><Relationship Id="rId393" Type="http://schemas.openxmlformats.org/officeDocument/2006/relationships/slide" Target="slides/slide390.xml"/><Relationship Id="rId407" Type="http://schemas.openxmlformats.org/officeDocument/2006/relationships/slide" Target="slides/slide404.xml"/><Relationship Id="rId428" Type="http://schemas.openxmlformats.org/officeDocument/2006/relationships/slide" Target="slides/slide425.xml"/><Relationship Id="rId449" Type="http://schemas.openxmlformats.org/officeDocument/2006/relationships/slide" Target="slides/slide446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460" Type="http://schemas.openxmlformats.org/officeDocument/2006/relationships/slide" Target="slides/slide457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slide" Target="slides/slide317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341" Type="http://schemas.openxmlformats.org/officeDocument/2006/relationships/slide" Target="slides/slide338.xml"/><Relationship Id="rId362" Type="http://schemas.openxmlformats.org/officeDocument/2006/relationships/slide" Target="slides/slide359.xml"/><Relationship Id="rId383" Type="http://schemas.openxmlformats.org/officeDocument/2006/relationships/slide" Target="slides/slide380.xml"/><Relationship Id="rId418" Type="http://schemas.openxmlformats.org/officeDocument/2006/relationships/slide" Target="slides/slide415.xml"/><Relationship Id="rId439" Type="http://schemas.openxmlformats.org/officeDocument/2006/relationships/slide" Target="slides/slide436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450" Type="http://schemas.openxmlformats.org/officeDocument/2006/relationships/slide" Target="slides/slide447.xml"/><Relationship Id="rId471" Type="http://schemas.openxmlformats.org/officeDocument/2006/relationships/slide" Target="slides/slide468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slide" Target="slides/slide328.xml"/><Relationship Id="rId352" Type="http://schemas.openxmlformats.org/officeDocument/2006/relationships/slide" Target="slides/slide349.xml"/><Relationship Id="rId373" Type="http://schemas.openxmlformats.org/officeDocument/2006/relationships/slide" Target="slides/slide370.xml"/><Relationship Id="rId394" Type="http://schemas.openxmlformats.org/officeDocument/2006/relationships/slide" Target="slides/slide391.xml"/><Relationship Id="rId408" Type="http://schemas.openxmlformats.org/officeDocument/2006/relationships/slide" Target="slides/slide405.xml"/><Relationship Id="rId429" Type="http://schemas.openxmlformats.org/officeDocument/2006/relationships/slide" Target="slides/slide42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440" Type="http://schemas.openxmlformats.org/officeDocument/2006/relationships/slide" Target="slides/slide437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461" Type="http://schemas.openxmlformats.org/officeDocument/2006/relationships/slide" Target="slides/slide458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slide" Target="slides/slide318.xml"/><Relationship Id="rId342" Type="http://schemas.openxmlformats.org/officeDocument/2006/relationships/slide" Target="slides/slide339.xml"/><Relationship Id="rId363" Type="http://schemas.openxmlformats.org/officeDocument/2006/relationships/slide" Target="slides/slide360.xml"/><Relationship Id="rId384" Type="http://schemas.openxmlformats.org/officeDocument/2006/relationships/slide" Target="slides/slide381.xml"/><Relationship Id="rId419" Type="http://schemas.openxmlformats.org/officeDocument/2006/relationships/slide" Target="slides/slide416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430" Type="http://schemas.openxmlformats.org/officeDocument/2006/relationships/slide" Target="slides/slide427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451" Type="http://schemas.openxmlformats.org/officeDocument/2006/relationships/slide" Target="slides/slide448.xml"/><Relationship Id="rId472" Type="http://schemas.openxmlformats.org/officeDocument/2006/relationships/presProps" Target="presProps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slide" Target="slides/slide329.xml"/><Relationship Id="rId353" Type="http://schemas.openxmlformats.org/officeDocument/2006/relationships/slide" Target="slides/slide350.xml"/><Relationship Id="rId374" Type="http://schemas.openxmlformats.org/officeDocument/2006/relationships/slide" Target="slides/slide371.xml"/><Relationship Id="rId395" Type="http://schemas.openxmlformats.org/officeDocument/2006/relationships/slide" Target="slides/slide392.xml"/><Relationship Id="rId409" Type="http://schemas.openxmlformats.org/officeDocument/2006/relationships/slide" Target="slides/slide406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420" Type="http://schemas.openxmlformats.org/officeDocument/2006/relationships/slide" Target="slides/slide41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41" Type="http://schemas.openxmlformats.org/officeDocument/2006/relationships/slide" Target="slides/slide438.xml"/><Relationship Id="rId462" Type="http://schemas.openxmlformats.org/officeDocument/2006/relationships/slide" Target="slides/slide459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slide" Target="slides/slide319.xml"/><Relationship Id="rId343" Type="http://schemas.openxmlformats.org/officeDocument/2006/relationships/slide" Target="slides/slide340.xml"/><Relationship Id="rId364" Type="http://schemas.openxmlformats.org/officeDocument/2006/relationships/slide" Target="slides/slide36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385" Type="http://schemas.openxmlformats.org/officeDocument/2006/relationships/slide" Target="slides/slide382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410" Type="http://schemas.openxmlformats.org/officeDocument/2006/relationships/slide" Target="slides/slide407.xml"/><Relationship Id="rId431" Type="http://schemas.openxmlformats.org/officeDocument/2006/relationships/slide" Target="slides/slide428.xml"/><Relationship Id="rId452" Type="http://schemas.openxmlformats.org/officeDocument/2006/relationships/slide" Target="slides/slide449.xml"/><Relationship Id="rId473" Type="http://schemas.openxmlformats.org/officeDocument/2006/relationships/viewProps" Target="viewProps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slide" Target="slides/slide330.xml"/><Relationship Id="rId354" Type="http://schemas.openxmlformats.org/officeDocument/2006/relationships/slide" Target="slides/slide351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75" Type="http://schemas.openxmlformats.org/officeDocument/2006/relationships/slide" Target="slides/slide372.xml"/><Relationship Id="rId396" Type="http://schemas.openxmlformats.org/officeDocument/2006/relationships/slide" Target="slides/slide393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400" Type="http://schemas.openxmlformats.org/officeDocument/2006/relationships/slide" Target="slides/slide397.xml"/><Relationship Id="rId421" Type="http://schemas.openxmlformats.org/officeDocument/2006/relationships/slide" Target="slides/slide418.xml"/><Relationship Id="rId442" Type="http://schemas.openxmlformats.org/officeDocument/2006/relationships/slide" Target="slides/slide439.xml"/><Relationship Id="rId463" Type="http://schemas.openxmlformats.org/officeDocument/2006/relationships/slide" Target="slides/slide460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slide" Target="slides/slide320.xml"/><Relationship Id="rId344" Type="http://schemas.openxmlformats.org/officeDocument/2006/relationships/slide" Target="slides/slide34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365" Type="http://schemas.openxmlformats.org/officeDocument/2006/relationships/slide" Target="slides/slide362.xml"/><Relationship Id="rId386" Type="http://schemas.openxmlformats.org/officeDocument/2006/relationships/slide" Target="slides/slide383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411" Type="http://schemas.openxmlformats.org/officeDocument/2006/relationships/slide" Target="slides/slide408.xml"/><Relationship Id="rId432" Type="http://schemas.openxmlformats.org/officeDocument/2006/relationships/slide" Target="slides/slide429.xml"/><Relationship Id="rId453" Type="http://schemas.openxmlformats.org/officeDocument/2006/relationships/slide" Target="slides/slide450.xml"/><Relationship Id="rId474" Type="http://schemas.openxmlformats.org/officeDocument/2006/relationships/theme" Target="theme/theme1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slide" Target="slides/slide331.xml"/><Relationship Id="rId355" Type="http://schemas.openxmlformats.org/officeDocument/2006/relationships/slide" Target="slides/slide352.xml"/><Relationship Id="rId376" Type="http://schemas.openxmlformats.org/officeDocument/2006/relationships/slide" Target="slides/slide373.xml"/><Relationship Id="rId397" Type="http://schemas.openxmlformats.org/officeDocument/2006/relationships/slide" Target="slides/slide394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401" Type="http://schemas.openxmlformats.org/officeDocument/2006/relationships/slide" Target="slides/slide398.xml"/><Relationship Id="rId422" Type="http://schemas.openxmlformats.org/officeDocument/2006/relationships/slide" Target="slides/slide419.xml"/><Relationship Id="rId443" Type="http://schemas.openxmlformats.org/officeDocument/2006/relationships/slide" Target="slides/slide440.xml"/><Relationship Id="rId464" Type="http://schemas.openxmlformats.org/officeDocument/2006/relationships/slide" Target="slides/slide461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345" Type="http://schemas.openxmlformats.org/officeDocument/2006/relationships/slide" Target="slides/slide342.xml"/><Relationship Id="rId387" Type="http://schemas.openxmlformats.org/officeDocument/2006/relationships/slide" Target="slides/slide384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412" Type="http://schemas.openxmlformats.org/officeDocument/2006/relationships/slide" Target="slides/slide409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454" Type="http://schemas.openxmlformats.org/officeDocument/2006/relationships/slide" Target="slides/slide451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356" Type="http://schemas.openxmlformats.org/officeDocument/2006/relationships/slide" Target="slides/slide353.xml"/><Relationship Id="rId398" Type="http://schemas.openxmlformats.org/officeDocument/2006/relationships/slide" Target="slides/slide395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423" Type="http://schemas.openxmlformats.org/officeDocument/2006/relationships/slide" Target="slides/slide420.xml"/><Relationship Id="rId258" Type="http://schemas.openxmlformats.org/officeDocument/2006/relationships/slide" Target="slides/slide255.xml"/><Relationship Id="rId465" Type="http://schemas.openxmlformats.org/officeDocument/2006/relationships/slide" Target="slides/slide462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slide" Target="slides/slide322.xml"/><Relationship Id="rId367" Type="http://schemas.openxmlformats.org/officeDocument/2006/relationships/slide" Target="slides/slide364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434" Type="http://schemas.openxmlformats.org/officeDocument/2006/relationships/slide" Target="slides/slide431.xml"/><Relationship Id="rId476" Type="http://schemas.microsoft.com/office/2016/11/relationships/changesInfo" Target="changesInfos/changesInfo1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slide" Target="slides/slide333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378" Type="http://schemas.openxmlformats.org/officeDocument/2006/relationships/slide" Target="slides/slide375.xml"/><Relationship Id="rId403" Type="http://schemas.openxmlformats.org/officeDocument/2006/relationships/slide" Target="slides/slide400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445" Type="http://schemas.openxmlformats.org/officeDocument/2006/relationships/slide" Target="slides/slide442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347" Type="http://schemas.openxmlformats.org/officeDocument/2006/relationships/slide" Target="slides/slide344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389" Type="http://schemas.openxmlformats.org/officeDocument/2006/relationships/slide" Target="slides/slide386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414" Type="http://schemas.openxmlformats.org/officeDocument/2006/relationships/slide" Target="slides/slide411.xml"/><Relationship Id="rId456" Type="http://schemas.openxmlformats.org/officeDocument/2006/relationships/slide" Target="slides/slide4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berto Santos Junior" userId="96a7d4d18d04a675" providerId="LiveId" clId="{82407627-E309-478D-AA8F-31654DCC6999}"/>
    <pc:docChg chg="custSel addSld modSld modSection">
      <pc:chgData name="Gilberto Santos Junior" userId="96a7d4d18d04a675" providerId="LiveId" clId="{82407627-E309-478D-AA8F-31654DCC6999}" dt="2022-10-19T15:08:25.368" v="21" actId="478"/>
      <pc:docMkLst>
        <pc:docMk/>
      </pc:docMkLst>
      <pc:sldChg chg="modSp">
        <pc:chgData name="Gilberto Santos Junior" userId="96a7d4d18d04a675" providerId="LiveId" clId="{82407627-E309-478D-AA8F-31654DCC6999}" dt="2022-10-11T03:33:40.341" v="2" actId="14100"/>
        <pc:sldMkLst>
          <pc:docMk/>
          <pc:sldMk cId="1926622367" sldId="1149"/>
        </pc:sldMkLst>
        <pc:spChg chg="mod">
          <ac:chgData name="Gilberto Santos Junior" userId="96a7d4d18d04a675" providerId="LiveId" clId="{82407627-E309-478D-AA8F-31654DCC6999}" dt="2022-10-11T03:33:40.341" v="2" actId="14100"/>
          <ac:spMkLst>
            <pc:docMk/>
            <pc:sldMk cId="1926622367" sldId="1149"/>
            <ac:spMk id="5" creationId="{414C21A7-8E65-E01B-EAE3-8671DDBFBA5C}"/>
          </ac:spMkLst>
        </pc:spChg>
      </pc:sldChg>
      <pc:sldChg chg="delSp mod">
        <pc:chgData name="Gilberto Santos Junior" userId="96a7d4d18d04a675" providerId="LiveId" clId="{82407627-E309-478D-AA8F-31654DCC6999}" dt="2022-10-19T15:07:42.726" v="8" actId="478"/>
        <pc:sldMkLst>
          <pc:docMk/>
          <pc:sldMk cId="3964397765" sldId="1321"/>
        </pc:sldMkLst>
        <pc:spChg chg="del">
          <ac:chgData name="Gilberto Santos Junior" userId="96a7d4d18d04a675" providerId="LiveId" clId="{82407627-E309-478D-AA8F-31654DCC6999}" dt="2022-10-19T15:07:35.237" v="4" actId="478"/>
          <ac:spMkLst>
            <pc:docMk/>
            <pc:sldMk cId="3964397765" sldId="1321"/>
            <ac:spMk id="30" creationId="{9C835786-BDE5-4446-95F5-2C6CDC868D29}"/>
          </ac:spMkLst>
        </pc:spChg>
        <pc:spChg chg="del">
          <ac:chgData name="Gilberto Santos Junior" userId="96a7d4d18d04a675" providerId="LiveId" clId="{82407627-E309-478D-AA8F-31654DCC6999}" dt="2022-10-19T15:07:40.748" v="7" actId="478"/>
          <ac:spMkLst>
            <pc:docMk/>
            <pc:sldMk cId="3964397765" sldId="1321"/>
            <ac:spMk id="37" creationId="{E48EBFA6-64B4-41CE-A993-6738A895145B}"/>
          </ac:spMkLst>
        </pc:spChg>
        <pc:spChg chg="del">
          <ac:chgData name="Gilberto Santos Junior" userId="96a7d4d18d04a675" providerId="LiveId" clId="{82407627-E309-478D-AA8F-31654DCC6999}" dt="2022-10-19T15:07:40.748" v="7" actId="478"/>
          <ac:spMkLst>
            <pc:docMk/>
            <pc:sldMk cId="3964397765" sldId="1321"/>
            <ac:spMk id="43" creationId="{7F0708F1-B5E1-405C-8A55-2BA81101A9B9}"/>
          </ac:spMkLst>
        </pc:spChg>
        <pc:spChg chg="del">
          <ac:chgData name="Gilberto Santos Junior" userId="96a7d4d18d04a675" providerId="LiveId" clId="{82407627-E309-478D-AA8F-31654DCC6999}" dt="2022-10-19T15:07:40.748" v="7" actId="478"/>
          <ac:spMkLst>
            <pc:docMk/>
            <pc:sldMk cId="3964397765" sldId="1321"/>
            <ac:spMk id="44" creationId="{05E3EB37-E4C9-43E2-A8FA-7750275615AB}"/>
          </ac:spMkLst>
        </pc:spChg>
        <pc:spChg chg="del">
          <ac:chgData name="Gilberto Santos Junior" userId="96a7d4d18d04a675" providerId="LiveId" clId="{82407627-E309-478D-AA8F-31654DCC6999}" dt="2022-10-19T15:07:36.884" v="5" actId="478"/>
          <ac:spMkLst>
            <pc:docMk/>
            <pc:sldMk cId="3964397765" sldId="1321"/>
            <ac:spMk id="46" creationId="{F062A7DD-0934-44A2-A536-0EF2AA875850}"/>
          </ac:spMkLst>
        </pc:spChg>
        <pc:spChg chg="del">
          <ac:chgData name="Gilberto Santos Junior" userId="96a7d4d18d04a675" providerId="LiveId" clId="{82407627-E309-478D-AA8F-31654DCC6999}" dt="2022-10-19T15:07:38.580" v="6" actId="478"/>
          <ac:spMkLst>
            <pc:docMk/>
            <pc:sldMk cId="3964397765" sldId="1321"/>
            <ac:spMk id="47" creationId="{074803AD-9EBB-4E63-B85D-469E93BD624A}"/>
          </ac:spMkLst>
        </pc:spChg>
        <pc:spChg chg="del">
          <ac:chgData name="Gilberto Santos Junior" userId="96a7d4d18d04a675" providerId="LiveId" clId="{82407627-E309-478D-AA8F-31654DCC6999}" dt="2022-10-19T15:07:42.726" v="8" actId="478"/>
          <ac:spMkLst>
            <pc:docMk/>
            <pc:sldMk cId="3964397765" sldId="1321"/>
            <ac:spMk id="48" creationId="{FED526D1-F3E6-4BE3-A0C3-40548B6BA238}"/>
          </ac:spMkLst>
        </pc:spChg>
        <pc:spChg chg="del">
          <ac:chgData name="Gilberto Santos Junior" userId="96a7d4d18d04a675" providerId="LiveId" clId="{82407627-E309-478D-AA8F-31654DCC6999}" dt="2022-10-19T15:07:40.748" v="7" actId="478"/>
          <ac:spMkLst>
            <pc:docMk/>
            <pc:sldMk cId="3964397765" sldId="1321"/>
            <ac:spMk id="49" creationId="{067668FF-D870-4279-98BB-ED45EE5B19FF}"/>
          </ac:spMkLst>
        </pc:spChg>
        <pc:spChg chg="del">
          <ac:chgData name="Gilberto Santos Junior" userId="96a7d4d18d04a675" providerId="LiveId" clId="{82407627-E309-478D-AA8F-31654DCC6999}" dt="2022-10-19T15:07:40.748" v="7" actId="478"/>
          <ac:spMkLst>
            <pc:docMk/>
            <pc:sldMk cId="3964397765" sldId="1321"/>
            <ac:spMk id="51" creationId="{4D9AEBBB-4B68-4FF0-B12E-C0F4521EDE3F}"/>
          </ac:spMkLst>
        </pc:spChg>
        <pc:spChg chg="del">
          <ac:chgData name="Gilberto Santos Junior" userId="96a7d4d18d04a675" providerId="LiveId" clId="{82407627-E309-478D-AA8F-31654DCC6999}" dt="2022-10-19T15:07:40.748" v="7" actId="478"/>
          <ac:spMkLst>
            <pc:docMk/>
            <pc:sldMk cId="3964397765" sldId="1321"/>
            <ac:spMk id="76" creationId="{0EE81020-E64B-4B7B-AF87-204545D74E4F}"/>
          </ac:spMkLst>
        </pc:spChg>
        <pc:picChg chg="del">
          <ac:chgData name="Gilberto Santos Junior" userId="96a7d4d18d04a675" providerId="LiveId" clId="{82407627-E309-478D-AA8F-31654DCC6999}" dt="2022-10-19T15:07:33.273" v="3" actId="478"/>
          <ac:picMkLst>
            <pc:docMk/>
            <pc:sldMk cId="3964397765" sldId="1321"/>
            <ac:picMk id="42" creationId="{08644A12-91FB-408E-99EA-B72911D7DFC1}"/>
          </ac:picMkLst>
        </pc:picChg>
      </pc:sldChg>
      <pc:sldChg chg="delSp modSp mod">
        <pc:chgData name="Gilberto Santos Junior" userId="96a7d4d18d04a675" providerId="LiveId" clId="{82407627-E309-478D-AA8F-31654DCC6999}" dt="2022-10-19T15:08:25.368" v="21" actId="478"/>
        <pc:sldMkLst>
          <pc:docMk/>
          <pc:sldMk cId="1394415088" sldId="1330"/>
        </pc:sldMkLst>
        <pc:spChg chg="del">
          <ac:chgData name="Gilberto Santos Junior" userId="96a7d4d18d04a675" providerId="LiveId" clId="{82407627-E309-478D-AA8F-31654DCC6999}" dt="2022-10-19T15:08:13.004" v="11" actId="478"/>
          <ac:spMkLst>
            <pc:docMk/>
            <pc:sldMk cId="1394415088" sldId="1330"/>
            <ac:spMk id="30" creationId="{9C835786-BDE5-4446-95F5-2C6CDC868D29}"/>
          </ac:spMkLst>
        </pc:spChg>
        <pc:spChg chg="del">
          <ac:chgData name="Gilberto Santos Junior" userId="96a7d4d18d04a675" providerId="LiveId" clId="{82407627-E309-478D-AA8F-31654DCC6999}" dt="2022-10-19T15:08:22.732" v="19" actId="478"/>
          <ac:spMkLst>
            <pc:docMk/>
            <pc:sldMk cId="1394415088" sldId="1330"/>
            <ac:spMk id="37" creationId="{E48EBFA6-64B4-41CE-A993-6738A895145B}"/>
          </ac:spMkLst>
        </pc:spChg>
        <pc:spChg chg="del">
          <ac:chgData name="Gilberto Santos Junior" userId="96a7d4d18d04a675" providerId="LiveId" clId="{82407627-E309-478D-AA8F-31654DCC6999}" dt="2022-10-19T15:08:17.444" v="15" actId="478"/>
          <ac:spMkLst>
            <pc:docMk/>
            <pc:sldMk cId="1394415088" sldId="1330"/>
            <ac:spMk id="43" creationId="{7F0708F1-B5E1-405C-8A55-2BA81101A9B9}"/>
          </ac:spMkLst>
        </pc:spChg>
        <pc:spChg chg="del">
          <ac:chgData name="Gilberto Santos Junior" userId="96a7d4d18d04a675" providerId="LiveId" clId="{82407627-E309-478D-AA8F-31654DCC6999}" dt="2022-10-19T15:08:20.080" v="17" actId="478"/>
          <ac:spMkLst>
            <pc:docMk/>
            <pc:sldMk cId="1394415088" sldId="1330"/>
            <ac:spMk id="44" creationId="{05E3EB37-E4C9-43E2-A8FA-7750275615AB}"/>
          </ac:spMkLst>
        </pc:spChg>
        <pc:spChg chg="del mod">
          <ac:chgData name="Gilberto Santos Junior" userId="96a7d4d18d04a675" providerId="LiveId" clId="{82407627-E309-478D-AA8F-31654DCC6999}" dt="2022-10-19T15:08:14.792" v="13" actId="478"/>
          <ac:spMkLst>
            <pc:docMk/>
            <pc:sldMk cId="1394415088" sldId="1330"/>
            <ac:spMk id="46" creationId="{F062A7DD-0934-44A2-A536-0EF2AA875850}"/>
          </ac:spMkLst>
        </pc:spChg>
        <pc:spChg chg="del">
          <ac:chgData name="Gilberto Santos Junior" userId="96a7d4d18d04a675" providerId="LiveId" clId="{82407627-E309-478D-AA8F-31654DCC6999}" dt="2022-10-19T15:08:16.173" v="14" actId="478"/>
          <ac:spMkLst>
            <pc:docMk/>
            <pc:sldMk cId="1394415088" sldId="1330"/>
            <ac:spMk id="47" creationId="{074803AD-9EBB-4E63-B85D-469E93BD624A}"/>
          </ac:spMkLst>
        </pc:spChg>
        <pc:spChg chg="del">
          <ac:chgData name="Gilberto Santos Junior" userId="96a7d4d18d04a675" providerId="LiveId" clId="{82407627-E309-478D-AA8F-31654DCC6999}" dt="2022-10-19T15:08:18.668" v="16" actId="478"/>
          <ac:spMkLst>
            <pc:docMk/>
            <pc:sldMk cId="1394415088" sldId="1330"/>
            <ac:spMk id="48" creationId="{FED526D1-F3E6-4BE3-A0C3-40548B6BA238}"/>
          </ac:spMkLst>
        </pc:spChg>
        <pc:spChg chg="del">
          <ac:chgData name="Gilberto Santos Junior" userId="96a7d4d18d04a675" providerId="LiveId" clId="{82407627-E309-478D-AA8F-31654DCC6999}" dt="2022-10-19T15:08:21.493" v="18" actId="478"/>
          <ac:spMkLst>
            <pc:docMk/>
            <pc:sldMk cId="1394415088" sldId="1330"/>
            <ac:spMk id="49" creationId="{067668FF-D870-4279-98BB-ED45EE5B19FF}"/>
          </ac:spMkLst>
        </pc:spChg>
        <pc:spChg chg="del">
          <ac:chgData name="Gilberto Santos Junior" userId="96a7d4d18d04a675" providerId="LiveId" clId="{82407627-E309-478D-AA8F-31654DCC6999}" dt="2022-10-19T15:08:25.368" v="21" actId="478"/>
          <ac:spMkLst>
            <pc:docMk/>
            <pc:sldMk cId="1394415088" sldId="1330"/>
            <ac:spMk id="51" creationId="{4D9AEBBB-4B68-4FF0-B12E-C0F4521EDE3F}"/>
          </ac:spMkLst>
        </pc:spChg>
        <pc:spChg chg="del">
          <ac:chgData name="Gilberto Santos Junior" userId="96a7d4d18d04a675" providerId="LiveId" clId="{82407627-E309-478D-AA8F-31654DCC6999}" dt="2022-10-19T15:08:23.879" v="20" actId="478"/>
          <ac:spMkLst>
            <pc:docMk/>
            <pc:sldMk cId="1394415088" sldId="1330"/>
            <ac:spMk id="76" creationId="{0EE81020-E64B-4B7B-AF87-204545D74E4F}"/>
          </ac:spMkLst>
        </pc:spChg>
        <pc:picChg chg="del">
          <ac:chgData name="Gilberto Santos Junior" userId="96a7d4d18d04a675" providerId="LiveId" clId="{82407627-E309-478D-AA8F-31654DCC6999}" dt="2022-10-19T15:07:55.816" v="10" actId="478"/>
          <ac:picMkLst>
            <pc:docMk/>
            <pc:sldMk cId="1394415088" sldId="1330"/>
            <ac:picMk id="42" creationId="{08644A12-91FB-408E-99EA-B72911D7DFC1}"/>
          </ac:picMkLst>
        </pc:picChg>
      </pc:sldChg>
      <pc:sldChg chg="modSp mod">
        <pc:chgData name="Gilberto Santos Junior" userId="96a7d4d18d04a675" providerId="LiveId" clId="{82407627-E309-478D-AA8F-31654DCC6999}" dt="2022-10-11T03:27:42.461" v="1" actId="12788"/>
        <pc:sldMkLst>
          <pc:docMk/>
          <pc:sldMk cId="845824774" sldId="1612"/>
        </pc:sldMkLst>
        <pc:spChg chg="mod">
          <ac:chgData name="Gilberto Santos Junior" userId="96a7d4d18d04a675" providerId="LiveId" clId="{82407627-E309-478D-AA8F-31654DCC6999}" dt="2022-10-11T03:27:42.461" v="1" actId="12788"/>
          <ac:spMkLst>
            <pc:docMk/>
            <pc:sldMk cId="845824774" sldId="1612"/>
            <ac:spMk id="9" creationId="{98CC07C6-8B9E-4166-40F3-61B1CA35E675}"/>
          </ac:spMkLst>
        </pc:spChg>
      </pc:sldChg>
      <pc:sldChg chg="add">
        <pc:chgData name="Gilberto Santos Junior" userId="96a7d4d18d04a675" providerId="LiveId" clId="{82407627-E309-478D-AA8F-31654DCC6999}" dt="2022-10-19T15:07:51.204" v="9" actId="2890"/>
        <pc:sldMkLst>
          <pc:docMk/>
          <pc:sldMk cId="849683636" sldId="1656"/>
        </pc:sldMkLst>
      </pc:sldChg>
    </pc:docChg>
  </pc:docChgLst>
  <pc:docChgLst>
    <pc:chgData name="Gilberto Santos Junior" userId="96a7d4d18d04a675" providerId="LiveId" clId="{E2C5F99E-F8A4-4C59-94B1-4AB288630CEC}"/>
    <pc:docChg chg="modSld">
      <pc:chgData name="Gilberto Santos Junior" userId="96a7d4d18d04a675" providerId="LiveId" clId="{E2C5F99E-F8A4-4C59-94B1-4AB288630CEC}" dt="2022-09-09T23:15:55.216" v="79" actId="20577"/>
      <pc:docMkLst>
        <pc:docMk/>
      </pc:docMkLst>
      <pc:sldChg chg="modSp mod">
        <pc:chgData name="Gilberto Santos Junior" userId="96a7d4d18d04a675" providerId="LiveId" clId="{E2C5F99E-F8A4-4C59-94B1-4AB288630CEC}" dt="2022-09-09T23:15:11.425" v="9" actId="20577"/>
        <pc:sldMkLst>
          <pc:docMk/>
          <pc:sldMk cId="857124570" sldId="1522"/>
        </pc:sldMkLst>
        <pc:spChg chg="mod">
          <ac:chgData name="Gilberto Santos Junior" userId="96a7d4d18d04a675" providerId="LiveId" clId="{E2C5F99E-F8A4-4C59-94B1-4AB288630CEC}" dt="2022-09-09T23:15:11.425" v="9" actId="20577"/>
          <ac:spMkLst>
            <pc:docMk/>
            <pc:sldMk cId="857124570" sldId="1522"/>
            <ac:spMk id="5" creationId="{6696A373-63D2-406A-8808-78022C36EA27}"/>
          </ac:spMkLst>
        </pc:spChg>
      </pc:sldChg>
      <pc:sldChg chg="modSp mod">
        <pc:chgData name="Gilberto Santos Junior" userId="96a7d4d18d04a675" providerId="LiveId" clId="{E2C5F99E-F8A4-4C59-94B1-4AB288630CEC}" dt="2022-09-09T23:15:23.910" v="29" actId="20577"/>
        <pc:sldMkLst>
          <pc:docMk/>
          <pc:sldMk cId="386590488" sldId="1540"/>
        </pc:sldMkLst>
        <pc:spChg chg="mod">
          <ac:chgData name="Gilberto Santos Junior" userId="96a7d4d18d04a675" providerId="LiveId" clId="{E2C5F99E-F8A4-4C59-94B1-4AB288630CEC}" dt="2022-09-09T23:15:23.910" v="29" actId="20577"/>
          <ac:spMkLst>
            <pc:docMk/>
            <pc:sldMk cId="386590488" sldId="1540"/>
            <ac:spMk id="5" creationId="{6696A373-63D2-406A-8808-78022C36EA27}"/>
          </ac:spMkLst>
        </pc:spChg>
      </pc:sldChg>
      <pc:sldChg chg="modSp mod">
        <pc:chgData name="Gilberto Santos Junior" userId="96a7d4d18d04a675" providerId="LiveId" clId="{E2C5F99E-F8A4-4C59-94B1-4AB288630CEC}" dt="2022-09-09T23:15:17.740" v="19" actId="20577"/>
        <pc:sldMkLst>
          <pc:docMk/>
          <pc:sldMk cId="3337395910" sldId="1541"/>
        </pc:sldMkLst>
        <pc:spChg chg="mod">
          <ac:chgData name="Gilberto Santos Junior" userId="96a7d4d18d04a675" providerId="LiveId" clId="{E2C5F99E-F8A4-4C59-94B1-4AB288630CEC}" dt="2022-09-09T23:15:17.740" v="19" actId="20577"/>
          <ac:spMkLst>
            <pc:docMk/>
            <pc:sldMk cId="3337395910" sldId="1541"/>
            <ac:spMk id="5" creationId="{6696A373-63D2-406A-8808-78022C36EA27}"/>
          </ac:spMkLst>
        </pc:spChg>
      </pc:sldChg>
      <pc:sldChg chg="modSp mod">
        <pc:chgData name="Gilberto Santos Junior" userId="96a7d4d18d04a675" providerId="LiveId" clId="{E2C5F99E-F8A4-4C59-94B1-4AB288630CEC}" dt="2022-09-09T23:15:30.034" v="39" actId="20577"/>
        <pc:sldMkLst>
          <pc:docMk/>
          <pc:sldMk cId="2302248159" sldId="1542"/>
        </pc:sldMkLst>
        <pc:spChg chg="mod">
          <ac:chgData name="Gilberto Santos Junior" userId="96a7d4d18d04a675" providerId="LiveId" clId="{E2C5F99E-F8A4-4C59-94B1-4AB288630CEC}" dt="2022-09-09T23:15:30.034" v="39" actId="20577"/>
          <ac:spMkLst>
            <pc:docMk/>
            <pc:sldMk cId="2302248159" sldId="1542"/>
            <ac:spMk id="5" creationId="{6696A373-63D2-406A-8808-78022C36EA27}"/>
          </ac:spMkLst>
        </pc:spChg>
      </pc:sldChg>
      <pc:sldChg chg="modSp mod">
        <pc:chgData name="Gilberto Santos Junior" userId="96a7d4d18d04a675" providerId="LiveId" clId="{E2C5F99E-F8A4-4C59-94B1-4AB288630CEC}" dt="2022-09-09T23:15:36.530" v="49" actId="20577"/>
        <pc:sldMkLst>
          <pc:docMk/>
          <pc:sldMk cId="2669178900" sldId="1543"/>
        </pc:sldMkLst>
        <pc:spChg chg="mod">
          <ac:chgData name="Gilberto Santos Junior" userId="96a7d4d18d04a675" providerId="LiveId" clId="{E2C5F99E-F8A4-4C59-94B1-4AB288630CEC}" dt="2022-09-09T23:15:36.530" v="49" actId="20577"/>
          <ac:spMkLst>
            <pc:docMk/>
            <pc:sldMk cId="2669178900" sldId="1543"/>
            <ac:spMk id="5" creationId="{6696A373-63D2-406A-8808-78022C36EA27}"/>
          </ac:spMkLst>
        </pc:spChg>
      </pc:sldChg>
      <pc:sldChg chg="modSp mod">
        <pc:chgData name="Gilberto Santos Junior" userId="96a7d4d18d04a675" providerId="LiveId" clId="{E2C5F99E-F8A4-4C59-94B1-4AB288630CEC}" dt="2022-09-09T23:15:42.693" v="59" actId="20577"/>
        <pc:sldMkLst>
          <pc:docMk/>
          <pc:sldMk cId="1555807509" sldId="1544"/>
        </pc:sldMkLst>
        <pc:spChg chg="mod">
          <ac:chgData name="Gilberto Santos Junior" userId="96a7d4d18d04a675" providerId="LiveId" clId="{E2C5F99E-F8A4-4C59-94B1-4AB288630CEC}" dt="2022-09-09T23:15:42.693" v="59" actId="20577"/>
          <ac:spMkLst>
            <pc:docMk/>
            <pc:sldMk cId="1555807509" sldId="1544"/>
            <ac:spMk id="5" creationId="{6696A373-63D2-406A-8808-78022C36EA27}"/>
          </ac:spMkLst>
        </pc:spChg>
      </pc:sldChg>
      <pc:sldChg chg="modSp mod">
        <pc:chgData name="Gilberto Santos Junior" userId="96a7d4d18d04a675" providerId="LiveId" clId="{E2C5F99E-F8A4-4C59-94B1-4AB288630CEC}" dt="2022-09-09T23:15:49.091" v="69" actId="20577"/>
        <pc:sldMkLst>
          <pc:docMk/>
          <pc:sldMk cId="591739834" sldId="1545"/>
        </pc:sldMkLst>
        <pc:spChg chg="mod">
          <ac:chgData name="Gilberto Santos Junior" userId="96a7d4d18d04a675" providerId="LiveId" clId="{E2C5F99E-F8A4-4C59-94B1-4AB288630CEC}" dt="2022-09-09T23:15:49.091" v="69" actId="20577"/>
          <ac:spMkLst>
            <pc:docMk/>
            <pc:sldMk cId="591739834" sldId="1545"/>
            <ac:spMk id="5" creationId="{6696A373-63D2-406A-8808-78022C36EA27}"/>
          </ac:spMkLst>
        </pc:spChg>
      </pc:sldChg>
      <pc:sldChg chg="modSp mod">
        <pc:chgData name="Gilberto Santos Junior" userId="96a7d4d18d04a675" providerId="LiveId" clId="{E2C5F99E-F8A4-4C59-94B1-4AB288630CEC}" dt="2022-09-09T23:15:55.216" v="79" actId="20577"/>
        <pc:sldMkLst>
          <pc:docMk/>
          <pc:sldMk cId="4128771858" sldId="1621"/>
        </pc:sldMkLst>
        <pc:spChg chg="mod">
          <ac:chgData name="Gilberto Santos Junior" userId="96a7d4d18d04a675" providerId="LiveId" clId="{E2C5F99E-F8A4-4C59-94B1-4AB288630CEC}" dt="2022-09-09T23:15:55.216" v="79" actId="20577"/>
          <ac:spMkLst>
            <pc:docMk/>
            <pc:sldMk cId="4128771858" sldId="1621"/>
            <ac:spMk id="5" creationId="{6696A373-63D2-406A-8808-78022C36EA27}"/>
          </ac:spMkLst>
        </pc:spChg>
      </pc:sldChg>
    </pc:docChg>
  </pc:docChgLst>
  <pc:docChgLst>
    <pc:chgData name="Gilberto Santos Junior" userId="96a7d4d18d04a675" providerId="LiveId" clId="{46891904-8356-422C-BAF8-73AFA02752E0}"/>
    <pc:docChg chg="undo redo custSel addSld delSld modSld sldOrd modMainMaster">
      <pc:chgData name="Gilberto Santos Junior" userId="96a7d4d18d04a675" providerId="LiveId" clId="{46891904-8356-422C-BAF8-73AFA02752E0}" dt="2021-06-03T23:39:20.405" v="13290" actId="207"/>
      <pc:docMkLst>
        <pc:docMk/>
      </pc:docMkLst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332256394" sldId="25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533804651" sldId="25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351481809" sldId="25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37128280" sldId="26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897882209" sldId="26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120363985" sldId="26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548884198" sldId="26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576206505" sldId="26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663473782" sldId="26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791215318" sldId="26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60466139" sldId="26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833793074" sldId="26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128250788" sldId="26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952367900" sldId="27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02962706" sldId="27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881991122" sldId="27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998664158" sldId="27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14361731" sldId="27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229594589" sldId="27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701498228" sldId="27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51477367" sldId="27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154795539" sldId="27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368250722" sldId="27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610500966" sldId="28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174414613" sldId="28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91484300" sldId="28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916597266" sldId="28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657072028" sldId="28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299196630" sldId="28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69025498" sldId="28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056448690" sldId="28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753228895" sldId="29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66360400" sldId="29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75843211" sldId="29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294685902" sldId="29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298113631" sldId="29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104459297" sldId="29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332422561" sldId="29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537964538" sldId="29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77955306" sldId="30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929662643" sldId="30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382979601" sldId="30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291540558" sldId="31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654370492" sldId="31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678250278" sldId="31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006121205" sldId="31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690227439" sldId="31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994689118" sldId="31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179171542" sldId="31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183761150" sldId="32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892301052" sldId="49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072628040" sldId="79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834280701" sldId="80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653814889" sldId="80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621181111" sldId="80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007631970" sldId="80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112065972" sldId="80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430688810" sldId="81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970781421" sldId="81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077872181" sldId="81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052414755" sldId="81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726863707" sldId="81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195144025" sldId="81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780498010" sldId="82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568249419" sldId="826"/>
        </pc:sldMkLst>
      </pc:sldChg>
      <pc:sldChg chg="modSp mod modTransition">
        <pc:chgData name="Gilberto Santos Junior" userId="96a7d4d18d04a675" providerId="LiveId" clId="{46891904-8356-422C-BAF8-73AFA02752E0}" dt="2021-04-13T18:01:37.919" v="545" actId="14100"/>
        <pc:sldMkLst>
          <pc:docMk/>
          <pc:sldMk cId="1719375383" sldId="835"/>
        </pc:sldMkLst>
        <pc:spChg chg="mod">
          <ac:chgData name="Gilberto Santos Junior" userId="96a7d4d18d04a675" providerId="LiveId" clId="{46891904-8356-422C-BAF8-73AFA02752E0}" dt="2021-04-13T18:01:37.919" v="545" actId="14100"/>
          <ac:spMkLst>
            <pc:docMk/>
            <pc:sldMk cId="1719375383" sldId="835"/>
            <ac:spMk id="7" creationId="{00000000-0000-0000-0000-000000000000}"/>
          </ac:spMkLst>
        </pc:spChg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456231291" sldId="83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004749508" sldId="83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720241499" sldId="83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482665750" sldId="84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945788010" sldId="84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661541806" sldId="84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483326841" sldId="84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930822572" sldId="84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244423574" sldId="84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603663015" sldId="84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805103080" sldId="84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148722579" sldId="84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103155494" sldId="85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367037140" sldId="85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186585953" sldId="85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071087565" sldId="85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206794882" sldId="85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579416452" sldId="85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37456923" sldId="856"/>
        </pc:sldMkLst>
      </pc:sldChg>
      <pc:sldChg chg="modSp mod modTransition">
        <pc:chgData name="Gilberto Santos Junior" userId="96a7d4d18d04a675" providerId="LiveId" clId="{46891904-8356-422C-BAF8-73AFA02752E0}" dt="2021-04-13T18:01:43.923" v="547" actId="14100"/>
        <pc:sldMkLst>
          <pc:docMk/>
          <pc:sldMk cId="1294087111" sldId="858"/>
        </pc:sldMkLst>
        <pc:spChg chg="mod">
          <ac:chgData name="Gilberto Santos Junior" userId="96a7d4d18d04a675" providerId="LiveId" clId="{46891904-8356-422C-BAF8-73AFA02752E0}" dt="2021-04-13T18:01:43.923" v="547" actId="14100"/>
          <ac:spMkLst>
            <pc:docMk/>
            <pc:sldMk cId="1294087111" sldId="858"/>
            <ac:spMk id="7" creationId="{00000000-0000-0000-0000-000000000000}"/>
          </ac:spMkLst>
        </pc:spChg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589843935" sldId="85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695123700" sldId="86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371622711" sldId="86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217073139" sldId="86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10766627" sldId="86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589080589" sldId="86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980923046" sldId="86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977400718" sldId="86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380123982" sldId="86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193926085" sldId="86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819560528" sldId="87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414524176" sldId="87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184409896" sldId="87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948070218" sldId="87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470552731" sldId="88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457696936" sldId="88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337399738" sldId="88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189552086" sldId="88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255254651" sldId="88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622395030" sldId="88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256696160" sldId="88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077903988" sldId="88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655196051" sldId="88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484771301" sldId="88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510157079" sldId="89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719530775" sldId="89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87992862" sldId="89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312996826" sldId="89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134322882" sldId="89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424349556" sldId="89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140158303" sldId="89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246435890" sldId="90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58539313" sldId="90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969854975" sldId="90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398954621" sldId="90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586495711" sldId="90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076438961" sldId="90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674099948" sldId="90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72600461" sldId="90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346553929" sldId="90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760008324" sldId="90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058861275" sldId="91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66373437" sldId="91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687944465" sldId="91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177554117" sldId="91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932252891" sldId="91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610708351" sldId="91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394074868" sldId="91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367653553" sldId="91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678922830" sldId="91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555278318" sldId="92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199427018" sldId="92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274229456" sldId="92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397841929" sldId="923"/>
        </pc:sldMkLst>
      </pc:sldChg>
      <pc:sldChg chg="add del">
        <pc:chgData name="Gilberto Santos Junior" userId="96a7d4d18d04a675" providerId="LiveId" clId="{46891904-8356-422C-BAF8-73AFA02752E0}" dt="2021-05-13T04:12:57.265" v="6036"/>
        <pc:sldMkLst>
          <pc:docMk/>
          <pc:sldMk cId="1926622367" sldId="114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283854258" sldId="123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349528051" sldId="123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502232160" sldId="124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649541055" sldId="124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706855972" sldId="124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941399677" sldId="124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503379969" sldId="124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303332980" sldId="124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746545878" sldId="124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464386822" sldId="124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058860651" sldId="124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127598267" sldId="124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227027679" sldId="125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887041673" sldId="125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918905539" sldId="125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720185004" sldId="125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928685492" sldId="125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40476445" sldId="125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101575329" sldId="125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916113268" sldId="125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539816287" sldId="126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3012148" sldId="126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027162752" sldId="126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065772497" sldId="126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96814539" sldId="126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6646665" sldId="126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549679671" sldId="126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110076221" sldId="126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00201214" sldId="126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728638548" sldId="126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34251222" sldId="127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770957795" sldId="127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065153320" sldId="127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961196284" sldId="127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851030625" sldId="127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401816530" sldId="127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442885829" sldId="127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977025429" sldId="127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293522448" sldId="127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777365536" sldId="127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162193247" sldId="128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296199303" sldId="128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440935913" sldId="128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610061236" sldId="128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675298115" sldId="128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528521801" sldId="128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051509335" sldId="128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672781926" sldId="128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609717973" sldId="128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389253376" sldId="128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963463513" sldId="129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153362929" sldId="129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713892148" sldId="129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335332640" sldId="129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924934966" sldId="129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024545193" sldId="129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775942946" sldId="129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010248441" sldId="129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808707659" sldId="130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133342830" sldId="130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833231996" sldId="130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148173340" sldId="130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11070001" sldId="130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225112478" sldId="130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908774469" sldId="130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484717745" sldId="1307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742399619" sldId="1308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675527022" sldId="1309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641886476" sldId="131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912189187" sldId="131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570010102" sldId="1312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190095442" sldId="131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877402530" sldId="131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026276548" sldId="1315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047699281" sldId="1316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33725926" sldId="1318"/>
        </pc:sldMkLst>
      </pc:sldChg>
      <pc:sldChg chg="delSp modSp mod modTransition">
        <pc:chgData name="Gilberto Santos Junior" userId="96a7d4d18d04a675" providerId="LiveId" clId="{46891904-8356-422C-BAF8-73AFA02752E0}" dt="2021-04-08T02:39:50.157" v="197"/>
        <pc:sldMkLst>
          <pc:docMk/>
          <pc:sldMk cId="2478814966" sldId="1319"/>
        </pc:sldMkLst>
        <pc:spChg chg="del">
          <ac:chgData name="Gilberto Santos Junior" userId="96a7d4d18d04a675" providerId="LiveId" clId="{46891904-8356-422C-BAF8-73AFA02752E0}" dt="2021-04-08T02:15:12.469" v="82" actId="478"/>
          <ac:spMkLst>
            <pc:docMk/>
            <pc:sldMk cId="2478814966" sldId="1319"/>
            <ac:spMk id="30" creationId="{9C835786-BDE5-4446-95F5-2C6CDC868D29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43" creationId="{7F0708F1-B5E1-405C-8A55-2BA81101A9B9}"/>
          </ac:spMkLst>
        </pc:spChg>
        <pc:spChg chg="del mod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44" creationId="{05E3EB37-E4C9-43E2-A8FA-7750275615AB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45" creationId="{524F5861-C83E-4282-9D1B-560476B40A1B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46" creationId="{F062A7DD-0934-44A2-A536-0EF2AA875850}"/>
          </ac:spMkLst>
        </pc:spChg>
        <pc:spChg chg="del">
          <ac:chgData name="Gilberto Santos Junior" userId="96a7d4d18d04a675" providerId="LiveId" clId="{46891904-8356-422C-BAF8-73AFA02752E0}" dt="2021-04-08T02:15:24.835" v="87" actId="478"/>
          <ac:spMkLst>
            <pc:docMk/>
            <pc:sldMk cId="2478814966" sldId="1319"/>
            <ac:spMk id="47" creationId="{074803AD-9EBB-4E63-B85D-469E93BD624A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48" creationId="{FED526D1-F3E6-4BE3-A0C3-40548B6BA238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49" creationId="{067668FF-D870-4279-98BB-ED45EE5B19FF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50" creationId="{AFFD2333-793A-46C1-9738-855413AE698A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51" creationId="{4D9AEBBB-4B68-4FF0-B12E-C0F4521EDE3F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65" creationId="{5AD666A5-E968-4798-A8DC-975BD35FE510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66" creationId="{12737D79-3337-47A4-B796-FC55AC32C0BC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67" creationId="{CB499CE7-62D7-4697-82E1-1AB072DB6715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68" creationId="{59E2B4AE-C11A-47B8-856D-F5D5B8D14CB4}"/>
          </ac:spMkLst>
        </pc:spChg>
        <pc:spChg chg="del">
          <ac:chgData name="Gilberto Santos Junior" userId="96a7d4d18d04a675" providerId="LiveId" clId="{46891904-8356-422C-BAF8-73AFA02752E0}" dt="2021-04-08T02:15:27.170" v="88" actId="478"/>
          <ac:spMkLst>
            <pc:docMk/>
            <pc:sldMk cId="2478814966" sldId="1319"/>
            <ac:spMk id="69" creationId="{7396AA23-86AD-4800-BEAA-561FF678FC63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70" creationId="{F1A9E598-7736-4A39-B54E-68EBA47E9B0D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71" creationId="{DAE90C66-8A82-42CA-B0CD-498550D19FFB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72" creationId="{8E642F42-B27D-40E0-BCAD-8A8C610F8C5C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73" creationId="{84BDBC2D-4DAA-41F9-A2E9-594D88B6B389}"/>
          </ac:spMkLst>
        </pc:spChg>
        <pc:spChg chg="del">
          <ac:chgData name="Gilberto Santos Junior" userId="96a7d4d18d04a675" providerId="LiveId" clId="{46891904-8356-422C-BAF8-73AFA02752E0}" dt="2021-04-08T02:15:16.020" v="84" actId="478"/>
          <ac:spMkLst>
            <pc:docMk/>
            <pc:sldMk cId="2478814966" sldId="1319"/>
            <ac:spMk id="75" creationId="{CFE88642-5A40-4B7D-B7FF-C941BD65B761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76" creationId="{0EE81020-E64B-4B7B-AF87-204545D74E4F}"/>
          </ac:spMkLst>
        </pc:spChg>
        <pc:spChg chg="del">
          <ac:chgData name="Gilberto Santos Junior" userId="96a7d4d18d04a675" providerId="LiveId" clId="{46891904-8356-422C-BAF8-73AFA02752E0}" dt="2021-04-08T02:15:22.676" v="86" actId="478"/>
          <ac:spMkLst>
            <pc:docMk/>
            <pc:sldMk cId="2478814966" sldId="1319"/>
            <ac:spMk id="77" creationId="{4A365B45-8142-4306-A1F5-7D41CB73ACE7}"/>
          </ac:spMkLst>
        </pc:spChg>
        <pc:spChg chg="del">
          <ac:chgData name="Gilberto Santos Junior" userId="96a7d4d18d04a675" providerId="LiveId" clId="{46891904-8356-422C-BAF8-73AFA02752E0}" dt="2021-04-08T02:15:20.479" v="85" actId="478"/>
          <ac:spMkLst>
            <pc:docMk/>
            <pc:sldMk cId="2478814966" sldId="1319"/>
            <ac:spMk id="78" creationId="{27C70D30-E3C4-4535-A7B8-F0BDA182557A}"/>
          </ac:spMkLst>
        </pc:spChg>
        <pc:spChg chg="del">
          <ac:chgData name="Gilberto Santos Junior" userId="96a7d4d18d04a675" providerId="LiveId" clId="{46891904-8356-422C-BAF8-73AFA02752E0}" dt="2021-04-08T02:15:30.219" v="89" actId="478"/>
          <ac:spMkLst>
            <pc:docMk/>
            <pc:sldMk cId="2478814966" sldId="1319"/>
            <ac:spMk id="79" creationId="{33E4BCF0-B9E3-439F-951B-755AF60100AF}"/>
          </ac:spMkLst>
        </pc:spChg>
        <pc:picChg chg="del">
          <ac:chgData name="Gilberto Santos Junior" userId="96a7d4d18d04a675" providerId="LiveId" clId="{46891904-8356-422C-BAF8-73AFA02752E0}" dt="2021-04-08T02:15:10.109" v="81" actId="478"/>
          <ac:picMkLst>
            <pc:docMk/>
            <pc:sldMk cId="2478814966" sldId="1319"/>
            <ac:picMk id="42" creationId="{08644A12-91FB-408E-99EA-B72911D7DFC1}"/>
          </ac:picMkLst>
        </pc:picChg>
        <pc:picChg chg="del">
          <ac:chgData name="Gilberto Santos Junior" userId="96a7d4d18d04a675" providerId="LiveId" clId="{46891904-8356-422C-BAF8-73AFA02752E0}" dt="2021-04-08T02:15:13.601" v="83" actId="478"/>
          <ac:picMkLst>
            <pc:docMk/>
            <pc:sldMk cId="2478814966" sldId="1319"/>
            <ac:picMk id="64" creationId="{F6C73352-15BC-4EA0-9AF0-09829DAC6147}"/>
          </ac:picMkLst>
        </pc:picChg>
      </pc:sldChg>
      <pc:sldChg chg="delSp mod modTransition">
        <pc:chgData name="Gilberto Santos Junior" userId="96a7d4d18d04a675" providerId="LiveId" clId="{46891904-8356-422C-BAF8-73AFA02752E0}" dt="2021-04-08T02:44:34.337" v="205"/>
        <pc:sldMkLst>
          <pc:docMk/>
          <pc:sldMk cId="1660989571" sldId="1320"/>
        </pc:sldMkLst>
        <pc:spChg chg="del">
          <ac:chgData name="Gilberto Santos Junior" userId="96a7d4d18d04a675" providerId="LiveId" clId="{46891904-8356-422C-BAF8-73AFA02752E0}" dt="2021-04-08T02:24:06.844" v="150" actId="478"/>
          <ac:spMkLst>
            <pc:docMk/>
            <pc:sldMk cId="1660989571" sldId="1320"/>
            <ac:spMk id="30" creationId="{9C835786-BDE5-4446-95F5-2C6CDC868D29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43" creationId="{7F0708F1-B5E1-405C-8A55-2BA81101A9B9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44" creationId="{05E3EB37-E4C9-43E2-A8FA-7750275615AB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45" creationId="{524F5861-C83E-4282-9D1B-560476B40A1B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46" creationId="{F062A7DD-0934-44A2-A536-0EF2AA875850}"/>
          </ac:spMkLst>
        </pc:spChg>
        <pc:spChg chg="del">
          <ac:chgData name="Gilberto Santos Junior" userId="96a7d4d18d04a675" providerId="LiveId" clId="{46891904-8356-422C-BAF8-73AFA02752E0}" dt="2021-04-08T02:24:08.964" v="151" actId="478"/>
          <ac:spMkLst>
            <pc:docMk/>
            <pc:sldMk cId="1660989571" sldId="1320"/>
            <ac:spMk id="47" creationId="{074803AD-9EBB-4E63-B85D-469E93BD624A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48" creationId="{FED526D1-F3E6-4BE3-A0C3-40548B6BA238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49" creationId="{067668FF-D870-4279-98BB-ED45EE5B19FF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51" creationId="{4D9AEBBB-4B68-4FF0-B12E-C0F4521EDE3F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67" creationId="{CB499CE7-62D7-4697-82E1-1AB072DB6715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68" creationId="{59E2B4AE-C11A-47B8-856D-F5D5B8D14CB4}"/>
          </ac:spMkLst>
        </pc:spChg>
        <pc:spChg chg="del">
          <ac:chgData name="Gilberto Santos Junior" userId="96a7d4d18d04a675" providerId="LiveId" clId="{46891904-8356-422C-BAF8-73AFA02752E0}" dt="2021-04-08T02:24:13.674" v="153" actId="478"/>
          <ac:spMkLst>
            <pc:docMk/>
            <pc:sldMk cId="1660989571" sldId="1320"/>
            <ac:spMk id="69" creationId="{7396AA23-86AD-4800-BEAA-561FF678FC63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70" creationId="{F1A9E598-7736-4A39-B54E-68EBA47E9B0D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71" creationId="{DAE90C66-8A82-42CA-B0CD-498550D19FFB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72" creationId="{8E642F42-B27D-40E0-BCAD-8A8C610F8C5C}"/>
          </ac:spMkLst>
        </pc:spChg>
        <pc:spChg chg="del">
          <ac:chgData name="Gilberto Santos Junior" userId="96a7d4d18d04a675" providerId="LiveId" clId="{46891904-8356-422C-BAF8-73AFA02752E0}" dt="2021-04-08T02:24:11.563" v="152" actId="478"/>
          <ac:spMkLst>
            <pc:docMk/>
            <pc:sldMk cId="1660989571" sldId="1320"/>
            <ac:spMk id="75" creationId="{CFE88642-5A40-4B7D-B7FF-C941BD65B761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76" creationId="{0EE81020-E64B-4B7B-AF87-204545D74E4F}"/>
          </ac:spMkLst>
        </pc:spChg>
        <pc:spChg chg="del">
          <ac:chgData name="Gilberto Santos Junior" userId="96a7d4d18d04a675" providerId="LiveId" clId="{46891904-8356-422C-BAF8-73AFA02752E0}" dt="2021-04-08T02:24:04.194" v="149" actId="478"/>
          <ac:spMkLst>
            <pc:docMk/>
            <pc:sldMk cId="1660989571" sldId="1320"/>
            <ac:spMk id="78" creationId="{27C70D30-E3C4-4535-A7B8-F0BDA182557A}"/>
          </ac:spMkLst>
        </pc:spChg>
        <pc:spChg chg="del">
          <ac:chgData name="Gilberto Santos Junior" userId="96a7d4d18d04a675" providerId="LiveId" clId="{46891904-8356-422C-BAF8-73AFA02752E0}" dt="2021-04-08T02:24:17.219" v="154" actId="478"/>
          <ac:spMkLst>
            <pc:docMk/>
            <pc:sldMk cId="1660989571" sldId="1320"/>
            <ac:spMk id="79" creationId="{33E4BCF0-B9E3-439F-951B-755AF60100AF}"/>
          </ac:spMkLst>
        </pc:spChg>
        <pc:picChg chg="del">
          <ac:chgData name="Gilberto Santos Junior" userId="96a7d4d18d04a675" providerId="LiveId" clId="{46891904-8356-422C-BAF8-73AFA02752E0}" dt="2021-04-08T02:23:58.125" v="147" actId="478"/>
          <ac:picMkLst>
            <pc:docMk/>
            <pc:sldMk cId="1660989571" sldId="1320"/>
            <ac:picMk id="42" creationId="{08644A12-91FB-408E-99EA-B72911D7DFC1}"/>
          </ac:picMkLst>
        </pc:picChg>
        <pc:picChg chg="del">
          <ac:chgData name="Gilberto Santos Junior" userId="96a7d4d18d04a675" providerId="LiveId" clId="{46891904-8356-422C-BAF8-73AFA02752E0}" dt="2021-04-08T02:23:59.132" v="148" actId="478"/>
          <ac:picMkLst>
            <pc:docMk/>
            <pc:sldMk cId="1660989571" sldId="1320"/>
            <ac:picMk id="64" creationId="{F6C73352-15BC-4EA0-9AF0-09829DAC6147}"/>
          </ac:picMkLst>
        </pc:picChg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964397765" sldId="1321"/>
        </pc:sldMkLst>
      </pc:sldChg>
      <pc:sldChg chg="del">
        <pc:chgData name="Gilberto Santos Junior" userId="96a7d4d18d04a675" providerId="LiveId" clId="{46891904-8356-422C-BAF8-73AFA02752E0}" dt="2021-04-08T02:17:55.438" v="103" actId="2696"/>
        <pc:sldMkLst>
          <pc:docMk/>
          <pc:sldMk cId="777876549" sldId="1322"/>
        </pc:sldMkLst>
      </pc:sldChg>
      <pc:sldChg chg="del">
        <pc:chgData name="Gilberto Santos Junior" userId="96a7d4d18d04a675" providerId="LiveId" clId="{46891904-8356-422C-BAF8-73AFA02752E0}" dt="2021-04-08T02:16:48.289" v="100" actId="2696"/>
        <pc:sldMkLst>
          <pc:docMk/>
          <pc:sldMk cId="3074116664" sldId="1323"/>
        </pc:sldMkLst>
      </pc:sldChg>
      <pc:sldChg chg="addSp delSp modSp mod modTransition">
        <pc:chgData name="Gilberto Santos Junior" userId="96a7d4d18d04a675" providerId="LiveId" clId="{46891904-8356-422C-BAF8-73AFA02752E0}" dt="2021-04-08T02:39:50.157" v="197"/>
        <pc:sldMkLst>
          <pc:docMk/>
          <pc:sldMk cId="2074081548" sldId="1324"/>
        </pc:sldMkLst>
        <pc:spChg chg="mod">
          <ac:chgData name="Gilberto Santos Junior" userId="96a7d4d18d04a675" providerId="LiveId" clId="{46891904-8356-422C-BAF8-73AFA02752E0}" dt="2021-04-08T02:21:01.020" v="130" actId="1037"/>
          <ac:spMkLst>
            <pc:docMk/>
            <pc:sldMk cId="2074081548" sldId="1324"/>
            <ac:spMk id="82" creationId="{4B5F8D8E-B5F4-4ADC-B34D-F929BD688BB2}"/>
          </ac:spMkLst>
        </pc:spChg>
        <pc:picChg chg="add mod">
          <ac:chgData name="Gilberto Santos Junior" userId="96a7d4d18d04a675" providerId="LiveId" clId="{46891904-8356-422C-BAF8-73AFA02752E0}" dt="2021-04-08T02:21:09.136" v="134" actId="1037"/>
          <ac:picMkLst>
            <pc:docMk/>
            <pc:sldMk cId="2074081548" sldId="1324"/>
            <ac:picMk id="46" creationId="{45CF0A36-B783-4574-9211-81819F8FCBF3}"/>
          </ac:picMkLst>
        </pc:picChg>
        <pc:picChg chg="del">
          <ac:chgData name="Gilberto Santos Junior" userId="96a7d4d18d04a675" providerId="LiveId" clId="{46891904-8356-422C-BAF8-73AFA02752E0}" dt="2021-04-08T02:20:27.501" v="123" actId="478"/>
          <ac:picMkLst>
            <pc:docMk/>
            <pc:sldMk cId="2074081548" sldId="1324"/>
            <ac:picMk id="81" creationId="{9AA77DD7-19C7-45D7-A87C-817674C6648A}"/>
          </ac:picMkLst>
        </pc:picChg>
      </pc:sldChg>
      <pc:sldChg chg="addSp delSp modSp mod modTransition">
        <pc:chgData name="Gilberto Santos Junior" userId="96a7d4d18d04a675" providerId="LiveId" clId="{46891904-8356-422C-BAF8-73AFA02752E0}" dt="2021-04-08T02:39:50.157" v="197"/>
        <pc:sldMkLst>
          <pc:docMk/>
          <pc:sldMk cId="3310918202" sldId="1325"/>
        </pc:sldMkLst>
        <pc:spChg chg="mod">
          <ac:chgData name="Gilberto Santos Junior" userId="96a7d4d18d04a675" providerId="LiveId" clId="{46891904-8356-422C-BAF8-73AFA02752E0}" dt="2021-04-08T02:22:38.523" v="140" actId="1038"/>
          <ac:spMkLst>
            <pc:docMk/>
            <pc:sldMk cId="3310918202" sldId="1325"/>
            <ac:spMk id="55" creationId="{C9D09C37-F066-4FD9-9C86-7D8F4502ED87}"/>
          </ac:spMkLst>
        </pc:spChg>
        <pc:spChg chg="del">
          <ac:chgData name="Gilberto Santos Junior" userId="96a7d4d18d04a675" providerId="LiveId" clId="{46891904-8356-422C-BAF8-73AFA02752E0}" dt="2021-04-08T02:21:52.056" v="136" actId="478"/>
          <ac:spMkLst>
            <pc:docMk/>
            <pc:sldMk cId="3310918202" sldId="1325"/>
            <ac:spMk id="56" creationId="{E126C73D-3BC9-49FC-A455-EB0DBC4BBDC2}"/>
          </ac:spMkLst>
        </pc:spChg>
        <pc:spChg chg="add mod">
          <ac:chgData name="Gilberto Santos Junior" userId="96a7d4d18d04a675" providerId="LiveId" clId="{46891904-8356-422C-BAF8-73AFA02752E0}" dt="2021-04-08T02:21:53.571" v="137"/>
          <ac:spMkLst>
            <pc:docMk/>
            <pc:sldMk cId="3310918202" sldId="1325"/>
            <ac:spMk id="58" creationId="{CE233529-57A7-480A-9882-5956C22F9ABA}"/>
          </ac:spMkLst>
        </pc:spChg>
        <pc:picChg chg="del">
          <ac:chgData name="Gilberto Santos Junior" userId="96a7d4d18d04a675" providerId="LiveId" clId="{46891904-8356-422C-BAF8-73AFA02752E0}" dt="2021-04-08T02:20:35.111" v="125" actId="478"/>
          <ac:picMkLst>
            <pc:docMk/>
            <pc:sldMk cId="3310918202" sldId="1325"/>
            <ac:picMk id="41" creationId="{A9F1854B-1D82-48D5-8439-EDAC62E2766B}"/>
          </ac:picMkLst>
        </pc:picChg>
        <pc:picChg chg="mod">
          <ac:chgData name="Gilberto Santos Junior" userId="96a7d4d18d04a675" providerId="LiveId" clId="{46891904-8356-422C-BAF8-73AFA02752E0}" dt="2021-04-08T02:22:38.523" v="140" actId="1038"/>
          <ac:picMkLst>
            <pc:docMk/>
            <pc:sldMk cId="3310918202" sldId="1325"/>
            <ac:picMk id="53" creationId="{EF059FF7-31C8-4207-80BA-3C3E0E61144E}"/>
          </ac:picMkLst>
        </pc:picChg>
        <pc:picChg chg="add del mod">
          <ac:chgData name="Gilberto Santos Junior" userId="96a7d4d18d04a675" providerId="LiveId" clId="{46891904-8356-422C-BAF8-73AFA02752E0}" dt="2021-04-08T02:21:50.497" v="135" actId="478"/>
          <ac:picMkLst>
            <pc:docMk/>
            <pc:sldMk cId="3310918202" sldId="1325"/>
            <ac:picMk id="54" creationId="{5BDC0FBC-2F37-4A68-B13B-B5773A2F6BC2}"/>
          </ac:picMkLst>
        </pc:picChg>
        <pc:picChg chg="add mod">
          <ac:chgData name="Gilberto Santos Junior" userId="96a7d4d18d04a675" providerId="LiveId" clId="{46891904-8356-422C-BAF8-73AFA02752E0}" dt="2021-04-08T02:21:53.571" v="137"/>
          <ac:picMkLst>
            <pc:docMk/>
            <pc:sldMk cId="3310918202" sldId="1325"/>
            <ac:picMk id="59" creationId="{10A1822A-04CF-4A8B-A9D3-23AE65D1D223}"/>
          </ac:picMkLst>
        </pc:picChg>
      </pc:sldChg>
      <pc:sldChg chg="addSp delSp modSp mod modTransition">
        <pc:chgData name="Gilberto Santos Junior" userId="96a7d4d18d04a675" providerId="LiveId" clId="{46891904-8356-422C-BAF8-73AFA02752E0}" dt="2021-04-08T02:39:50.157" v="197"/>
        <pc:sldMkLst>
          <pc:docMk/>
          <pc:sldMk cId="1110217003" sldId="1326"/>
        </pc:sldMkLst>
        <pc:spChg chg="del">
          <ac:chgData name="Gilberto Santos Junior" userId="96a7d4d18d04a675" providerId="LiveId" clId="{46891904-8356-422C-BAF8-73AFA02752E0}" dt="2021-04-07T23:54:36.259" v="52" actId="478"/>
          <ac:spMkLst>
            <pc:docMk/>
            <pc:sldMk cId="1110217003" sldId="1326"/>
            <ac:spMk id="40" creationId="{04C1B70A-E6A8-406A-B136-E59F33601C5F}"/>
          </ac:spMkLst>
        </pc:spChg>
        <pc:spChg chg="add del mod">
          <ac:chgData name="Gilberto Santos Junior" userId="96a7d4d18d04a675" providerId="LiveId" clId="{46891904-8356-422C-BAF8-73AFA02752E0}" dt="2021-04-08T02:25:27.185" v="169" actId="478"/>
          <ac:spMkLst>
            <pc:docMk/>
            <pc:sldMk cId="1110217003" sldId="1326"/>
            <ac:spMk id="50" creationId="{E2E69771-BE6E-4D2C-9312-7AAB8A0AD6AE}"/>
          </ac:spMkLst>
        </pc:spChg>
        <pc:spChg chg="del">
          <ac:chgData name="Gilberto Santos Junior" userId="96a7d4d18d04a675" providerId="LiveId" clId="{46891904-8356-422C-BAF8-73AFA02752E0}" dt="2021-04-08T02:25:35.354" v="172" actId="478"/>
          <ac:spMkLst>
            <pc:docMk/>
            <pc:sldMk cId="1110217003" sldId="1326"/>
            <ac:spMk id="67" creationId="{CB499CE7-62D7-4697-82E1-1AB072DB6715}"/>
          </ac:spMkLst>
        </pc:spChg>
        <pc:spChg chg="del">
          <ac:chgData name="Gilberto Santos Junior" userId="96a7d4d18d04a675" providerId="LiveId" clId="{46891904-8356-422C-BAF8-73AFA02752E0}" dt="2021-04-08T02:25:35.354" v="172" actId="478"/>
          <ac:spMkLst>
            <pc:docMk/>
            <pc:sldMk cId="1110217003" sldId="1326"/>
            <ac:spMk id="68" creationId="{59E2B4AE-C11A-47B8-856D-F5D5B8D14CB4}"/>
          </ac:spMkLst>
        </pc:spChg>
        <pc:spChg chg="del">
          <ac:chgData name="Gilberto Santos Junior" userId="96a7d4d18d04a675" providerId="LiveId" clId="{46891904-8356-422C-BAF8-73AFA02752E0}" dt="2021-04-08T02:25:31.394" v="171" actId="478"/>
          <ac:spMkLst>
            <pc:docMk/>
            <pc:sldMk cId="1110217003" sldId="1326"/>
            <ac:spMk id="69" creationId="{7396AA23-86AD-4800-BEAA-561FF678FC63}"/>
          </ac:spMkLst>
        </pc:spChg>
        <pc:spChg chg="del">
          <ac:chgData name="Gilberto Santos Junior" userId="96a7d4d18d04a675" providerId="LiveId" clId="{46891904-8356-422C-BAF8-73AFA02752E0}" dt="2021-04-08T02:25:35.354" v="172" actId="478"/>
          <ac:spMkLst>
            <pc:docMk/>
            <pc:sldMk cId="1110217003" sldId="1326"/>
            <ac:spMk id="70" creationId="{F1A9E598-7736-4A39-B54E-68EBA47E9B0D}"/>
          </ac:spMkLst>
        </pc:spChg>
        <pc:spChg chg="del">
          <ac:chgData name="Gilberto Santos Junior" userId="96a7d4d18d04a675" providerId="LiveId" clId="{46891904-8356-422C-BAF8-73AFA02752E0}" dt="2021-04-08T02:25:35.354" v="172" actId="478"/>
          <ac:spMkLst>
            <pc:docMk/>
            <pc:sldMk cId="1110217003" sldId="1326"/>
            <ac:spMk id="71" creationId="{DAE90C66-8A82-42CA-B0CD-498550D19FFB}"/>
          </ac:spMkLst>
        </pc:spChg>
        <pc:spChg chg="del">
          <ac:chgData name="Gilberto Santos Junior" userId="96a7d4d18d04a675" providerId="LiveId" clId="{46891904-8356-422C-BAF8-73AFA02752E0}" dt="2021-04-08T02:25:35.354" v="172" actId="478"/>
          <ac:spMkLst>
            <pc:docMk/>
            <pc:sldMk cId="1110217003" sldId="1326"/>
            <ac:spMk id="72" creationId="{8E642F42-B27D-40E0-BCAD-8A8C610F8C5C}"/>
          </ac:spMkLst>
        </pc:spChg>
        <pc:spChg chg="del">
          <ac:chgData name="Gilberto Santos Junior" userId="96a7d4d18d04a675" providerId="LiveId" clId="{46891904-8356-422C-BAF8-73AFA02752E0}" dt="2021-04-08T02:25:29.364" v="170" actId="478"/>
          <ac:spMkLst>
            <pc:docMk/>
            <pc:sldMk cId="1110217003" sldId="1326"/>
            <ac:spMk id="75" creationId="{CFE88642-5A40-4B7D-B7FF-C941BD65B761}"/>
          </ac:spMkLst>
        </pc:spChg>
        <pc:spChg chg="del">
          <ac:chgData name="Gilberto Santos Junior" userId="96a7d4d18d04a675" providerId="LiveId" clId="{46891904-8356-422C-BAF8-73AFA02752E0}" dt="2021-04-08T02:25:35.354" v="172" actId="478"/>
          <ac:spMkLst>
            <pc:docMk/>
            <pc:sldMk cId="1110217003" sldId="1326"/>
            <ac:spMk id="78" creationId="{27C70D30-E3C4-4535-A7B8-F0BDA182557A}"/>
          </ac:spMkLst>
        </pc:spChg>
        <pc:spChg chg="del">
          <ac:chgData name="Gilberto Santos Junior" userId="96a7d4d18d04a675" providerId="LiveId" clId="{46891904-8356-422C-BAF8-73AFA02752E0}" dt="2021-04-08T02:25:35.354" v="172" actId="478"/>
          <ac:spMkLst>
            <pc:docMk/>
            <pc:sldMk cId="1110217003" sldId="1326"/>
            <ac:spMk id="79" creationId="{33E4BCF0-B9E3-439F-951B-755AF60100AF}"/>
          </ac:spMkLst>
        </pc:spChg>
        <pc:picChg chg="del">
          <ac:chgData name="Gilberto Santos Junior" userId="96a7d4d18d04a675" providerId="LiveId" clId="{46891904-8356-422C-BAF8-73AFA02752E0}" dt="2021-04-07T23:54:34.668" v="51" actId="478"/>
          <ac:picMkLst>
            <pc:docMk/>
            <pc:sldMk cId="1110217003" sldId="1326"/>
            <ac:picMk id="38" creationId="{5C14CFBF-4493-4158-90CC-2D118DB903B7}"/>
          </ac:picMkLst>
        </pc:picChg>
        <pc:picChg chg="add del mod ord">
          <ac:chgData name="Gilberto Santos Junior" userId="96a7d4d18d04a675" providerId="LiveId" clId="{46891904-8356-422C-BAF8-73AFA02752E0}" dt="2021-04-08T00:10:18.225" v="77" actId="478"/>
          <ac:picMkLst>
            <pc:docMk/>
            <pc:sldMk cId="1110217003" sldId="1326"/>
            <ac:picMk id="41" creationId="{7F8121BF-68D5-4BD4-9AD8-62D524FF63B2}"/>
          </ac:picMkLst>
        </pc:picChg>
        <pc:picChg chg="add del mod">
          <ac:chgData name="Gilberto Santos Junior" userId="96a7d4d18d04a675" providerId="LiveId" clId="{46891904-8356-422C-BAF8-73AFA02752E0}" dt="2021-04-08T02:25:21.824" v="166" actId="478"/>
          <ac:picMkLst>
            <pc:docMk/>
            <pc:sldMk cId="1110217003" sldId="1326"/>
            <ac:picMk id="54" creationId="{76F43630-072A-43F6-ADB9-C537E6D11BF9}"/>
          </ac:picMkLst>
        </pc:picChg>
        <pc:picChg chg="del">
          <ac:chgData name="Gilberto Santos Junior" userId="96a7d4d18d04a675" providerId="LiveId" clId="{46891904-8356-422C-BAF8-73AFA02752E0}" dt="2021-04-08T02:25:25.124" v="168" actId="478"/>
          <ac:picMkLst>
            <pc:docMk/>
            <pc:sldMk cId="1110217003" sldId="1326"/>
            <ac:picMk id="64" creationId="{F6C73352-15BC-4EA0-9AF0-09829DAC6147}"/>
          </ac:picMkLst>
        </pc:picChg>
      </pc:sldChg>
      <pc:sldChg chg="addSp delSp modSp mod modTransition">
        <pc:chgData name="Gilberto Santos Junior" userId="96a7d4d18d04a675" providerId="LiveId" clId="{46891904-8356-422C-BAF8-73AFA02752E0}" dt="2021-04-08T02:39:50.157" v="197"/>
        <pc:sldMkLst>
          <pc:docMk/>
          <pc:sldMk cId="127344606" sldId="1327"/>
        </pc:sldMkLst>
        <pc:spChg chg="del">
          <ac:chgData name="Gilberto Santos Junior" userId="96a7d4d18d04a675" providerId="LiveId" clId="{46891904-8356-422C-BAF8-73AFA02752E0}" dt="2021-04-07T23:59:20.946" v="56" actId="478"/>
          <ac:spMkLst>
            <pc:docMk/>
            <pc:sldMk cId="127344606" sldId="1327"/>
            <ac:spMk id="40" creationId="{71093820-5F76-415C-AF77-A37A01A4D878}"/>
          </ac:spMkLst>
        </pc:spChg>
        <pc:spChg chg="add mod ord">
          <ac:chgData name="Gilberto Santos Junior" userId="96a7d4d18d04a675" providerId="LiveId" clId="{46891904-8356-422C-BAF8-73AFA02752E0}" dt="2021-04-07T23:59:24.292" v="58" actId="166"/>
          <ac:spMkLst>
            <pc:docMk/>
            <pc:sldMk cId="127344606" sldId="1327"/>
            <ac:spMk id="54" creationId="{846E1B11-1838-4D33-A85A-0F02526F56E7}"/>
          </ac:spMkLst>
        </pc:spChg>
        <pc:spChg chg="del">
          <ac:chgData name="Gilberto Santos Junior" userId="96a7d4d18d04a675" providerId="LiveId" clId="{46891904-8356-422C-BAF8-73AFA02752E0}" dt="2021-04-08T02:26:16.027" v="177" actId="478"/>
          <ac:spMkLst>
            <pc:docMk/>
            <pc:sldMk cId="127344606" sldId="1327"/>
            <ac:spMk id="67" creationId="{CB499CE7-62D7-4697-82E1-1AB072DB6715}"/>
          </ac:spMkLst>
        </pc:spChg>
        <pc:spChg chg="del">
          <ac:chgData name="Gilberto Santos Junior" userId="96a7d4d18d04a675" providerId="LiveId" clId="{46891904-8356-422C-BAF8-73AFA02752E0}" dt="2021-04-08T02:26:12.004" v="175" actId="478"/>
          <ac:spMkLst>
            <pc:docMk/>
            <pc:sldMk cId="127344606" sldId="1327"/>
            <ac:spMk id="68" creationId="{59E2B4AE-C11A-47B8-856D-F5D5B8D14CB4}"/>
          </ac:spMkLst>
        </pc:spChg>
        <pc:spChg chg="del">
          <ac:chgData name="Gilberto Santos Junior" userId="96a7d4d18d04a675" providerId="LiveId" clId="{46891904-8356-422C-BAF8-73AFA02752E0}" dt="2021-04-08T02:26:13.814" v="176" actId="478"/>
          <ac:spMkLst>
            <pc:docMk/>
            <pc:sldMk cId="127344606" sldId="1327"/>
            <ac:spMk id="69" creationId="{7396AA23-86AD-4800-BEAA-561FF678FC63}"/>
          </ac:spMkLst>
        </pc:spChg>
        <pc:spChg chg="del">
          <ac:chgData name="Gilberto Santos Junior" userId="96a7d4d18d04a675" providerId="LiveId" clId="{46891904-8356-422C-BAF8-73AFA02752E0}" dt="2021-04-08T02:26:18.766" v="178" actId="478"/>
          <ac:spMkLst>
            <pc:docMk/>
            <pc:sldMk cId="127344606" sldId="1327"/>
            <ac:spMk id="70" creationId="{F1A9E598-7736-4A39-B54E-68EBA47E9B0D}"/>
          </ac:spMkLst>
        </pc:spChg>
        <pc:spChg chg="del">
          <ac:chgData name="Gilberto Santos Junior" userId="96a7d4d18d04a675" providerId="LiveId" clId="{46891904-8356-422C-BAF8-73AFA02752E0}" dt="2021-04-08T02:26:18.766" v="178" actId="478"/>
          <ac:spMkLst>
            <pc:docMk/>
            <pc:sldMk cId="127344606" sldId="1327"/>
            <ac:spMk id="71" creationId="{DAE90C66-8A82-42CA-B0CD-498550D19FFB}"/>
          </ac:spMkLst>
        </pc:spChg>
        <pc:spChg chg="del">
          <ac:chgData name="Gilberto Santos Junior" userId="96a7d4d18d04a675" providerId="LiveId" clId="{46891904-8356-422C-BAF8-73AFA02752E0}" dt="2021-04-08T02:26:18.766" v="178" actId="478"/>
          <ac:spMkLst>
            <pc:docMk/>
            <pc:sldMk cId="127344606" sldId="1327"/>
            <ac:spMk id="72" creationId="{8E642F42-B27D-40E0-BCAD-8A8C610F8C5C}"/>
          </ac:spMkLst>
        </pc:spChg>
        <pc:spChg chg="del">
          <ac:chgData name="Gilberto Santos Junior" userId="96a7d4d18d04a675" providerId="LiveId" clId="{46891904-8356-422C-BAF8-73AFA02752E0}" dt="2021-04-08T02:26:10.365" v="174" actId="478"/>
          <ac:spMkLst>
            <pc:docMk/>
            <pc:sldMk cId="127344606" sldId="1327"/>
            <ac:spMk id="75" creationId="{CFE88642-5A40-4B7D-B7FF-C941BD65B761}"/>
          </ac:spMkLst>
        </pc:spChg>
        <pc:spChg chg="del">
          <ac:chgData name="Gilberto Santos Junior" userId="96a7d4d18d04a675" providerId="LiveId" clId="{46891904-8356-422C-BAF8-73AFA02752E0}" dt="2021-04-08T02:26:18.766" v="178" actId="478"/>
          <ac:spMkLst>
            <pc:docMk/>
            <pc:sldMk cId="127344606" sldId="1327"/>
            <ac:spMk id="78" creationId="{27C70D30-E3C4-4535-A7B8-F0BDA182557A}"/>
          </ac:spMkLst>
        </pc:spChg>
        <pc:spChg chg="del">
          <ac:chgData name="Gilberto Santos Junior" userId="96a7d4d18d04a675" providerId="LiveId" clId="{46891904-8356-422C-BAF8-73AFA02752E0}" dt="2021-04-08T02:26:18.766" v="178" actId="478"/>
          <ac:spMkLst>
            <pc:docMk/>
            <pc:sldMk cId="127344606" sldId="1327"/>
            <ac:spMk id="79" creationId="{33E4BCF0-B9E3-439F-951B-755AF60100AF}"/>
          </ac:spMkLst>
        </pc:spChg>
        <pc:picChg chg="del">
          <ac:chgData name="Gilberto Santos Junior" userId="96a7d4d18d04a675" providerId="LiveId" clId="{46891904-8356-422C-BAF8-73AFA02752E0}" dt="2021-04-07T23:59:19.522" v="55" actId="478"/>
          <ac:picMkLst>
            <pc:docMk/>
            <pc:sldMk cId="127344606" sldId="1327"/>
            <ac:picMk id="39" creationId="{D4D6A796-3258-4CFB-99BF-FF73AE205038}"/>
          </ac:picMkLst>
        </pc:picChg>
        <pc:picChg chg="add del mod ord">
          <ac:chgData name="Gilberto Santos Junior" userId="96a7d4d18d04a675" providerId="LiveId" clId="{46891904-8356-422C-BAF8-73AFA02752E0}" dt="2021-04-08T00:10:12.521" v="75" actId="478"/>
          <ac:picMkLst>
            <pc:docMk/>
            <pc:sldMk cId="127344606" sldId="1327"/>
            <ac:picMk id="50" creationId="{6893C7A9-0949-4D02-92E7-FE06D97655E8}"/>
          </ac:picMkLst>
        </pc:picChg>
        <pc:picChg chg="add mod">
          <ac:chgData name="Gilberto Santos Junior" userId="96a7d4d18d04a675" providerId="LiveId" clId="{46891904-8356-422C-BAF8-73AFA02752E0}" dt="2021-04-08T00:10:14.060" v="76"/>
          <ac:picMkLst>
            <pc:docMk/>
            <pc:sldMk cId="127344606" sldId="1327"/>
            <ac:picMk id="55" creationId="{34E29AB5-241F-48AA-9E01-ED2698BDBF33}"/>
          </ac:picMkLst>
        </pc:picChg>
        <pc:picChg chg="del">
          <ac:chgData name="Gilberto Santos Junior" userId="96a7d4d18d04a675" providerId="LiveId" clId="{46891904-8356-422C-BAF8-73AFA02752E0}" dt="2021-04-08T02:26:08.204" v="173" actId="478"/>
          <ac:picMkLst>
            <pc:docMk/>
            <pc:sldMk cId="127344606" sldId="1327"/>
            <ac:picMk id="64" creationId="{F6C73352-15BC-4EA0-9AF0-09829DAC6147}"/>
          </ac:picMkLst>
        </pc:picChg>
      </pc:sldChg>
      <pc:sldChg chg="addSp delSp modSp mod modTransition">
        <pc:chgData name="Gilberto Santos Junior" userId="96a7d4d18d04a675" providerId="LiveId" clId="{46891904-8356-422C-BAF8-73AFA02752E0}" dt="2021-04-08T02:39:50.157" v="197"/>
        <pc:sldMkLst>
          <pc:docMk/>
          <pc:sldMk cId="1579871487" sldId="1328"/>
        </pc:sldMkLst>
        <pc:spChg chg="del mod">
          <ac:chgData name="Gilberto Santos Junior" userId="96a7d4d18d04a675" providerId="LiveId" clId="{46891904-8356-422C-BAF8-73AFA02752E0}" dt="2021-04-07T23:59:51.386" v="62" actId="478"/>
          <ac:spMkLst>
            <pc:docMk/>
            <pc:sldMk cId="1579871487" sldId="1328"/>
            <ac:spMk id="50" creationId="{2D06F9B8-DE9C-481F-AA85-D382E92325F4}"/>
          </ac:spMkLst>
        </pc:spChg>
        <pc:spChg chg="del">
          <ac:chgData name="Gilberto Santos Junior" userId="96a7d4d18d04a675" providerId="LiveId" clId="{46891904-8356-422C-BAF8-73AFA02752E0}" dt="2021-04-08T02:26:41.484" v="181" actId="478"/>
          <ac:spMkLst>
            <pc:docMk/>
            <pc:sldMk cId="1579871487" sldId="1328"/>
            <ac:spMk id="54" creationId="{89EA040A-AAF5-403E-8FFF-AB526457C3A3}"/>
          </ac:spMkLst>
        </pc:spChg>
        <pc:spChg chg="add mod">
          <ac:chgData name="Gilberto Santos Junior" userId="96a7d4d18d04a675" providerId="LiveId" clId="{46891904-8356-422C-BAF8-73AFA02752E0}" dt="2021-04-08T00:00:00.054" v="63"/>
          <ac:spMkLst>
            <pc:docMk/>
            <pc:sldMk cId="1579871487" sldId="1328"/>
            <ac:spMk id="56" creationId="{858A5D67-C670-499B-9C62-67038CDA74DA}"/>
          </ac:spMkLst>
        </pc:spChg>
        <pc:picChg chg="del">
          <ac:chgData name="Gilberto Santos Junior" userId="96a7d4d18d04a675" providerId="LiveId" clId="{46891904-8356-422C-BAF8-73AFA02752E0}" dt="2021-04-07T23:59:45.754" v="60" actId="478"/>
          <ac:picMkLst>
            <pc:docMk/>
            <pc:sldMk cId="1579871487" sldId="1328"/>
            <ac:picMk id="39" creationId="{D4D6A796-3258-4CFB-99BF-FF73AE205038}"/>
          </ac:picMkLst>
        </pc:picChg>
        <pc:picChg chg="del">
          <ac:chgData name="Gilberto Santos Junior" userId="96a7d4d18d04a675" providerId="LiveId" clId="{46891904-8356-422C-BAF8-73AFA02752E0}" dt="2021-04-08T02:26:35.958" v="180" actId="478"/>
          <ac:picMkLst>
            <pc:docMk/>
            <pc:sldMk cId="1579871487" sldId="1328"/>
            <ac:picMk id="40" creationId="{F114B762-6265-4FE7-A820-9A02BE8B457D}"/>
          </ac:picMkLst>
        </pc:picChg>
        <pc:picChg chg="ord">
          <ac:chgData name="Gilberto Santos Junior" userId="96a7d4d18d04a675" providerId="LiveId" clId="{46891904-8356-422C-BAF8-73AFA02752E0}" dt="2021-04-08T00:08:29.076" v="66" actId="167"/>
          <ac:picMkLst>
            <pc:docMk/>
            <pc:sldMk cId="1579871487" sldId="1328"/>
            <ac:picMk id="42" creationId="{08644A12-91FB-408E-99EA-B72911D7DFC1}"/>
          </ac:picMkLst>
        </pc:picChg>
        <pc:picChg chg="add mod ord">
          <ac:chgData name="Gilberto Santos Junior" userId="96a7d4d18d04a675" providerId="LiveId" clId="{46891904-8356-422C-BAF8-73AFA02752E0}" dt="2021-04-08T00:09:38.114" v="71" actId="1038"/>
          <ac:picMkLst>
            <pc:docMk/>
            <pc:sldMk cId="1579871487" sldId="1328"/>
            <ac:picMk id="55" creationId="{BA594974-EB40-455A-AAE2-7231FE25F193}"/>
          </ac:picMkLst>
        </pc:picChg>
      </pc:sldChg>
      <pc:sldChg chg="addSp delSp modSp mod modTransition">
        <pc:chgData name="Gilberto Santos Junior" userId="96a7d4d18d04a675" providerId="LiveId" clId="{46891904-8356-422C-BAF8-73AFA02752E0}" dt="2021-04-08T02:39:50.157" v="197"/>
        <pc:sldMkLst>
          <pc:docMk/>
          <pc:sldMk cId="2818369170" sldId="1329"/>
        </pc:sldMkLst>
        <pc:spChg chg="del">
          <ac:chgData name="Gilberto Santos Junior" userId="96a7d4d18d04a675" providerId="LiveId" clId="{46891904-8356-422C-BAF8-73AFA02752E0}" dt="2021-04-08T00:09:51.433" v="73" actId="478"/>
          <ac:spMkLst>
            <pc:docMk/>
            <pc:sldMk cId="2818369170" sldId="1329"/>
            <ac:spMk id="54" creationId="{5EEB6520-0041-4FAE-9AF8-37F1745BE87F}"/>
          </ac:spMkLst>
        </pc:spChg>
        <pc:spChg chg="add mod">
          <ac:chgData name="Gilberto Santos Junior" userId="96a7d4d18d04a675" providerId="LiveId" clId="{46891904-8356-422C-BAF8-73AFA02752E0}" dt="2021-04-08T00:09:52.765" v="74"/>
          <ac:spMkLst>
            <pc:docMk/>
            <pc:sldMk cId="2818369170" sldId="1329"/>
            <ac:spMk id="56" creationId="{62C53F39-882E-44DD-82A3-D195BBACFC91}"/>
          </ac:spMkLst>
        </pc:spChg>
        <pc:picChg chg="del">
          <ac:chgData name="Gilberto Santos Junior" userId="96a7d4d18d04a675" providerId="LiveId" clId="{46891904-8356-422C-BAF8-73AFA02752E0}" dt="2021-04-08T00:09:49.723" v="72" actId="478"/>
          <ac:picMkLst>
            <pc:docMk/>
            <pc:sldMk cId="2818369170" sldId="1329"/>
            <ac:picMk id="39" creationId="{D4D6A796-3258-4CFB-99BF-FF73AE205038}"/>
          </ac:picMkLst>
        </pc:picChg>
        <pc:picChg chg="add mod">
          <ac:chgData name="Gilberto Santos Junior" userId="96a7d4d18d04a675" providerId="LiveId" clId="{46891904-8356-422C-BAF8-73AFA02752E0}" dt="2021-04-08T00:09:52.765" v="74"/>
          <ac:picMkLst>
            <pc:docMk/>
            <pc:sldMk cId="2818369170" sldId="1329"/>
            <ac:picMk id="57" creationId="{78E24D64-A956-4C92-B107-54D52CCCF045}"/>
          </ac:picMkLst>
        </pc:picChg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1394415088" sldId="1330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276854813" sldId="1331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330296332" sldId="1332"/>
        </pc:sldMkLst>
      </pc:sldChg>
      <pc:sldChg chg="modTransition">
        <pc:chgData name="Gilberto Santos Junior" userId="96a7d4d18d04a675" providerId="LiveId" clId="{46891904-8356-422C-BAF8-73AFA02752E0}" dt="2021-04-08T02:41:16.027" v="201"/>
        <pc:sldMkLst>
          <pc:docMk/>
          <pc:sldMk cId="448764968" sldId="1333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737088083" sldId="1334"/>
        </pc:sldMkLst>
      </pc:sldChg>
      <pc:sldChg chg="modTransition">
        <pc:chgData name="Gilberto Santos Junior" userId="96a7d4d18d04a675" providerId="LiveId" clId="{46891904-8356-422C-BAF8-73AFA02752E0}" dt="2021-04-08T02:39:50.157" v="197"/>
        <pc:sldMkLst>
          <pc:docMk/>
          <pc:sldMk cId="2444826828" sldId="1335"/>
        </pc:sldMkLst>
      </pc:sldChg>
      <pc:sldChg chg="delSp modSp mod modTransition">
        <pc:chgData name="Gilberto Santos Junior" userId="96a7d4d18d04a675" providerId="LiveId" clId="{46891904-8356-422C-BAF8-73AFA02752E0}" dt="2021-04-08T02:39:50.157" v="197"/>
        <pc:sldMkLst>
          <pc:docMk/>
          <pc:sldMk cId="3052638164" sldId="1336"/>
        </pc:sldMkLst>
        <pc:spChg chg="del mod">
          <ac:chgData name="Gilberto Santos Junior" userId="96a7d4d18d04a675" providerId="LiveId" clId="{46891904-8356-422C-BAF8-73AFA02752E0}" dt="2021-04-08T02:24:55.301" v="162" actId="478"/>
          <ac:spMkLst>
            <pc:docMk/>
            <pc:sldMk cId="3052638164" sldId="1336"/>
            <ac:spMk id="30" creationId="{9C835786-BDE5-4446-95F5-2C6CDC868D29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43" creationId="{7F0708F1-B5E1-405C-8A55-2BA81101A9B9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44" creationId="{05E3EB37-E4C9-43E2-A8FA-7750275615AB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45" creationId="{524F5861-C83E-4282-9D1B-560476B40A1B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46" creationId="{F062A7DD-0934-44A2-A536-0EF2AA875850}"/>
          </ac:spMkLst>
        </pc:spChg>
        <pc:spChg chg="del">
          <ac:chgData name="Gilberto Santos Junior" userId="96a7d4d18d04a675" providerId="LiveId" clId="{46891904-8356-422C-BAF8-73AFA02752E0}" dt="2021-04-08T02:24:57.579" v="163" actId="478"/>
          <ac:spMkLst>
            <pc:docMk/>
            <pc:sldMk cId="3052638164" sldId="1336"/>
            <ac:spMk id="47" creationId="{074803AD-9EBB-4E63-B85D-469E93BD624A}"/>
          </ac:spMkLst>
        </pc:spChg>
        <pc:spChg chg="del">
          <ac:chgData name="Gilberto Santos Junior" userId="96a7d4d18d04a675" providerId="LiveId" clId="{46891904-8356-422C-BAF8-73AFA02752E0}" dt="2021-04-08T02:24:44.624" v="156" actId="478"/>
          <ac:spMkLst>
            <pc:docMk/>
            <pc:sldMk cId="3052638164" sldId="1336"/>
            <ac:spMk id="48" creationId="{FED526D1-F3E6-4BE3-A0C3-40548B6BA238}"/>
          </ac:spMkLst>
        </pc:spChg>
        <pc:spChg chg="del">
          <ac:chgData name="Gilberto Santos Junior" userId="96a7d4d18d04a675" providerId="LiveId" clId="{46891904-8356-422C-BAF8-73AFA02752E0}" dt="2021-04-08T02:24:42.287" v="155" actId="478"/>
          <ac:spMkLst>
            <pc:docMk/>
            <pc:sldMk cId="3052638164" sldId="1336"/>
            <ac:spMk id="49" creationId="{067668FF-D870-4279-98BB-ED45EE5B19FF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51" creationId="{4D9AEBBB-4B68-4FF0-B12E-C0F4521EDE3F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67" creationId="{CB499CE7-62D7-4697-82E1-1AB072DB6715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68" creationId="{59E2B4AE-C11A-47B8-856D-F5D5B8D14CB4}"/>
          </ac:spMkLst>
        </pc:spChg>
        <pc:spChg chg="del">
          <ac:chgData name="Gilberto Santos Junior" userId="96a7d4d18d04a675" providerId="LiveId" clId="{46891904-8356-422C-BAF8-73AFA02752E0}" dt="2021-04-08T02:24:50.484" v="160" actId="478"/>
          <ac:spMkLst>
            <pc:docMk/>
            <pc:sldMk cId="3052638164" sldId="1336"/>
            <ac:spMk id="69" creationId="{7396AA23-86AD-4800-BEAA-561FF678FC63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70" creationId="{F1A9E598-7736-4A39-B54E-68EBA47E9B0D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71" creationId="{DAE90C66-8A82-42CA-B0CD-498550D19FFB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72" creationId="{8E642F42-B27D-40E0-BCAD-8A8C610F8C5C}"/>
          </ac:spMkLst>
        </pc:spChg>
        <pc:spChg chg="del">
          <ac:chgData name="Gilberto Santos Junior" userId="96a7d4d18d04a675" providerId="LiveId" clId="{46891904-8356-422C-BAF8-73AFA02752E0}" dt="2021-04-08T02:24:48.474" v="159" actId="478"/>
          <ac:spMkLst>
            <pc:docMk/>
            <pc:sldMk cId="3052638164" sldId="1336"/>
            <ac:spMk id="75" creationId="{CFE88642-5A40-4B7D-B7FF-C941BD65B761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76" creationId="{0EE81020-E64B-4B7B-AF87-204545D74E4F}"/>
          </ac:spMkLst>
        </pc:spChg>
        <pc:spChg chg="del">
          <ac:chgData name="Gilberto Santos Junior" userId="96a7d4d18d04a675" providerId="LiveId" clId="{46891904-8356-422C-BAF8-73AFA02752E0}" dt="2021-04-08T02:25:01.590" v="164" actId="478"/>
          <ac:spMkLst>
            <pc:docMk/>
            <pc:sldMk cId="3052638164" sldId="1336"/>
            <ac:spMk id="78" creationId="{27C70D30-E3C4-4535-A7B8-F0BDA182557A}"/>
          </ac:spMkLst>
        </pc:spChg>
        <pc:spChg chg="del">
          <ac:chgData name="Gilberto Santos Junior" userId="96a7d4d18d04a675" providerId="LiveId" clId="{46891904-8356-422C-BAF8-73AFA02752E0}" dt="2021-04-08T02:25:04.628" v="165" actId="478"/>
          <ac:spMkLst>
            <pc:docMk/>
            <pc:sldMk cId="3052638164" sldId="1336"/>
            <ac:spMk id="79" creationId="{33E4BCF0-B9E3-439F-951B-755AF60100AF}"/>
          </ac:spMkLst>
        </pc:spChg>
        <pc:picChg chg="del">
          <ac:chgData name="Gilberto Santos Junior" userId="96a7d4d18d04a675" providerId="LiveId" clId="{46891904-8356-422C-BAF8-73AFA02752E0}" dt="2021-04-08T02:24:45.348" v="157" actId="478"/>
          <ac:picMkLst>
            <pc:docMk/>
            <pc:sldMk cId="3052638164" sldId="1336"/>
            <ac:picMk id="42" creationId="{08644A12-91FB-408E-99EA-B72911D7DFC1}"/>
          </ac:picMkLst>
        </pc:picChg>
        <pc:picChg chg="del">
          <ac:chgData name="Gilberto Santos Junior" userId="96a7d4d18d04a675" providerId="LiveId" clId="{46891904-8356-422C-BAF8-73AFA02752E0}" dt="2021-04-08T02:24:46.214" v="158" actId="478"/>
          <ac:picMkLst>
            <pc:docMk/>
            <pc:sldMk cId="3052638164" sldId="1336"/>
            <ac:picMk id="64" creationId="{F6C73352-15BC-4EA0-9AF0-09829DAC6147}"/>
          </ac:picMkLst>
        </pc:picChg>
      </pc:sldChg>
      <pc:sldChg chg="add del">
        <pc:chgData name="Gilberto Santos Junior" userId="96a7d4d18d04a675" providerId="LiveId" clId="{46891904-8356-422C-BAF8-73AFA02752E0}" dt="2021-04-07T23:12:41.460" v="1"/>
        <pc:sldMkLst>
          <pc:docMk/>
          <pc:sldMk cId="998028205" sldId="1337"/>
        </pc:sldMkLst>
      </pc:sldChg>
      <pc:sldChg chg="add modTransition">
        <pc:chgData name="Gilberto Santos Junior" userId="96a7d4d18d04a675" providerId="LiveId" clId="{46891904-8356-422C-BAF8-73AFA02752E0}" dt="2021-04-08T02:39:50.157" v="197"/>
        <pc:sldMkLst>
          <pc:docMk/>
          <pc:sldMk cId="3354247549" sldId="1337"/>
        </pc:sldMkLst>
      </pc:sldChg>
      <pc:sldChg chg="add del">
        <pc:chgData name="Gilberto Santos Junior" userId="96a7d4d18d04a675" providerId="LiveId" clId="{46891904-8356-422C-BAF8-73AFA02752E0}" dt="2021-04-07T23:12:41.460" v="1"/>
        <pc:sldMkLst>
          <pc:docMk/>
          <pc:sldMk cId="1013231240" sldId="1338"/>
        </pc:sldMkLst>
      </pc:sldChg>
      <pc:sldChg chg="add modTransition">
        <pc:chgData name="Gilberto Santos Junior" userId="96a7d4d18d04a675" providerId="LiveId" clId="{46891904-8356-422C-BAF8-73AFA02752E0}" dt="2021-04-08T02:39:50.157" v="197"/>
        <pc:sldMkLst>
          <pc:docMk/>
          <pc:sldMk cId="2123222051" sldId="1338"/>
        </pc:sldMkLst>
      </pc:sldChg>
      <pc:sldChg chg="addSp modSp add mod modTransition">
        <pc:chgData name="Gilberto Santos Junior" userId="96a7d4d18d04a675" providerId="LiveId" clId="{46891904-8356-422C-BAF8-73AFA02752E0}" dt="2021-04-08T02:39:50.157" v="197"/>
        <pc:sldMkLst>
          <pc:docMk/>
          <pc:sldMk cId="2645693680" sldId="1339"/>
        </pc:sldMkLst>
        <pc:picChg chg="add mod">
          <ac:chgData name="Gilberto Santos Junior" userId="96a7d4d18d04a675" providerId="LiveId" clId="{46891904-8356-422C-BAF8-73AFA02752E0}" dt="2021-04-07T23:12:51.245" v="4" actId="1076"/>
          <ac:picMkLst>
            <pc:docMk/>
            <pc:sldMk cId="2645693680" sldId="1339"/>
            <ac:picMk id="11" creationId="{7E7E03B4-21E3-497E-A4CC-DF58A4D47B01}"/>
          </ac:picMkLst>
        </pc:picChg>
      </pc:sldChg>
      <pc:sldChg chg="add del">
        <pc:chgData name="Gilberto Santos Junior" userId="96a7d4d18d04a675" providerId="LiveId" clId="{46891904-8356-422C-BAF8-73AFA02752E0}" dt="2021-04-07T23:12:41.460" v="1"/>
        <pc:sldMkLst>
          <pc:docMk/>
          <pc:sldMk cId="3379659852" sldId="1339"/>
        </pc:sldMkLst>
      </pc:sldChg>
      <pc:sldChg chg="add del">
        <pc:chgData name="Gilberto Santos Junior" userId="96a7d4d18d04a675" providerId="LiveId" clId="{46891904-8356-422C-BAF8-73AFA02752E0}" dt="2021-04-07T23:12:41.460" v="1"/>
        <pc:sldMkLst>
          <pc:docMk/>
          <pc:sldMk cId="3206915957" sldId="1340"/>
        </pc:sldMkLst>
      </pc:sldChg>
      <pc:sldChg chg="modSp add mod modTransition">
        <pc:chgData name="Gilberto Santos Junior" userId="96a7d4d18d04a675" providerId="LiveId" clId="{46891904-8356-422C-BAF8-73AFA02752E0}" dt="2021-04-08T02:42:12.927" v="203"/>
        <pc:sldMkLst>
          <pc:docMk/>
          <pc:sldMk cId="3413283644" sldId="1340"/>
        </pc:sldMkLst>
        <pc:spChg chg="mod">
          <ac:chgData name="Gilberto Santos Junior" userId="96a7d4d18d04a675" providerId="LiveId" clId="{46891904-8356-422C-BAF8-73AFA02752E0}" dt="2021-04-07T23:13:10.943" v="50"/>
          <ac:spMkLst>
            <pc:docMk/>
            <pc:sldMk cId="3413283644" sldId="1340"/>
            <ac:spMk id="4098" creationId="{00000000-0000-0000-0000-000000000000}"/>
          </ac:spMkLst>
        </pc:spChg>
      </pc:sldChg>
      <pc:sldChg chg="addSp delSp modSp add mod modTransition">
        <pc:chgData name="Gilberto Santos Junior" userId="96a7d4d18d04a675" providerId="LiveId" clId="{46891904-8356-422C-BAF8-73AFA02752E0}" dt="2021-04-08T02:39:50.157" v="197"/>
        <pc:sldMkLst>
          <pc:docMk/>
          <pc:sldMk cId="1199119675" sldId="1341"/>
        </pc:sldMkLst>
        <pc:spChg chg="add mod">
          <ac:chgData name="Gilberto Santos Junior" userId="96a7d4d18d04a675" providerId="LiveId" clId="{46891904-8356-422C-BAF8-73AFA02752E0}" dt="2021-04-08T02:17:07.384" v="101"/>
          <ac:spMkLst>
            <pc:docMk/>
            <pc:sldMk cId="1199119675" sldId="1341"/>
            <ac:spMk id="52" creationId="{3E1808F0-80A7-4F37-AFE3-59150ACEC4EB}"/>
          </ac:spMkLst>
        </pc:spChg>
        <pc:spChg chg="del mod">
          <ac:chgData name="Gilberto Santos Junior" userId="96a7d4d18d04a675" providerId="LiveId" clId="{46891904-8356-422C-BAF8-73AFA02752E0}" dt="2021-04-08T02:15:51.470" v="92" actId="478"/>
          <ac:spMkLst>
            <pc:docMk/>
            <pc:sldMk cId="1199119675" sldId="1341"/>
            <ac:spMk id="65" creationId="{5AD666A5-E968-4798-A8DC-975BD35FE510}"/>
          </ac:spMkLst>
        </pc:spChg>
        <pc:spChg chg="del">
          <ac:chgData name="Gilberto Santos Junior" userId="96a7d4d18d04a675" providerId="LiveId" clId="{46891904-8356-422C-BAF8-73AFA02752E0}" dt="2021-04-08T02:15:59.229" v="96" actId="478"/>
          <ac:spMkLst>
            <pc:docMk/>
            <pc:sldMk cId="1199119675" sldId="1341"/>
            <ac:spMk id="66" creationId="{12737D79-3337-47A4-B796-FC55AC32C0BC}"/>
          </ac:spMkLst>
        </pc:spChg>
        <pc:spChg chg="del">
          <ac:chgData name="Gilberto Santos Junior" userId="96a7d4d18d04a675" providerId="LiveId" clId="{46891904-8356-422C-BAF8-73AFA02752E0}" dt="2021-04-08T02:15:59.229" v="96" actId="478"/>
          <ac:spMkLst>
            <pc:docMk/>
            <pc:sldMk cId="1199119675" sldId="1341"/>
            <ac:spMk id="67" creationId="{CB499CE7-62D7-4697-82E1-1AB072DB6715}"/>
          </ac:spMkLst>
        </pc:spChg>
        <pc:spChg chg="del">
          <ac:chgData name="Gilberto Santos Junior" userId="96a7d4d18d04a675" providerId="LiveId" clId="{46891904-8356-422C-BAF8-73AFA02752E0}" dt="2021-04-08T02:15:54.099" v="94" actId="478"/>
          <ac:spMkLst>
            <pc:docMk/>
            <pc:sldMk cId="1199119675" sldId="1341"/>
            <ac:spMk id="68" creationId="{59E2B4AE-C11A-47B8-856D-F5D5B8D14CB4}"/>
          </ac:spMkLst>
        </pc:spChg>
        <pc:spChg chg="del">
          <ac:chgData name="Gilberto Santos Junior" userId="96a7d4d18d04a675" providerId="LiveId" clId="{46891904-8356-422C-BAF8-73AFA02752E0}" dt="2021-04-08T02:16:01.170" v="97" actId="478"/>
          <ac:spMkLst>
            <pc:docMk/>
            <pc:sldMk cId="1199119675" sldId="1341"/>
            <ac:spMk id="69" creationId="{7396AA23-86AD-4800-BEAA-561FF678FC63}"/>
          </ac:spMkLst>
        </pc:spChg>
        <pc:spChg chg="del">
          <ac:chgData name="Gilberto Santos Junior" userId="96a7d4d18d04a675" providerId="LiveId" clId="{46891904-8356-422C-BAF8-73AFA02752E0}" dt="2021-04-08T02:15:59.229" v="96" actId="478"/>
          <ac:spMkLst>
            <pc:docMk/>
            <pc:sldMk cId="1199119675" sldId="1341"/>
            <ac:spMk id="70" creationId="{F1A9E598-7736-4A39-B54E-68EBA47E9B0D}"/>
          </ac:spMkLst>
        </pc:spChg>
        <pc:spChg chg="del">
          <ac:chgData name="Gilberto Santos Junior" userId="96a7d4d18d04a675" providerId="LiveId" clId="{46891904-8356-422C-BAF8-73AFA02752E0}" dt="2021-04-08T02:15:59.229" v="96" actId="478"/>
          <ac:spMkLst>
            <pc:docMk/>
            <pc:sldMk cId="1199119675" sldId="1341"/>
            <ac:spMk id="71" creationId="{DAE90C66-8A82-42CA-B0CD-498550D19FFB}"/>
          </ac:spMkLst>
        </pc:spChg>
        <pc:spChg chg="del">
          <ac:chgData name="Gilberto Santos Junior" userId="96a7d4d18d04a675" providerId="LiveId" clId="{46891904-8356-422C-BAF8-73AFA02752E0}" dt="2021-04-08T02:15:59.229" v="96" actId="478"/>
          <ac:spMkLst>
            <pc:docMk/>
            <pc:sldMk cId="1199119675" sldId="1341"/>
            <ac:spMk id="72" creationId="{8E642F42-B27D-40E0-BCAD-8A8C610F8C5C}"/>
          </ac:spMkLst>
        </pc:spChg>
        <pc:spChg chg="del">
          <ac:chgData name="Gilberto Santos Junior" userId="96a7d4d18d04a675" providerId="LiveId" clId="{46891904-8356-422C-BAF8-73AFA02752E0}" dt="2021-04-08T02:15:59.229" v="96" actId="478"/>
          <ac:spMkLst>
            <pc:docMk/>
            <pc:sldMk cId="1199119675" sldId="1341"/>
            <ac:spMk id="73" creationId="{84BDBC2D-4DAA-41F9-A2E9-594D88B6B389}"/>
          </ac:spMkLst>
        </pc:spChg>
        <pc:spChg chg="del">
          <ac:chgData name="Gilberto Santos Junior" userId="96a7d4d18d04a675" providerId="LiveId" clId="{46891904-8356-422C-BAF8-73AFA02752E0}" dt="2021-04-08T02:15:55.741" v="95" actId="478"/>
          <ac:spMkLst>
            <pc:docMk/>
            <pc:sldMk cId="1199119675" sldId="1341"/>
            <ac:spMk id="75" creationId="{CFE88642-5A40-4B7D-B7FF-C941BD65B761}"/>
          </ac:spMkLst>
        </pc:spChg>
        <pc:spChg chg="del">
          <ac:chgData name="Gilberto Santos Junior" userId="96a7d4d18d04a675" providerId="LiveId" clId="{46891904-8356-422C-BAF8-73AFA02752E0}" dt="2021-04-08T02:15:59.229" v="96" actId="478"/>
          <ac:spMkLst>
            <pc:docMk/>
            <pc:sldMk cId="1199119675" sldId="1341"/>
            <ac:spMk id="78" creationId="{27C70D30-E3C4-4535-A7B8-F0BDA182557A}"/>
          </ac:spMkLst>
        </pc:spChg>
        <pc:spChg chg="del">
          <ac:chgData name="Gilberto Santos Junior" userId="96a7d4d18d04a675" providerId="LiveId" clId="{46891904-8356-422C-BAF8-73AFA02752E0}" dt="2021-04-08T02:15:59.229" v="96" actId="478"/>
          <ac:spMkLst>
            <pc:docMk/>
            <pc:sldMk cId="1199119675" sldId="1341"/>
            <ac:spMk id="79" creationId="{33E4BCF0-B9E3-439F-951B-755AF60100AF}"/>
          </ac:spMkLst>
        </pc:spChg>
        <pc:picChg chg="add mod">
          <ac:chgData name="Gilberto Santos Junior" userId="96a7d4d18d04a675" providerId="LiveId" clId="{46891904-8356-422C-BAF8-73AFA02752E0}" dt="2021-04-08T02:17:07.384" v="101"/>
          <ac:picMkLst>
            <pc:docMk/>
            <pc:sldMk cId="1199119675" sldId="1341"/>
            <ac:picMk id="41" creationId="{27B70AC7-F330-4D2A-B631-D4FEF5F4F269}"/>
          </ac:picMkLst>
        </pc:picChg>
        <pc:picChg chg="del">
          <ac:chgData name="Gilberto Santos Junior" userId="96a7d4d18d04a675" providerId="LiveId" clId="{46891904-8356-422C-BAF8-73AFA02752E0}" dt="2021-04-08T02:15:52.189" v="93" actId="478"/>
          <ac:picMkLst>
            <pc:docMk/>
            <pc:sldMk cId="1199119675" sldId="1341"/>
            <ac:picMk id="64" creationId="{F6C73352-15BC-4EA0-9AF0-09829DAC6147}"/>
          </ac:picMkLst>
        </pc:picChg>
      </pc:sldChg>
      <pc:sldChg chg="addSp modSp add del mod">
        <pc:chgData name="Gilberto Santos Junior" userId="96a7d4d18d04a675" providerId="LiveId" clId="{46891904-8356-422C-BAF8-73AFA02752E0}" dt="2021-04-08T02:34:26.717" v="189" actId="2696"/>
        <pc:sldMkLst>
          <pc:docMk/>
          <pc:sldMk cId="174326615" sldId="1342"/>
        </pc:sldMkLst>
        <pc:spChg chg="add mod">
          <ac:chgData name="Gilberto Santos Junior" userId="96a7d4d18d04a675" providerId="LiveId" clId="{46891904-8356-422C-BAF8-73AFA02752E0}" dt="2021-04-08T02:17:17.779" v="102"/>
          <ac:spMkLst>
            <pc:docMk/>
            <pc:sldMk cId="174326615" sldId="1342"/>
            <ac:spMk id="52" creationId="{9AEAC2EE-4D8C-45CF-9837-B76EE4DF8AEF}"/>
          </ac:spMkLst>
        </pc:spChg>
        <pc:spChg chg="add mod">
          <ac:chgData name="Gilberto Santos Junior" userId="96a7d4d18d04a675" providerId="LiveId" clId="{46891904-8356-422C-BAF8-73AFA02752E0}" dt="2021-04-08T02:19:19.424" v="119"/>
          <ac:spMkLst>
            <pc:docMk/>
            <pc:sldMk cId="174326615" sldId="1342"/>
            <ac:spMk id="53" creationId="{21A0E63C-8A56-4EEA-A18C-428CDADC12AC}"/>
          </ac:spMkLst>
        </pc:spChg>
        <pc:picChg chg="add mod">
          <ac:chgData name="Gilberto Santos Junior" userId="96a7d4d18d04a675" providerId="LiveId" clId="{46891904-8356-422C-BAF8-73AFA02752E0}" dt="2021-04-08T02:17:17.779" v="102"/>
          <ac:picMkLst>
            <pc:docMk/>
            <pc:sldMk cId="174326615" sldId="1342"/>
            <ac:picMk id="41" creationId="{128FD019-13EA-47EE-B5F1-81D80269475C}"/>
          </ac:picMkLst>
        </pc:picChg>
        <pc:picChg chg="add mod modCrop">
          <ac:chgData name="Gilberto Santos Junior" userId="96a7d4d18d04a675" providerId="LiveId" clId="{46891904-8356-422C-BAF8-73AFA02752E0}" dt="2021-04-08T02:20:07.054" v="120" actId="732"/>
          <ac:picMkLst>
            <pc:docMk/>
            <pc:sldMk cId="174326615" sldId="1342"/>
            <ac:picMk id="54" creationId="{0FFD983D-2044-477A-ACB3-18E9BCEE0D57}"/>
          </ac:picMkLst>
        </pc:picChg>
      </pc:sldChg>
      <pc:sldChg chg="addSp modSp add modTransition">
        <pc:chgData name="Gilberto Santos Junior" userId="96a7d4d18d04a675" providerId="LiveId" clId="{46891904-8356-422C-BAF8-73AFA02752E0}" dt="2021-04-08T02:39:50.157" v="197"/>
        <pc:sldMkLst>
          <pc:docMk/>
          <pc:sldMk cId="1712864241" sldId="1343"/>
        </pc:sldMkLst>
        <pc:spChg chg="add mod">
          <ac:chgData name="Gilberto Santos Junior" userId="96a7d4d18d04a675" providerId="LiveId" clId="{46891904-8356-422C-BAF8-73AFA02752E0}" dt="2021-04-08T02:16:36.084" v="99"/>
          <ac:spMkLst>
            <pc:docMk/>
            <pc:sldMk cId="1712864241" sldId="1343"/>
            <ac:spMk id="19" creationId="{CC494FAD-E035-4C24-8D68-E13AEAA05C2F}"/>
          </ac:spMkLst>
        </pc:spChg>
        <pc:picChg chg="add mod">
          <ac:chgData name="Gilberto Santos Junior" userId="96a7d4d18d04a675" providerId="LiveId" clId="{46891904-8356-422C-BAF8-73AFA02752E0}" dt="2021-04-08T02:16:36.084" v="99"/>
          <ac:picMkLst>
            <pc:docMk/>
            <pc:sldMk cId="1712864241" sldId="1343"/>
            <ac:picMk id="17" creationId="{C19272D7-C6B8-40B4-B922-9C927FF8A341}"/>
          </ac:picMkLst>
        </pc:picChg>
      </pc:sldChg>
      <pc:sldChg chg="addSp delSp modSp add mod modTransition">
        <pc:chgData name="Gilberto Santos Junior" userId="96a7d4d18d04a675" providerId="LiveId" clId="{46891904-8356-422C-BAF8-73AFA02752E0}" dt="2021-04-08T02:39:50.157" v="197"/>
        <pc:sldMkLst>
          <pc:docMk/>
          <pc:sldMk cId="1111270121" sldId="1344"/>
        </pc:sldMkLst>
        <pc:spChg chg="add mod">
          <ac:chgData name="Gilberto Santos Junior" userId="96a7d4d18d04a675" providerId="LiveId" clId="{46891904-8356-422C-BAF8-73AFA02752E0}" dt="2021-04-08T02:18:34.779" v="118" actId="1038"/>
          <ac:spMkLst>
            <pc:docMk/>
            <pc:sldMk cId="1111270121" sldId="1344"/>
            <ac:spMk id="32" creationId="{61F11971-B40E-4FC6-B87D-1DCE8A81A0A0}"/>
          </ac:spMkLst>
        </pc:spChg>
        <pc:picChg chg="add del mod ord">
          <ac:chgData name="Gilberto Santos Junior" userId="96a7d4d18d04a675" providerId="LiveId" clId="{46891904-8356-422C-BAF8-73AFA02752E0}" dt="2021-04-08T02:20:21.061" v="121" actId="478"/>
          <ac:picMkLst>
            <pc:docMk/>
            <pc:sldMk cId="1111270121" sldId="1344"/>
            <ac:picMk id="31" creationId="{F267B71C-1259-4716-A88F-D7154778ACF4}"/>
          </ac:picMkLst>
        </pc:picChg>
        <pc:picChg chg="add mod">
          <ac:chgData name="Gilberto Santos Junior" userId="96a7d4d18d04a675" providerId="LiveId" clId="{46891904-8356-422C-BAF8-73AFA02752E0}" dt="2021-04-08T02:20:22.550" v="122"/>
          <ac:picMkLst>
            <pc:docMk/>
            <pc:sldMk cId="1111270121" sldId="1344"/>
            <ac:picMk id="33" creationId="{4B4809CE-BF84-496E-8BA4-C25A8190C798}"/>
          </ac:picMkLst>
        </pc:picChg>
      </pc:sldChg>
      <pc:sldChg chg="addSp delSp modSp add mod modTransition">
        <pc:chgData name="Gilberto Santos Junior" userId="96a7d4d18d04a675" providerId="LiveId" clId="{46891904-8356-422C-BAF8-73AFA02752E0}" dt="2021-04-08T02:39:50.157" v="197"/>
        <pc:sldMkLst>
          <pc:docMk/>
          <pc:sldMk cId="1627209424" sldId="1345"/>
        </pc:sldMkLst>
        <pc:picChg chg="del">
          <ac:chgData name="Gilberto Santos Junior" userId="96a7d4d18d04a675" providerId="LiveId" clId="{46891904-8356-422C-BAF8-73AFA02752E0}" dt="2021-04-08T02:22:56.820" v="145" actId="478"/>
          <ac:picMkLst>
            <pc:docMk/>
            <pc:sldMk cId="1627209424" sldId="1345"/>
            <ac:picMk id="53" creationId="{EF059FF7-31C8-4207-80BA-3C3E0E61144E}"/>
          </ac:picMkLst>
        </pc:picChg>
        <pc:picChg chg="add del mod">
          <ac:chgData name="Gilberto Santos Junior" userId="96a7d4d18d04a675" providerId="LiveId" clId="{46891904-8356-422C-BAF8-73AFA02752E0}" dt="2021-04-08T02:22:55.342" v="144" actId="21"/>
          <ac:picMkLst>
            <pc:docMk/>
            <pc:sldMk cId="1627209424" sldId="1345"/>
            <ac:picMk id="54" creationId="{E696E5CF-0534-4A48-9B4B-5133F212C42F}"/>
          </ac:picMkLst>
        </pc:picChg>
        <pc:picChg chg="add mod">
          <ac:chgData name="Gilberto Santos Junior" userId="96a7d4d18d04a675" providerId="LiveId" clId="{46891904-8356-422C-BAF8-73AFA02752E0}" dt="2021-04-08T02:22:58.207" v="146"/>
          <ac:picMkLst>
            <pc:docMk/>
            <pc:sldMk cId="1627209424" sldId="1345"/>
            <ac:picMk id="56" creationId="{00D13CA7-7062-4611-AABF-B0FB8D3B336B}"/>
          </ac:picMkLst>
        </pc:picChg>
      </pc:sldChg>
      <pc:sldChg chg="add modTransition">
        <pc:chgData name="Gilberto Santos Junior" userId="96a7d4d18d04a675" providerId="LiveId" clId="{46891904-8356-422C-BAF8-73AFA02752E0}" dt="2021-04-08T02:39:50.157" v="197"/>
        <pc:sldMkLst>
          <pc:docMk/>
          <pc:sldMk cId="1661447386" sldId="1346"/>
        </pc:sldMkLst>
      </pc:sldChg>
      <pc:sldChg chg="addSp delSp modSp add mod modTransition">
        <pc:chgData name="Gilberto Santos Junior" userId="96a7d4d18d04a675" providerId="LiveId" clId="{46891904-8356-422C-BAF8-73AFA02752E0}" dt="2021-04-08T02:39:50.157" v="197"/>
        <pc:sldMkLst>
          <pc:docMk/>
          <pc:sldMk cId="1629506546" sldId="1347"/>
        </pc:sldMkLst>
        <pc:picChg chg="del">
          <ac:chgData name="Gilberto Santos Junior" userId="96a7d4d18d04a675" providerId="LiveId" clId="{46891904-8356-422C-BAF8-73AFA02752E0}" dt="2021-04-08T02:28:03.003" v="186" actId="478"/>
          <ac:picMkLst>
            <pc:docMk/>
            <pc:sldMk cId="1629506546" sldId="1347"/>
            <ac:picMk id="26" creationId="{FCA99463-1107-478A-82F6-EAF0CCF9EC95}"/>
          </ac:picMkLst>
        </pc:picChg>
        <pc:picChg chg="add del mod">
          <ac:chgData name="Gilberto Santos Junior" userId="96a7d4d18d04a675" providerId="LiveId" clId="{46891904-8356-422C-BAF8-73AFA02752E0}" dt="2021-04-08T02:28:01.184" v="185" actId="21"/>
          <ac:picMkLst>
            <pc:docMk/>
            <pc:sldMk cId="1629506546" sldId="1347"/>
            <ac:picMk id="29" creationId="{6782A4BA-E6ED-4002-B5CE-54D2ED386CA3}"/>
          </ac:picMkLst>
        </pc:picChg>
        <pc:picChg chg="add mod">
          <ac:chgData name="Gilberto Santos Junior" userId="96a7d4d18d04a675" providerId="LiveId" clId="{46891904-8356-422C-BAF8-73AFA02752E0}" dt="2021-04-08T02:28:04.844" v="187"/>
          <ac:picMkLst>
            <pc:docMk/>
            <pc:sldMk cId="1629506546" sldId="1347"/>
            <ac:picMk id="31" creationId="{9E6D6413-F9A1-4266-A37F-C293202EF4F9}"/>
          </ac:picMkLst>
        </pc:picChg>
      </pc:sldChg>
      <pc:sldChg chg="modSp add del mod">
        <pc:chgData name="Gilberto Santos Junior" userId="96a7d4d18d04a675" providerId="LiveId" clId="{46891904-8356-422C-BAF8-73AFA02752E0}" dt="2021-04-13T16:40:10.333" v="211"/>
        <pc:sldMkLst>
          <pc:docMk/>
          <pc:sldMk cId="107531114" sldId="1348"/>
        </pc:sldMkLst>
        <pc:spChg chg="mod">
          <ac:chgData name="Gilberto Santos Junior" userId="96a7d4d18d04a675" providerId="LiveId" clId="{46891904-8356-422C-BAF8-73AFA02752E0}" dt="2021-04-13T16:40:10.333" v="211"/>
          <ac:spMkLst>
            <pc:docMk/>
            <pc:sldMk cId="107531114" sldId="1348"/>
            <ac:spMk id="4098" creationId="{00000000-0000-0000-0000-000000000000}"/>
          </ac:spMkLst>
        </pc:spChg>
      </pc:sldChg>
      <pc:sldChg chg="add">
        <pc:chgData name="Gilberto Santos Junior" userId="96a7d4d18d04a675" providerId="LiveId" clId="{46891904-8356-422C-BAF8-73AFA02752E0}" dt="2021-04-13T16:40:10.365" v="212"/>
        <pc:sldMkLst>
          <pc:docMk/>
          <pc:sldMk cId="1066677082" sldId="1348"/>
        </pc:sldMkLst>
      </pc:sldChg>
      <pc:sldChg chg="modSp add del mod">
        <pc:chgData name="Gilberto Santos Junior" userId="96a7d4d18d04a675" providerId="LiveId" clId="{46891904-8356-422C-BAF8-73AFA02752E0}" dt="2021-04-13T16:40:10.333" v="211"/>
        <pc:sldMkLst>
          <pc:docMk/>
          <pc:sldMk cId="1379433155" sldId="1349"/>
        </pc:sldMkLst>
        <pc:spChg chg="mod">
          <ac:chgData name="Gilberto Santos Junior" userId="96a7d4d18d04a675" providerId="LiveId" clId="{46891904-8356-422C-BAF8-73AFA02752E0}" dt="2021-04-13T16:40:10.333" v="211"/>
          <ac:spMkLst>
            <pc:docMk/>
            <pc:sldMk cId="1379433155" sldId="1349"/>
            <ac:spMk id="4098" creationId="{00000000-0000-0000-0000-000000000000}"/>
          </ac:spMkLst>
        </pc:spChg>
      </pc:sldChg>
      <pc:sldChg chg="add">
        <pc:chgData name="Gilberto Santos Junior" userId="96a7d4d18d04a675" providerId="LiveId" clId="{46891904-8356-422C-BAF8-73AFA02752E0}" dt="2021-04-13T16:40:10.365" v="212"/>
        <pc:sldMkLst>
          <pc:docMk/>
          <pc:sldMk cId="1951083011" sldId="1349"/>
        </pc:sldMkLst>
      </pc:sldChg>
      <pc:sldChg chg="addSp modSp add mod">
        <pc:chgData name="Gilberto Santos Junior" userId="96a7d4d18d04a675" providerId="LiveId" clId="{46891904-8356-422C-BAF8-73AFA02752E0}" dt="2021-04-13T16:40:21.023" v="214" actId="1076"/>
        <pc:sldMkLst>
          <pc:docMk/>
          <pc:sldMk cId="3265503804" sldId="1350"/>
        </pc:sldMkLst>
        <pc:picChg chg="add mod">
          <ac:chgData name="Gilberto Santos Junior" userId="96a7d4d18d04a675" providerId="LiveId" clId="{46891904-8356-422C-BAF8-73AFA02752E0}" dt="2021-04-13T16:40:21.023" v="214" actId="1076"/>
          <ac:picMkLst>
            <pc:docMk/>
            <pc:sldMk cId="3265503804" sldId="1350"/>
            <ac:picMk id="12" creationId="{6CC5B688-7EDC-4C59-99C3-04C2BAD68E96}"/>
          </ac:picMkLst>
        </pc:picChg>
      </pc:sldChg>
      <pc:sldChg chg="modSp add del mod">
        <pc:chgData name="Gilberto Santos Junior" userId="96a7d4d18d04a675" providerId="LiveId" clId="{46891904-8356-422C-BAF8-73AFA02752E0}" dt="2021-04-13T16:40:10.333" v="211"/>
        <pc:sldMkLst>
          <pc:docMk/>
          <pc:sldMk cId="4015876822" sldId="1350"/>
        </pc:sldMkLst>
        <pc:spChg chg="mod">
          <ac:chgData name="Gilberto Santos Junior" userId="96a7d4d18d04a675" providerId="LiveId" clId="{46891904-8356-422C-BAF8-73AFA02752E0}" dt="2021-04-13T16:40:10.333" v="211"/>
          <ac:spMkLst>
            <pc:docMk/>
            <pc:sldMk cId="4015876822" sldId="1350"/>
            <ac:spMk id="19458" creationId="{00000000-0000-0000-0000-000000000000}"/>
          </ac:spMkLst>
        </pc:spChg>
      </pc:sldChg>
      <pc:sldChg chg="modSp add mod">
        <pc:chgData name="Gilberto Santos Junior" userId="96a7d4d18d04a675" providerId="LiveId" clId="{46891904-8356-422C-BAF8-73AFA02752E0}" dt="2021-04-13T16:41:27.528" v="315" actId="1036"/>
        <pc:sldMkLst>
          <pc:docMk/>
          <pc:sldMk cId="184227374" sldId="1351"/>
        </pc:sldMkLst>
        <pc:spChg chg="mod">
          <ac:chgData name="Gilberto Santos Junior" userId="96a7d4d18d04a675" providerId="LiveId" clId="{46891904-8356-422C-BAF8-73AFA02752E0}" dt="2021-04-13T16:41:27.528" v="315" actId="1036"/>
          <ac:spMkLst>
            <pc:docMk/>
            <pc:sldMk cId="184227374" sldId="1351"/>
            <ac:spMk id="4098" creationId="{00000000-0000-0000-0000-000000000000}"/>
          </ac:spMkLst>
        </pc:spChg>
      </pc:sldChg>
      <pc:sldChg chg="add del">
        <pc:chgData name="Gilberto Santos Junior" userId="96a7d4d18d04a675" providerId="LiveId" clId="{46891904-8356-422C-BAF8-73AFA02752E0}" dt="2021-04-13T16:40:10.333" v="211"/>
        <pc:sldMkLst>
          <pc:docMk/>
          <pc:sldMk cId="3350490561" sldId="1351"/>
        </pc:sldMkLst>
      </pc:sldChg>
      <pc:sldChg chg="add del">
        <pc:chgData name="Gilberto Santos Junior" userId="96a7d4d18d04a675" providerId="LiveId" clId="{46891904-8356-422C-BAF8-73AFA02752E0}" dt="2021-04-13T16:40:10.333" v="211"/>
        <pc:sldMkLst>
          <pc:docMk/>
          <pc:sldMk cId="1766334725" sldId="1352"/>
        </pc:sldMkLst>
      </pc:sldChg>
      <pc:sldChg chg="addSp delSp modSp add del mod">
        <pc:chgData name="Gilberto Santos Junior" userId="96a7d4d18d04a675" providerId="LiveId" clId="{46891904-8356-422C-BAF8-73AFA02752E0}" dt="2021-04-14T02:51:41.938" v="3569" actId="2696"/>
        <pc:sldMkLst>
          <pc:docMk/>
          <pc:sldMk cId="1833256258" sldId="1352"/>
        </pc:sldMkLst>
        <pc:spChg chg="mod">
          <ac:chgData name="Gilberto Santos Junior" userId="96a7d4d18d04a675" providerId="LiveId" clId="{46891904-8356-422C-BAF8-73AFA02752E0}" dt="2021-04-13T21:20:10.260" v="2792" actId="20577"/>
          <ac:spMkLst>
            <pc:docMk/>
            <pc:sldMk cId="1833256258" sldId="1352"/>
            <ac:spMk id="5" creationId="{6AB992BE-AB1E-42A9-BEDF-8579F3C4DC6A}"/>
          </ac:spMkLst>
        </pc:spChg>
        <pc:spChg chg="mod">
          <ac:chgData name="Gilberto Santos Junior" userId="96a7d4d18d04a675" providerId="LiveId" clId="{46891904-8356-422C-BAF8-73AFA02752E0}" dt="2021-04-13T16:43:46.641" v="364" actId="14100"/>
          <ac:spMkLst>
            <pc:docMk/>
            <pc:sldMk cId="1833256258" sldId="1352"/>
            <ac:spMk id="7" creationId="{17D39901-B32B-4AD2-9DC3-6C86B92D1D5F}"/>
          </ac:spMkLst>
        </pc:spChg>
        <pc:picChg chg="add del mod">
          <ac:chgData name="Gilberto Santos Junior" userId="96a7d4d18d04a675" providerId="LiveId" clId="{46891904-8356-422C-BAF8-73AFA02752E0}" dt="2021-04-13T21:37:12.597" v="2799" actId="21"/>
          <ac:picMkLst>
            <pc:docMk/>
            <pc:sldMk cId="1833256258" sldId="1352"/>
            <ac:picMk id="3" creationId="{1C077953-AA56-48A2-B3D6-FB90E8F6F8EF}"/>
          </ac:picMkLst>
        </pc:picChg>
        <pc:picChg chg="add mod">
          <ac:chgData name="Gilberto Santos Junior" userId="96a7d4d18d04a675" providerId="LiveId" clId="{46891904-8356-422C-BAF8-73AFA02752E0}" dt="2021-04-13T16:51:09.072" v="423" actId="1076"/>
          <ac:picMkLst>
            <pc:docMk/>
            <pc:sldMk cId="1833256258" sldId="1352"/>
            <ac:picMk id="6" creationId="{5AC03E7A-A5D9-4CB5-9F96-1C685C552949}"/>
          </ac:picMkLst>
        </pc:picChg>
      </pc:sldChg>
      <pc:sldChg chg="add del">
        <pc:chgData name="Gilberto Santos Junior" userId="96a7d4d18d04a675" providerId="LiveId" clId="{46891904-8356-422C-BAF8-73AFA02752E0}" dt="2021-04-13T16:53:07.581" v="433"/>
        <pc:sldMkLst>
          <pc:docMk/>
          <pc:sldMk cId="3144556223" sldId="1353"/>
        </pc:sldMkLst>
      </pc:sldChg>
      <pc:sldChg chg="delSp modSp add del mod">
        <pc:chgData name="Gilberto Santos Junior" userId="96a7d4d18d04a675" providerId="LiveId" clId="{46891904-8356-422C-BAF8-73AFA02752E0}" dt="2021-04-13T19:03:17.754" v="2135" actId="2696"/>
        <pc:sldMkLst>
          <pc:docMk/>
          <pc:sldMk cId="3869926439" sldId="1353"/>
        </pc:sldMkLst>
        <pc:spChg chg="del">
          <ac:chgData name="Gilberto Santos Junior" userId="96a7d4d18d04a675" providerId="LiveId" clId="{46891904-8356-422C-BAF8-73AFA02752E0}" dt="2021-04-13T16:53:50.219" v="439" actId="478"/>
          <ac:spMkLst>
            <pc:docMk/>
            <pc:sldMk cId="3869926439" sldId="1353"/>
            <ac:spMk id="4" creationId="{44B7A731-4E20-45AA-B4D9-7F5BD1A4DC79}"/>
          </ac:spMkLst>
        </pc:spChg>
        <pc:spChg chg="mod">
          <ac:chgData name="Gilberto Santos Junior" userId="96a7d4d18d04a675" providerId="LiveId" clId="{46891904-8356-422C-BAF8-73AFA02752E0}" dt="2021-04-13T18:28:59.561" v="1457" actId="113"/>
          <ac:spMkLst>
            <pc:docMk/>
            <pc:sldMk cId="3869926439" sldId="1353"/>
            <ac:spMk id="6" creationId="{5A8CF717-ED7A-4F0A-A806-1919A92A71AB}"/>
          </ac:spMkLst>
        </pc:spChg>
      </pc:sldChg>
      <pc:sldChg chg="modSp add del mod">
        <pc:chgData name="Gilberto Santos Junior" userId="96a7d4d18d04a675" providerId="LiveId" clId="{46891904-8356-422C-BAF8-73AFA02752E0}" dt="2021-04-13T18:56:44.246" v="2079" actId="2696"/>
        <pc:sldMkLst>
          <pc:docMk/>
          <pc:sldMk cId="115993346" sldId="1354"/>
        </pc:sldMkLst>
        <pc:spChg chg="mod">
          <ac:chgData name="Gilberto Santos Junior" userId="96a7d4d18d04a675" providerId="LiveId" clId="{46891904-8356-422C-BAF8-73AFA02752E0}" dt="2021-04-13T18:28:53.641" v="1456" actId="113"/>
          <ac:spMkLst>
            <pc:docMk/>
            <pc:sldMk cId="115993346" sldId="1354"/>
            <ac:spMk id="6" creationId="{5A8CF717-ED7A-4F0A-A806-1919A92A71AB}"/>
          </ac:spMkLst>
        </pc:spChg>
      </pc:sldChg>
      <pc:sldChg chg="addSp delSp modSp add del mod">
        <pc:chgData name="Gilberto Santos Junior" userId="96a7d4d18d04a675" providerId="LiveId" clId="{46891904-8356-422C-BAF8-73AFA02752E0}" dt="2021-04-13T19:02:12.985" v="2125" actId="2696"/>
        <pc:sldMkLst>
          <pc:docMk/>
          <pc:sldMk cId="1115834134" sldId="1355"/>
        </pc:sldMkLst>
        <pc:spChg chg="add del mod">
          <ac:chgData name="Gilberto Santos Junior" userId="96a7d4d18d04a675" providerId="LiveId" clId="{46891904-8356-422C-BAF8-73AFA02752E0}" dt="2021-04-13T18:34:45.354" v="1672" actId="478"/>
          <ac:spMkLst>
            <pc:docMk/>
            <pc:sldMk cId="1115834134" sldId="1355"/>
            <ac:spMk id="4" creationId="{951166E3-7F1B-4938-BDE7-7E5D7732A796}"/>
          </ac:spMkLst>
        </pc:spChg>
        <pc:spChg chg="del mod">
          <ac:chgData name="Gilberto Santos Junior" userId="96a7d4d18d04a675" providerId="LiveId" clId="{46891904-8356-422C-BAF8-73AFA02752E0}" dt="2021-04-13T18:31:57.266" v="1511" actId="478"/>
          <ac:spMkLst>
            <pc:docMk/>
            <pc:sldMk cId="1115834134" sldId="1355"/>
            <ac:spMk id="6" creationId="{5A8CF717-ED7A-4F0A-A806-1919A92A71AB}"/>
          </ac:spMkLst>
        </pc:spChg>
        <pc:spChg chg="del mod">
          <ac:chgData name="Gilberto Santos Junior" userId="96a7d4d18d04a675" providerId="LiveId" clId="{46891904-8356-422C-BAF8-73AFA02752E0}" dt="2021-04-13T18:31:53.697" v="1510" actId="21"/>
          <ac:spMkLst>
            <pc:docMk/>
            <pc:sldMk cId="1115834134" sldId="1355"/>
            <ac:spMk id="7" creationId="{941EB9BE-6CFD-4739-B7A8-E3B2B1B1D3B0}"/>
          </ac:spMkLst>
        </pc:spChg>
        <pc:spChg chg="add del mod">
          <ac:chgData name="Gilberto Santos Junior" userId="96a7d4d18d04a675" providerId="LiveId" clId="{46891904-8356-422C-BAF8-73AFA02752E0}" dt="2021-04-13T18:17:40.630" v="1424" actId="478"/>
          <ac:spMkLst>
            <pc:docMk/>
            <pc:sldMk cId="1115834134" sldId="1355"/>
            <ac:spMk id="9" creationId="{98ACB6D2-8594-43BB-B517-4DCE29D94ED4}"/>
          </ac:spMkLst>
        </pc:spChg>
        <pc:spChg chg="add del mod">
          <ac:chgData name="Gilberto Santos Junior" userId="96a7d4d18d04a675" providerId="LiveId" clId="{46891904-8356-422C-BAF8-73AFA02752E0}" dt="2021-04-13T18:17:44.270" v="1426" actId="478"/>
          <ac:spMkLst>
            <pc:docMk/>
            <pc:sldMk cId="1115834134" sldId="1355"/>
            <ac:spMk id="10" creationId="{A19A088A-FD5D-4472-A3E8-4B72ABCFB820}"/>
          </ac:spMkLst>
        </pc:spChg>
        <pc:spChg chg="add del mod">
          <ac:chgData name="Gilberto Santos Junior" userId="96a7d4d18d04a675" providerId="LiveId" clId="{46891904-8356-422C-BAF8-73AFA02752E0}" dt="2021-04-13T18:17:45.707" v="1427" actId="478"/>
          <ac:spMkLst>
            <pc:docMk/>
            <pc:sldMk cId="1115834134" sldId="1355"/>
            <ac:spMk id="11" creationId="{AF7F9EDA-3DD7-4C92-9B39-DFDAF4A013C4}"/>
          </ac:spMkLst>
        </pc:spChg>
        <pc:spChg chg="add del mod">
          <ac:chgData name="Gilberto Santos Junior" userId="96a7d4d18d04a675" providerId="LiveId" clId="{46891904-8356-422C-BAF8-73AFA02752E0}" dt="2021-04-13T18:02:34.876" v="611" actId="478"/>
          <ac:spMkLst>
            <pc:docMk/>
            <pc:sldMk cId="1115834134" sldId="1355"/>
            <ac:spMk id="12" creationId="{422266F0-D00F-4A7F-B563-6F88780B0314}"/>
          </ac:spMkLst>
        </pc:spChg>
        <pc:spChg chg="add mod">
          <ac:chgData name="Gilberto Santos Junior" userId="96a7d4d18d04a675" providerId="LiveId" clId="{46891904-8356-422C-BAF8-73AFA02752E0}" dt="2021-04-13T18:05:18.140" v="1183" actId="255"/>
          <ac:spMkLst>
            <pc:docMk/>
            <pc:sldMk cId="1115834134" sldId="1355"/>
            <ac:spMk id="13" creationId="{CCF6DC47-28FD-43A7-898A-7C6E8A6BBE16}"/>
          </ac:spMkLst>
        </pc:spChg>
        <pc:spChg chg="add mod">
          <ac:chgData name="Gilberto Santos Junior" userId="96a7d4d18d04a675" providerId="LiveId" clId="{46891904-8356-422C-BAF8-73AFA02752E0}" dt="2021-04-13T18:05:31.644" v="1184" actId="255"/>
          <ac:spMkLst>
            <pc:docMk/>
            <pc:sldMk cId="1115834134" sldId="1355"/>
            <ac:spMk id="14" creationId="{6F2C5886-684D-403C-B1FE-A80D4229E8E0}"/>
          </ac:spMkLst>
        </pc:spChg>
        <pc:spChg chg="add del mod">
          <ac:chgData name="Gilberto Santos Junior" userId="96a7d4d18d04a675" providerId="LiveId" clId="{46891904-8356-422C-BAF8-73AFA02752E0}" dt="2021-04-13T18:19:24.073" v="1453" actId="478"/>
          <ac:spMkLst>
            <pc:docMk/>
            <pc:sldMk cId="1115834134" sldId="1355"/>
            <ac:spMk id="15" creationId="{1BF542FD-3FBE-4734-AE4C-99CE789614C4}"/>
          </ac:spMkLst>
        </pc:spChg>
        <pc:spChg chg="add del mod">
          <ac:chgData name="Gilberto Santos Junior" userId="96a7d4d18d04a675" providerId="LiveId" clId="{46891904-8356-422C-BAF8-73AFA02752E0}" dt="2021-04-13T18:19:25.604" v="1454" actId="478"/>
          <ac:spMkLst>
            <pc:docMk/>
            <pc:sldMk cId="1115834134" sldId="1355"/>
            <ac:spMk id="16" creationId="{94B4A4DB-91E7-484C-9EAE-20A089BF1D40}"/>
          </ac:spMkLst>
        </pc:spChg>
        <pc:spChg chg="add mod">
          <ac:chgData name="Gilberto Santos Junior" userId="96a7d4d18d04a675" providerId="LiveId" clId="{46891904-8356-422C-BAF8-73AFA02752E0}" dt="2021-04-13T18:06:31.754" v="1344" actId="1038"/>
          <ac:spMkLst>
            <pc:docMk/>
            <pc:sldMk cId="1115834134" sldId="1355"/>
            <ac:spMk id="17" creationId="{88BCA39D-51D0-4660-8082-CAFE475E6577}"/>
          </ac:spMkLst>
        </pc:spChg>
        <pc:spChg chg="add mod">
          <ac:chgData name="Gilberto Santos Junior" userId="96a7d4d18d04a675" providerId="LiveId" clId="{46891904-8356-422C-BAF8-73AFA02752E0}" dt="2021-04-13T18:05:31.644" v="1184" actId="255"/>
          <ac:spMkLst>
            <pc:docMk/>
            <pc:sldMk cId="1115834134" sldId="1355"/>
            <ac:spMk id="18" creationId="{68DF592D-6B00-47CA-A2E1-A7390133AA79}"/>
          </ac:spMkLst>
        </pc:spChg>
        <pc:spChg chg="add mod">
          <ac:chgData name="Gilberto Santos Junior" userId="96a7d4d18d04a675" providerId="LiveId" clId="{46891904-8356-422C-BAF8-73AFA02752E0}" dt="2021-04-13T18:05:31.644" v="1184" actId="255"/>
          <ac:spMkLst>
            <pc:docMk/>
            <pc:sldMk cId="1115834134" sldId="1355"/>
            <ac:spMk id="19" creationId="{8BE8E0DC-3350-49F0-942E-BFBBAF6C8E09}"/>
          </ac:spMkLst>
        </pc:spChg>
        <pc:spChg chg="add mod">
          <ac:chgData name="Gilberto Santos Junior" userId="96a7d4d18d04a675" providerId="LiveId" clId="{46891904-8356-422C-BAF8-73AFA02752E0}" dt="2021-04-13T18:06:13.766" v="1258" actId="1037"/>
          <ac:spMkLst>
            <pc:docMk/>
            <pc:sldMk cId="1115834134" sldId="1355"/>
            <ac:spMk id="20" creationId="{E4319856-9399-49FA-907A-C58D68D23EE6}"/>
          </ac:spMkLst>
        </pc:spChg>
        <pc:spChg chg="add del mod">
          <ac:chgData name="Gilberto Santos Junior" userId="96a7d4d18d04a675" providerId="LiveId" clId="{46891904-8356-422C-BAF8-73AFA02752E0}" dt="2021-04-13T18:07:01.541" v="1387" actId="478"/>
          <ac:spMkLst>
            <pc:docMk/>
            <pc:sldMk cId="1115834134" sldId="1355"/>
            <ac:spMk id="21" creationId="{8BEC0CB0-DEF7-457C-AB32-3AB8073C1E71}"/>
          </ac:spMkLst>
        </pc:spChg>
        <pc:spChg chg="add mod">
          <ac:chgData name="Gilberto Santos Junior" userId="96a7d4d18d04a675" providerId="LiveId" clId="{46891904-8356-422C-BAF8-73AFA02752E0}" dt="2021-04-13T18:06:49.769" v="1386" actId="1038"/>
          <ac:spMkLst>
            <pc:docMk/>
            <pc:sldMk cId="1115834134" sldId="1355"/>
            <ac:spMk id="22" creationId="{6D98D52A-BBFD-457B-8DDB-D1AC303E4700}"/>
          </ac:spMkLst>
        </pc:spChg>
        <pc:spChg chg="add mod">
          <ac:chgData name="Gilberto Santos Junior" userId="96a7d4d18d04a675" providerId="LiveId" clId="{46891904-8356-422C-BAF8-73AFA02752E0}" dt="2021-04-13T18:17:47.379" v="1428"/>
          <ac:spMkLst>
            <pc:docMk/>
            <pc:sldMk cId="1115834134" sldId="1355"/>
            <ac:spMk id="23" creationId="{F5C85D66-74B4-49DF-9E4A-7055D50AE747}"/>
          </ac:spMkLst>
        </pc:spChg>
        <pc:spChg chg="add mod">
          <ac:chgData name="Gilberto Santos Junior" userId="96a7d4d18d04a675" providerId="LiveId" clId="{46891904-8356-422C-BAF8-73AFA02752E0}" dt="2021-04-13T18:17:47.379" v="1428"/>
          <ac:spMkLst>
            <pc:docMk/>
            <pc:sldMk cId="1115834134" sldId="1355"/>
            <ac:spMk id="24" creationId="{8FA3A6A2-D10F-4280-864D-023F0CC4A3A7}"/>
          </ac:spMkLst>
        </pc:spChg>
        <pc:spChg chg="add del mod">
          <ac:chgData name="Gilberto Santos Junior" userId="96a7d4d18d04a675" providerId="LiveId" clId="{46891904-8356-422C-BAF8-73AFA02752E0}" dt="2021-04-13T18:18:21.770" v="1435" actId="478"/>
          <ac:spMkLst>
            <pc:docMk/>
            <pc:sldMk cId="1115834134" sldId="1355"/>
            <ac:spMk id="25" creationId="{FBDF693D-05A1-4CB5-ACFB-D9A488E0A0A2}"/>
          </ac:spMkLst>
        </pc:spChg>
        <pc:spChg chg="add mod">
          <ac:chgData name="Gilberto Santos Junior" userId="96a7d4d18d04a675" providerId="LiveId" clId="{46891904-8356-422C-BAF8-73AFA02752E0}" dt="2021-04-13T18:18:23.347" v="1436"/>
          <ac:spMkLst>
            <pc:docMk/>
            <pc:sldMk cId="1115834134" sldId="1355"/>
            <ac:spMk id="26" creationId="{AF691148-2B9E-449F-BEBC-74BD4923F297}"/>
          </ac:spMkLst>
        </pc:spChg>
        <pc:spChg chg="add mod">
          <ac:chgData name="Gilberto Santos Junior" userId="96a7d4d18d04a675" providerId="LiveId" clId="{46891904-8356-422C-BAF8-73AFA02752E0}" dt="2021-04-13T18:19:27.354" v="1455"/>
          <ac:spMkLst>
            <pc:docMk/>
            <pc:sldMk cId="1115834134" sldId="1355"/>
            <ac:spMk id="27" creationId="{4BC2E02C-664D-4035-9D60-DF781A4C0C59}"/>
          </ac:spMkLst>
        </pc:spChg>
        <pc:spChg chg="add mod">
          <ac:chgData name="Gilberto Santos Junior" userId="96a7d4d18d04a675" providerId="LiveId" clId="{46891904-8356-422C-BAF8-73AFA02752E0}" dt="2021-04-13T18:19:27.354" v="1455"/>
          <ac:spMkLst>
            <pc:docMk/>
            <pc:sldMk cId="1115834134" sldId="1355"/>
            <ac:spMk id="28" creationId="{F12DD98A-47DB-4CAF-87A4-173F68FBBE97}"/>
          </ac:spMkLst>
        </pc:spChg>
        <pc:spChg chg="add mod">
          <ac:chgData name="Gilberto Santos Junior" userId="96a7d4d18d04a675" providerId="LiveId" clId="{46891904-8356-422C-BAF8-73AFA02752E0}" dt="2021-04-13T18:57:09.252" v="2083" actId="5793"/>
          <ac:spMkLst>
            <pc:docMk/>
            <pc:sldMk cId="1115834134" sldId="1355"/>
            <ac:spMk id="29" creationId="{8AA0B24F-9BAD-458A-B59C-1D0DAF4FC34B}"/>
          </ac:spMkLst>
        </pc:spChg>
        <pc:spChg chg="add del mod">
          <ac:chgData name="Gilberto Santos Junior" userId="96a7d4d18d04a675" providerId="LiveId" clId="{46891904-8356-422C-BAF8-73AFA02752E0}" dt="2021-04-13T18:56:38.545" v="2078" actId="478"/>
          <ac:spMkLst>
            <pc:docMk/>
            <pc:sldMk cId="1115834134" sldId="1355"/>
            <ac:spMk id="30" creationId="{07F72719-1E96-46B4-91CD-B6636ABF7DE9}"/>
          </ac:spMkLst>
        </pc:spChg>
        <pc:picChg chg="add del mod">
          <ac:chgData name="Gilberto Santos Junior" userId="96a7d4d18d04a675" providerId="LiveId" clId="{46891904-8356-422C-BAF8-73AFA02752E0}" dt="2021-04-13T18:00:50.635" v="540" actId="21"/>
          <ac:picMkLst>
            <pc:docMk/>
            <pc:sldMk cId="1115834134" sldId="1355"/>
            <ac:picMk id="3" creationId="{23B4B862-B840-4BFE-897F-AEF069AB7814}"/>
          </ac:picMkLst>
        </pc:picChg>
        <pc:picChg chg="add del mod">
          <ac:chgData name="Gilberto Santos Junior" userId="96a7d4d18d04a675" providerId="LiveId" clId="{46891904-8356-422C-BAF8-73AFA02752E0}" dt="2021-04-13T18:00:52.017" v="541" actId="478"/>
          <ac:picMkLst>
            <pc:docMk/>
            <pc:sldMk cId="1115834134" sldId="1355"/>
            <ac:picMk id="5" creationId="{E42F54FD-119E-405E-998B-E5A484885161}"/>
          </ac:picMkLst>
        </pc:picChg>
        <pc:picChg chg="add mod">
          <ac:chgData name="Gilberto Santos Junior" userId="96a7d4d18d04a675" providerId="LiveId" clId="{46891904-8356-422C-BAF8-73AFA02752E0}" dt="2021-04-13T18:15:16.176" v="1396" actId="14826"/>
          <ac:picMkLst>
            <pc:docMk/>
            <pc:sldMk cId="1115834134" sldId="1355"/>
            <ac:picMk id="8" creationId="{B237B754-98AF-42E4-A507-C3CE981EEDB6}"/>
          </ac:picMkLst>
        </pc:picChg>
      </pc:sldChg>
      <pc:sldChg chg="addSp delSp modSp add del mod">
        <pc:chgData name="Gilberto Santos Junior" userId="96a7d4d18d04a675" providerId="LiveId" clId="{46891904-8356-422C-BAF8-73AFA02752E0}" dt="2021-04-13T18:59:09.874" v="2106" actId="2696"/>
        <pc:sldMkLst>
          <pc:docMk/>
          <pc:sldMk cId="2682409745" sldId="1356"/>
        </pc:sldMkLst>
        <pc:spChg chg="mod">
          <ac:chgData name="Gilberto Santos Junior" userId="96a7d4d18d04a675" providerId="LiveId" clId="{46891904-8356-422C-BAF8-73AFA02752E0}" dt="2021-04-13T18:34:25.682" v="1667" actId="1035"/>
          <ac:spMkLst>
            <pc:docMk/>
            <pc:sldMk cId="2682409745" sldId="1356"/>
            <ac:spMk id="4" creationId="{951166E3-7F1B-4938-BDE7-7E5D7732A796}"/>
          </ac:spMkLst>
        </pc:spChg>
        <pc:spChg chg="del">
          <ac:chgData name="Gilberto Santos Junior" userId="96a7d4d18d04a675" providerId="LiveId" clId="{46891904-8356-422C-BAF8-73AFA02752E0}" dt="2021-04-13T18:34:13.460" v="1638" actId="478"/>
          <ac:spMkLst>
            <pc:docMk/>
            <pc:sldMk cId="2682409745" sldId="1356"/>
            <ac:spMk id="6" creationId="{5A8CF717-ED7A-4F0A-A806-1919A92A71AB}"/>
          </ac:spMkLst>
        </pc:spChg>
        <pc:spChg chg="del">
          <ac:chgData name="Gilberto Santos Junior" userId="96a7d4d18d04a675" providerId="LiveId" clId="{46891904-8356-422C-BAF8-73AFA02752E0}" dt="2021-04-13T18:34:15.323" v="1639" actId="478"/>
          <ac:spMkLst>
            <pc:docMk/>
            <pc:sldMk cId="2682409745" sldId="1356"/>
            <ac:spMk id="7" creationId="{941EB9BE-6CFD-4739-B7A8-E3B2B1B1D3B0}"/>
          </ac:spMkLst>
        </pc:spChg>
        <pc:spChg chg="mod">
          <ac:chgData name="Gilberto Santos Junior" userId="96a7d4d18d04a675" providerId="LiveId" clId="{46891904-8356-422C-BAF8-73AFA02752E0}" dt="2021-04-13T18:15:40.853" v="1404" actId="1035"/>
          <ac:spMkLst>
            <pc:docMk/>
            <pc:sldMk cId="2682409745" sldId="1356"/>
            <ac:spMk id="10" creationId="{A19A088A-FD5D-4472-A3E8-4B72ABCFB820}"/>
          </ac:spMkLst>
        </pc:spChg>
        <pc:spChg chg="mod">
          <ac:chgData name="Gilberto Santos Junior" userId="96a7d4d18d04a675" providerId="LiveId" clId="{46891904-8356-422C-BAF8-73AFA02752E0}" dt="2021-04-13T18:18:01.565" v="1430" actId="1035"/>
          <ac:spMkLst>
            <pc:docMk/>
            <pc:sldMk cId="2682409745" sldId="1356"/>
            <ac:spMk id="11" creationId="{AF7F9EDA-3DD7-4C92-9B39-DFDAF4A013C4}"/>
          </ac:spMkLst>
        </pc:spChg>
        <pc:spChg chg="mod">
          <ac:chgData name="Gilberto Santos Junior" userId="96a7d4d18d04a675" providerId="LiveId" clId="{46891904-8356-422C-BAF8-73AFA02752E0}" dt="2021-04-13T18:18:57.439" v="1446" actId="1038"/>
          <ac:spMkLst>
            <pc:docMk/>
            <pc:sldMk cId="2682409745" sldId="1356"/>
            <ac:spMk id="15" creationId="{1BF542FD-3FBE-4734-AE4C-99CE789614C4}"/>
          </ac:spMkLst>
        </pc:spChg>
        <pc:spChg chg="mod">
          <ac:chgData name="Gilberto Santos Junior" userId="96a7d4d18d04a675" providerId="LiveId" clId="{46891904-8356-422C-BAF8-73AFA02752E0}" dt="2021-04-13T18:18:51.688" v="1445" actId="1035"/>
          <ac:spMkLst>
            <pc:docMk/>
            <pc:sldMk cId="2682409745" sldId="1356"/>
            <ac:spMk id="16" creationId="{94B4A4DB-91E7-484C-9EAE-20A089BF1D40}"/>
          </ac:spMkLst>
        </pc:spChg>
        <pc:spChg chg="add mod ord">
          <ac:chgData name="Gilberto Santos Junior" userId="96a7d4d18d04a675" providerId="LiveId" clId="{46891904-8356-422C-BAF8-73AFA02752E0}" dt="2021-04-13T18:39:00.844" v="1678" actId="167"/>
          <ac:spMkLst>
            <pc:docMk/>
            <pc:sldMk cId="2682409745" sldId="1356"/>
            <ac:spMk id="21" creationId="{919BE30A-E7C3-4651-B9B5-AB8DFB970753}"/>
          </ac:spMkLst>
        </pc:spChg>
        <pc:spChg chg="add del mod">
          <ac:chgData name="Gilberto Santos Junior" userId="96a7d4d18d04a675" providerId="LiveId" clId="{46891904-8356-422C-BAF8-73AFA02752E0}" dt="2021-04-13T18:40:40.978" v="1762" actId="478"/>
          <ac:spMkLst>
            <pc:docMk/>
            <pc:sldMk cId="2682409745" sldId="1356"/>
            <ac:spMk id="23" creationId="{4BDEABE2-E5EF-47AA-A769-7DE55DAA001C}"/>
          </ac:spMkLst>
        </pc:spChg>
      </pc:sldChg>
      <pc:sldChg chg="addSp delSp modSp add del mod">
        <pc:chgData name="Gilberto Santos Junior" userId="96a7d4d18d04a675" providerId="LiveId" clId="{46891904-8356-422C-BAF8-73AFA02752E0}" dt="2021-04-13T19:00:27.438" v="2111" actId="2696"/>
        <pc:sldMkLst>
          <pc:docMk/>
          <pc:sldMk cId="2073900124" sldId="1357"/>
        </pc:sldMkLst>
        <pc:spChg chg="del">
          <ac:chgData name="Gilberto Santos Junior" userId="96a7d4d18d04a675" providerId="LiveId" clId="{46891904-8356-422C-BAF8-73AFA02752E0}" dt="2021-04-13T18:34:35.828" v="1668" actId="478"/>
          <ac:spMkLst>
            <pc:docMk/>
            <pc:sldMk cId="2073900124" sldId="1357"/>
            <ac:spMk id="4" creationId="{951166E3-7F1B-4938-BDE7-7E5D7732A796}"/>
          </ac:spMkLst>
        </pc:spChg>
        <pc:spChg chg="del">
          <ac:chgData name="Gilberto Santos Junior" userId="96a7d4d18d04a675" providerId="LiveId" clId="{46891904-8356-422C-BAF8-73AFA02752E0}" dt="2021-04-13T18:33:50.620" v="1635" actId="478"/>
          <ac:spMkLst>
            <pc:docMk/>
            <pc:sldMk cId="2073900124" sldId="1357"/>
            <ac:spMk id="6" creationId="{5A8CF717-ED7A-4F0A-A806-1919A92A71AB}"/>
          </ac:spMkLst>
        </pc:spChg>
        <pc:spChg chg="del">
          <ac:chgData name="Gilberto Santos Junior" userId="96a7d4d18d04a675" providerId="LiveId" clId="{46891904-8356-422C-BAF8-73AFA02752E0}" dt="2021-04-13T18:33:53.135" v="1636" actId="478"/>
          <ac:spMkLst>
            <pc:docMk/>
            <pc:sldMk cId="2073900124" sldId="1357"/>
            <ac:spMk id="7" creationId="{941EB9BE-6CFD-4739-B7A8-E3B2B1B1D3B0}"/>
          </ac:spMkLst>
        </pc:spChg>
        <pc:spChg chg="mod">
          <ac:chgData name="Gilberto Santos Junior" userId="96a7d4d18d04a675" providerId="LiveId" clId="{46891904-8356-422C-BAF8-73AFA02752E0}" dt="2021-04-13T18:15:52.126" v="1407" actId="1036"/>
          <ac:spMkLst>
            <pc:docMk/>
            <pc:sldMk cId="2073900124" sldId="1357"/>
            <ac:spMk id="10" creationId="{A19A088A-FD5D-4472-A3E8-4B72ABCFB820}"/>
          </ac:spMkLst>
        </pc:spChg>
        <pc:spChg chg="del mod">
          <ac:chgData name="Gilberto Santos Junior" userId="96a7d4d18d04a675" providerId="LiveId" clId="{46891904-8356-422C-BAF8-73AFA02752E0}" dt="2021-04-13T18:18:10.441" v="1431" actId="478"/>
          <ac:spMkLst>
            <pc:docMk/>
            <pc:sldMk cId="2073900124" sldId="1357"/>
            <ac:spMk id="11" creationId="{AF7F9EDA-3DD7-4C92-9B39-DFDAF4A013C4}"/>
          </ac:spMkLst>
        </pc:spChg>
        <pc:spChg chg="del">
          <ac:chgData name="Gilberto Santos Junior" userId="96a7d4d18d04a675" providerId="LiveId" clId="{46891904-8356-422C-BAF8-73AFA02752E0}" dt="2021-04-13T18:19:09.070" v="1447" actId="478"/>
          <ac:spMkLst>
            <pc:docMk/>
            <pc:sldMk cId="2073900124" sldId="1357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8:19:11.101" v="1448" actId="478"/>
          <ac:spMkLst>
            <pc:docMk/>
            <pc:sldMk cId="2073900124" sldId="1357"/>
            <ac:spMk id="16" creationId="{94B4A4DB-91E7-484C-9EAE-20A089BF1D40}"/>
          </ac:spMkLst>
        </pc:spChg>
        <pc:spChg chg="add mod">
          <ac:chgData name="Gilberto Santos Junior" userId="96a7d4d18d04a675" providerId="LiveId" clId="{46891904-8356-422C-BAF8-73AFA02752E0}" dt="2021-04-13T18:18:12.316" v="1432"/>
          <ac:spMkLst>
            <pc:docMk/>
            <pc:sldMk cId="2073900124" sldId="1357"/>
            <ac:spMk id="21" creationId="{55002A72-9930-44F8-BF04-CA13D2F2C617}"/>
          </ac:spMkLst>
        </pc:spChg>
        <pc:spChg chg="add mod">
          <ac:chgData name="Gilberto Santos Junior" userId="96a7d4d18d04a675" providerId="LiveId" clId="{46891904-8356-422C-BAF8-73AFA02752E0}" dt="2021-04-13T18:19:13.007" v="1449"/>
          <ac:spMkLst>
            <pc:docMk/>
            <pc:sldMk cId="2073900124" sldId="1357"/>
            <ac:spMk id="23" creationId="{543A3530-EB0D-41EA-B887-89B047D97BC8}"/>
          </ac:spMkLst>
        </pc:spChg>
        <pc:spChg chg="add mod">
          <ac:chgData name="Gilberto Santos Junior" userId="96a7d4d18d04a675" providerId="LiveId" clId="{46891904-8356-422C-BAF8-73AFA02752E0}" dt="2021-04-13T18:19:13.007" v="1449"/>
          <ac:spMkLst>
            <pc:docMk/>
            <pc:sldMk cId="2073900124" sldId="1357"/>
            <ac:spMk id="24" creationId="{F4E38656-DDAB-4C7A-90BD-A6E306AFFFC1}"/>
          </ac:spMkLst>
        </pc:spChg>
        <pc:spChg chg="add mod">
          <ac:chgData name="Gilberto Santos Junior" userId="96a7d4d18d04a675" providerId="LiveId" clId="{46891904-8356-422C-BAF8-73AFA02752E0}" dt="2021-04-13T18:33:54.478" v="1637"/>
          <ac:spMkLst>
            <pc:docMk/>
            <pc:sldMk cId="2073900124" sldId="1357"/>
            <ac:spMk id="25" creationId="{34184F12-8B7D-455A-B7BD-7C21C6148327}"/>
          </ac:spMkLst>
        </pc:spChg>
        <pc:spChg chg="add mod">
          <ac:chgData name="Gilberto Santos Junior" userId="96a7d4d18d04a675" providerId="LiveId" clId="{46891904-8356-422C-BAF8-73AFA02752E0}" dt="2021-04-13T18:34:37.193" v="1669"/>
          <ac:spMkLst>
            <pc:docMk/>
            <pc:sldMk cId="2073900124" sldId="1357"/>
            <ac:spMk id="26" creationId="{4E053F56-0D04-413B-9E6D-3413AD488158}"/>
          </ac:spMkLst>
        </pc:spChg>
        <pc:picChg chg="mod">
          <ac:chgData name="Gilberto Santos Junior" userId="96a7d4d18d04a675" providerId="LiveId" clId="{46891904-8356-422C-BAF8-73AFA02752E0}" dt="2021-04-13T18:15:01.536" v="1394" actId="14826"/>
          <ac:picMkLst>
            <pc:docMk/>
            <pc:sldMk cId="2073900124" sldId="1357"/>
            <ac:picMk id="8" creationId="{B237B754-98AF-42E4-A507-C3CE981EEDB6}"/>
          </ac:picMkLst>
        </pc:picChg>
      </pc:sldChg>
      <pc:sldChg chg="addSp delSp modSp add del mod">
        <pc:chgData name="Gilberto Santos Junior" userId="96a7d4d18d04a675" providerId="LiveId" clId="{46891904-8356-422C-BAF8-73AFA02752E0}" dt="2021-04-13T19:00:58.367" v="2116" actId="2696"/>
        <pc:sldMkLst>
          <pc:docMk/>
          <pc:sldMk cId="2146111973" sldId="1358"/>
        </pc:sldMkLst>
        <pc:spChg chg="del">
          <ac:chgData name="Gilberto Santos Junior" userId="96a7d4d18d04a675" providerId="LiveId" clId="{46891904-8356-422C-BAF8-73AFA02752E0}" dt="2021-04-13T18:34:40.673" v="1670" actId="478"/>
          <ac:spMkLst>
            <pc:docMk/>
            <pc:sldMk cId="2146111973" sldId="1358"/>
            <ac:spMk id="4" creationId="{951166E3-7F1B-4938-BDE7-7E5D7732A796}"/>
          </ac:spMkLst>
        </pc:spChg>
        <pc:spChg chg="del">
          <ac:chgData name="Gilberto Santos Junior" userId="96a7d4d18d04a675" providerId="LiveId" clId="{46891904-8356-422C-BAF8-73AFA02752E0}" dt="2021-04-13T18:33:41.616" v="1632" actId="478"/>
          <ac:spMkLst>
            <pc:docMk/>
            <pc:sldMk cId="2146111973" sldId="1358"/>
            <ac:spMk id="6" creationId="{5A8CF717-ED7A-4F0A-A806-1919A92A71AB}"/>
          </ac:spMkLst>
        </pc:spChg>
        <pc:spChg chg="del">
          <ac:chgData name="Gilberto Santos Junior" userId="96a7d4d18d04a675" providerId="LiveId" clId="{46891904-8356-422C-BAF8-73AFA02752E0}" dt="2021-04-13T18:33:44.163" v="1633" actId="478"/>
          <ac:spMkLst>
            <pc:docMk/>
            <pc:sldMk cId="2146111973" sldId="1358"/>
            <ac:spMk id="7" creationId="{941EB9BE-6CFD-4739-B7A8-E3B2B1B1D3B0}"/>
          </ac:spMkLst>
        </pc:spChg>
        <pc:spChg chg="del">
          <ac:chgData name="Gilberto Santos Junior" userId="96a7d4d18d04a675" providerId="LiveId" clId="{46891904-8356-422C-BAF8-73AFA02752E0}" dt="2021-04-13T18:17:29.018" v="1420" actId="478"/>
          <ac:spMkLst>
            <pc:docMk/>
            <pc:sldMk cId="2146111973" sldId="1358"/>
            <ac:spMk id="9" creationId="{98ACB6D2-8594-43BB-B517-4DCE29D94ED4}"/>
          </ac:spMkLst>
        </pc:spChg>
        <pc:spChg chg="del mod">
          <ac:chgData name="Gilberto Santos Junior" userId="96a7d4d18d04a675" providerId="LiveId" clId="{46891904-8356-422C-BAF8-73AFA02752E0}" dt="2021-04-13T18:17:30.972" v="1421" actId="478"/>
          <ac:spMkLst>
            <pc:docMk/>
            <pc:sldMk cId="2146111973" sldId="1358"/>
            <ac:spMk id="10" creationId="{A19A088A-FD5D-4472-A3E8-4B72ABCFB820}"/>
          </ac:spMkLst>
        </pc:spChg>
        <pc:spChg chg="del mod">
          <ac:chgData name="Gilberto Santos Junior" userId="96a7d4d18d04a675" providerId="LiveId" clId="{46891904-8356-422C-BAF8-73AFA02752E0}" dt="2021-04-13T18:17:32.849" v="1422" actId="478"/>
          <ac:spMkLst>
            <pc:docMk/>
            <pc:sldMk cId="2146111973" sldId="1358"/>
            <ac:spMk id="11" creationId="{AF7F9EDA-3DD7-4C92-9B39-DFDAF4A013C4}"/>
          </ac:spMkLst>
        </pc:spChg>
        <pc:spChg chg="del">
          <ac:chgData name="Gilberto Santos Junior" userId="96a7d4d18d04a675" providerId="LiveId" clId="{46891904-8356-422C-BAF8-73AFA02752E0}" dt="2021-04-13T18:19:17.057" v="1450" actId="478"/>
          <ac:spMkLst>
            <pc:docMk/>
            <pc:sldMk cId="2146111973" sldId="1358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8:19:18.670" v="1451" actId="478"/>
          <ac:spMkLst>
            <pc:docMk/>
            <pc:sldMk cId="2146111973" sldId="1358"/>
            <ac:spMk id="16" creationId="{94B4A4DB-91E7-484C-9EAE-20A089BF1D40}"/>
          </ac:spMkLst>
        </pc:spChg>
        <pc:spChg chg="add mod">
          <ac:chgData name="Gilberto Santos Junior" userId="96a7d4d18d04a675" providerId="LiveId" clId="{46891904-8356-422C-BAF8-73AFA02752E0}" dt="2021-04-13T18:17:35.004" v="1423"/>
          <ac:spMkLst>
            <pc:docMk/>
            <pc:sldMk cId="2146111973" sldId="1358"/>
            <ac:spMk id="21" creationId="{7F0E13C7-1AE1-4908-9EC2-3F60AA234C9E}"/>
          </ac:spMkLst>
        </pc:spChg>
        <pc:spChg chg="add mod">
          <ac:chgData name="Gilberto Santos Junior" userId="96a7d4d18d04a675" providerId="LiveId" clId="{46891904-8356-422C-BAF8-73AFA02752E0}" dt="2021-04-13T18:17:35.004" v="1423"/>
          <ac:spMkLst>
            <pc:docMk/>
            <pc:sldMk cId="2146111973" sldId="1358"/>
            <ac:spMk id="23" creationId="{0622873A-BF44-45CC-8587-F964642FC46A}"/>
          </ac:spMkLst>
        </pc:spChg>
        <pc:spChg chg="add del mod">
          <ac:chgData name="Gilberto Santos Junior" userId="96a7d4d18d04a675" providerId="LiveId" clId="{46891904-8356-422C-BAF8-73AFA02752E0}" dt="2021-04-13T18:18:16.199" v="1433" actId="478"/>
          <ac:spMkLst>
            <pc:docMk/>
            <pc:sldMk cId="2146111973" sldId="1358"/>
            <ac:spMk id="24" creationId="{A539DCCC-7E15-46BF-8857-E29E93BE2F29}"/>
          </ac:spMkLst>
        </pc:spChg>
        <pc:spChg chg="add mod">
          <ac:chgData name="Gilberto Santos Junior" userId="96a7d4d18d04a675" providerId="LiveId" clId="{46891904-8356-422C-BAF8-73AFA02752E0}" dt="2021-04-13T18:18:17.824" v="1434"/>
          <ac:spMkLst>
            <pc:docMk/>
            <pc:sldMk cId="2146111973" sldId="1358"/>
            <ac:spMk id="25" creationId="{C6CF6100-DF7D-412D-B5A1-9AC37BD1D0DC}"/>
          </ac:spMkLst>
        </pc:spChg>
        <pc:spChg chg="add mod">
          <ac:chgData name="Gilberto Santos Junior" userId="96a7d4d18d04a675" providerId="LiveId" clId="{46891904-8356-422C-BAF8-73AFA02752E0}" dt="2021-04-13T18:19:20.441" v="1452"/>
          <ac:spMkLst>
            <pc:docMk/>
            <pc:sldMk cId="2146111973" sldId="1358"/>
            <ac:spMk id="26" creationId="{1D0D959A-7BD8-4C2D-8FA4-5B1FEA6BDEEC}"/>
          </ac:spMkLst>
        </pc:spChg>
        <pc:spChg chg="add mod">
          <ac:chgData name="Gilberto Santos Junior" userId="96a7d4d18d04a675" providerId="LiveId" clId="{46891904-8356-422C-BAF8-73AFA02752E0}" dt="2021-04-13T18:19:20.441" v="1452"/>
          <ac:spMkLst>
            <pc:docMk/>
            <pc:sldMk cId="2146111973" sldId="1358"/>
            <ac:spMk id="27" creationId="{966C968B-A328-4610-A245-725017DD73AA}"/>
          </ac:spMkLst>
        </pc:spChg>
        <pc:spChg chg="add mod">
          <ac:chgData name="Gilberto Santos Junior" userId="96a7d4d18d04a675" providerId="LiveId" clId="{46891904-8356-422C-BAF8-73AFA02752E0}" dt="2021-04-13T18:33:45.460" v="1634"/>
          <ac:spMkLst>
            <pc:docMk/>
            <pc:sldMk cId="2146111973" sldId="1358"/>
            <ac:spMk id="28" creationId="{D114EAAF-4299-4E2D-A2DF-52B625E31DA4}"/>
          </ac:spMkLst>
        </pc:spChg>
        <pc:spChg chg="add mod">
          <ac:chgData name="Gilberto Santos Junior" userId="96a7d4d18d04a675" providerId="LiveId" clId="{46891904-8356-422C-BAF8-73AFA02752E0}" dt="2021-04-13T18:34:41.970" v="1671"/>
          <ac:spMkLst>
            <pc:docMk/>
            <pc:sldMk cId="2146111973" sldId="1358"/>
            <ac:spMk id="29" creationId="{023F21BA-E0E0-48C3-891B-CD91C19E33E3}"/>
          </ac:spMkLst>
        </pc:spChg>
        <pc:picChg chg="mod">
          <ac:chgData name="Gilberto Santos Junior" userId="96a7d4d18d04a675" providerId="LiveId" clId="{46891904-8356-422C-BAF8-73AFA02752E0}" dt="2021-04-13T18:15:09.118" v="1395" actId="14826"/>
          <ac:picMkLst>
            <pc:docMk/>
            <pc:sldMk cId="2146111973" sldId="1358"/>
            <ac:picMk id="8" creationId="{B237B754-98AF-42E4-A507-C3CE981EEDB6}"/>
          </ac:picMkLst>
        </pc:picChg>
      </pc:sldChg>
      <pc:sldChg chg="addSp delSp modSp add mod modTransition">
        <pc:chgData name="Gilberto Santos Junior" userId="96a7d4d18d04a675" providerId="LiveId" clId="{46891904-8356-422C-BAF8-73AFA02752E0}" dt="2021-04-14T03:04:27.153" v="3599"/>
        <pc:sldMkLst>
          <pc:docMk/>
          <pc:sldMk cId="1548482698" sldId="1359"/>
        </pc:sldMkLst>
        <pc:spChg chg="del">
          <ac:chgData name="Gilberto Santos Junior" userId="96a7d4d18d04a675" providerId="LiveId" clId="{46891904-8356-422C-BAF8-73AFA02752E0}" dt="2021-04-13T18:57:40.415" v="2084" actId="478"/>
          <ac:spMkLst>
            <pc:docMk/>
            <pc:sldMk cId="1548482698" sldId="1359"/>
            <ac:spMk id="4" creationId="{951166E3-7F1B-4938-BDE7-7E5D7732A796}"/>
          </ac:spMkLst>
        </pc:spChg>
        <pc:spChg chg="del">
          <ac:chgData name="Gilberto Santos Junior" userId="96a7d4d18d04a675" providerId="LiveId" clId="{46891904-8356-422C-BAF8-73AFA02752E0}" dt="2021-04-13T19:14:49.668" v="2432" actId="478"/>
          <ac:spMkLst>
            <pc:docMk/>
            <pc:sldMk cId="1548482698" sldId="1359"/>
            <ac:spMk id="9" creationId="{98ACB6D2-8594-43BB-B517-4DCE29D94ED4}"/>
          </ac:spMkLst>
        </pc:spChg>
        <pc:spChg chg="del">
          <ac:chgData name="Gilberto Santos Junior" userId="96a7d4d18d04a675" providerId="LiveId" clId="{46891904-8356-422C-BAF8-73AFA02752E0}" dt="2021-04-13T19:15:00.947" v="2434" actId="478"/>
          <ac:spMkLst>
            <pc:docMk/>
            <pc:sldMk cId="1548482698" sldId="1359"/>
            <ac:spMk id="10" creationId="{A19A088A-FD5D-4472-A3E8-4B72ABCFB820}"/>
          </ac:spMkLst>
        </pc:spChg>
        <pc:spChg chg="del">
          <ac:chgData name="Gilberto Santos Junior" userId="96a7d4d18d04a675" providerId="LiveId" clId="{46891904-8356-422C-BAF8-73AFA02752E0}" dt="2021-04-13T19:15:00.947" v="2434" actId="478"/>
          <ac:spMkLst>
            <pc:docMk/>
            <pc:sldMk cId="1548482698" sldId="1359"/>
            <ac:spMk id="11" creationId="{AF7F9EDA-3DD7-4C92-9B39-DFDAF4A013C4}"/>
          </ac:spMkLst>
        </pc:spChg>
        <pc:spChg chg="del">
          <ac:chgData name="Gilberto Santos Junior" userId="96a7d4d18d04a675" providerId="LiveId" clId="{46891904-8356-422C-BAF8-73AFA02752E0}" dt="2021-04-13T19:14:46.544" v="2430" actId="478"/>
          <ac:spMkLst>
            <pc:docMk/>
            <pc:sldMk cId="1548482698" sldId="1359"/>
            <ac:spMk id="13" creationId="{CCF6DC47-28FD-43A7-898A-7C6E8A6BBE16}"/>
          </ac:spMkLst>
        </pc:spChg>
        <pc:spChg chg="del">
          <ac:chgData name="Gilberto Santos Junior" userId="96a7d4d18d04a675" providerId="LiveId" clId="{46891904-8356-422C-BAF8-73AFA02752E0}" dt="2021-04-13T19:13:44.462" v="2423" actId="478"/>
          <ac:spMkLst>
            <pc:docMk/>
            <pc:sldMk cId="1548482698" sldId="1359"/>
            <ac:spMk id="14" creationId="{6F2C5886-684D-403C-B1FE-A80D4229E8E0}"/>
          </ac:spMkLst>
        </pc:spChg>
        <pc:spChg chg="del">
          <ac:chgData name="Gilberto Santos Junior" userId="96a7d4d18d04a675" providerId="LiveId" clId="{46891904-8356-422C-BAF8-73AFA02752E0}" dt="2021-04-13T19:13:46.864" v="2424" actId="478"/>
          <ac:spMkLst>
            <pc:docMk/>
            <pc:sldMk cId="1548482698" sldId="1359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3:50.430" v="2426" actId="478"/>
          <ac:spMkLst>
            <pc:docMk/>
            <pc:sldMk cId="1548482698" sldId="1359"/>
            <ac:spMk id="16" creationId="{94B4A4DB-91E7-484C-9EAE-20A089BF1D40}"/>
          </ac:spMkLst>
        </pc:spChg>
        <pc:spChg chg="del">
          <ac:chgData name="Gilberto Santos Junior" userId="96a7d4d18d04a675" providerId="LiveId" clId="{46891904-8356-422C-BAF8-73AFA02752E0}" dt="2021-04-13T19:13:41.364" v="2421" actId="478"/>
          <ac:spMkLst>
            <pc:docMk/>
            <pc:sldMk cId="1548482698" sldId="1359"/>
            <ac:spMk id="17" creationId="{88BCA39D-51D0-4660-8082-CAFE475E6577}"/>
          </ac:spMkLst>
        </pc:spChg>
        <pc:spChg chg="del">
          <ac:chgData name="Gilberto Santos Junior" userId="96a7d4d18d04a675" providerId="LiveId" clId="{46891904-8356-422C-BAF8-73AFA02752E0}" dt="2021-04-13T19:13:42.837" v="2422" actId="478"/>
          <ac:spMkLst>
            <pc:docMk/>
            <pc:sldMk cId="1548482698" sldId="1359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3:48.883" v="2425" actId="478"/>
          <ac:spMkLst>
            <pc:docMk/>
            <pc:sldMk cId="1548482698" sldId="1359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3:52.148" v="2427" actId="478"/>
          <ac:spMkLst>
            <pc:docMk/>
            <pc:sldMk cId="1548482698" sldId="1359"/>
            <ac:spMk id="20" creationId="{E4319856-9399-49FA-907A-C58D68D23EE6}"/>
          </ac:spMkLst>
        </pc:spChg>
        <pc:spChg chg="del ord">
          <ac:chgData name="Gilberto Santos Junior" userId="96a7d4d18d04a675" providerId="LiveId" clId="{46891904-8356-422C-BAF8-73AFA02752E0}" dt="2021-04-13T18:57:44.011" v="2085" actId="478"/>
          <ac:spMkLst>
            <pc:docMk/>
            <pc:sldMk cId="1548482698" sldId="1359"/>
            <ac:spMk id="21" creationId="{919BE30A-E7C3-4651-B9B5-AB8DFB970753}"/>
          </ac:spMkLst>
        </pc:spChg>
        <pc:spChg chg="del">
          <ac:chgData name="Gilberto Santos Junior" userId="96a7d4d18d04a675" providerId="LiveId" clId="{46891904-8356-422C-BAF8-73AFA02752E0}" dt="2021-04-13T19:14:48.309" v="2431" actId="478"/>
          <ac:spMkLst>
            <pc:docMk/>
            <pc:sldMk cId="1548482698" sldId="1359"/>
            <ac:spMk id="22" creationId="{6D98D52A-BBFD-457B-8DDB-D1AC303E4700}"/>
          </ac:spMkLst>
        </pc:spChg>
        <pc:spChg chg="add del mod">
          <ac:chgData name="Gilberto Santos Junior" userId="96a7d4d18d04a675" providerId="LiveId" clId="{46891904-8356-422C-BAF8-73AFA02752E0}" dt="2021-04-13T18:59:06.153" v="2105" actId="478"/>
          <ac:spMkLst>
            <pc:docMk/>
            <pc:sldMk cId="1548482698" sldId="1359"/>
            <ac:spMk id="23" creationId="{2A56A19C-3B33-47F4-95CC-368E82E691FE}"/>
          </ac:spMkLst>
        </pc:spChg>
        <pc:spChg chg="add mod ord">
          <ac:chgData name="Gilberto Santos Junior" userId="96a7d4d18d04a675" providerId="LiveId" clId="{46891904-8356-422C-BAF8-73AFA02752E0}" dt="2021-04-13T19:13:39.436" v="2420" actId="167"/>
          <ac:spMkLst>
            <pc:docMk/>
            <pc:sldMk cId="1548482698" sldId="1359"/>
            <ac:spMk id="24" creationId="{361E13DD-BCB8-4058-934A-CAA553AE0BB1}"/>
          </ac:spMkLst>
        </pc:spChg>
        <pc:spChg chg="add del mod">
          <ac:chgData name="Gilberto Santos Junior" userId="96a7d4d18d04a675" providerId="LiveId" clId="{46891904-8356-422C-BAF8-73AFA02752E0}" dt="2021-04-13T19:15:00.947" v="2434" actId="478"/>
          <ac:spMkLst>
            <pc:docMk/>
            <pc:sldMk cId="1548482698" sldId="1359"/>
            <ac:spMk id="28" creationId="{F3EB37E8-18BE-4922-BB25-2F11117898DE}"/>
          </ac:spMkLst>
        </pc:spChg>
        <pc:spChg chg="add del mod">
          <ac:chgData name="Gilberto Santos Junior" userId="96a7d4d18d04a675" providerId="LiveId" clId="{46891904-8356-422C-BAF8-73AFA02752E0}" dt="2021-04-13T19:15:00.947" v="2434" actId="478"/>
          <ac:spMkLst>
            <pc:docMk/>
            <pc:sldMk cId="1548482698" sldId="1359"/>
            <ac:spMk id="29" creationId="{56BFCE0E-D3A0-4BDE-80F8-CD363EB9CEDA}"/>
          </ac:spMkLst>
        </pc:spChg>
        <pc:spChg chg="add del mod">
          <ac:chgData name="Gilberto Santos Junior" userId="96a7d4d18d04a675" providerId="LiveId" clId="{46891904-8356-422C-BAF8-73AFA02752E0}" dt="2021-04-13T19:15:00.947" v="2434" actId="478"/>
          <ac:spMkLst>
            <pc:docMk/>
            <pc:sldMk cId="1548482698" sldId="1359"/>
            <ac:spMk id="30" creationId="{0484F501-26FC-4528-87A0-8A1646507E7C}"/>
          </ac:spMkLst>
        </pc:spChg>
        <pc:spChg chg="add del mod">
          <ac:chgData name="Gilberto Santos Junior" userId="96a7d4d18d04a675" providerId="LiveId" clId="{46891904-8356-422C-BAF8-73AFA02752E0}" dt="2021-04-13T19:14:51.574" v="2433" actId="478"/>
          <ac:spMkLst>
            <pc:docMk/>
            <pc:sldMk cId="1548482698" sldId="1359"/>
            <ac:spMk id="31" creationId="{2611D7B0-FB96-4605-B0ED-470B411BDE74}"/>
          </ac:spMkLst>
        </pc:spChg>
        <pc:spChg chg="add del mod">
          <ac:chgData name="Gilberto Santos Junior" userId="96a7d4d18d04a675" providerId="LiveId" clId="{46891904-8356-422C-BAF8-73AFA02752E0}" dt="2021-04-13T19:15:00.947" v="2434" actId="478"/>
          <ac:spMkLst>
            <pc:docMk/>
            <pc:sldMk cId="1548482698" sldId="1359"/>
            <ac:spMk id="32" creationId="{B0E7907E-4C46-4AA8-B334-67E8890BD81C}"/>
          </ac:spMkLst>
        </pc:spChg>
        <pc:spChg chg="add del mod">
          <ac:chgData name="Gilberto Santos Junior" userId="96a7d4d18d04a675" providerId="LiveId" clId="{46891904-8356-422C-BAF8-73AFA02752E0}" dt="2021-04-13T19:15:00.947" v="2434" actId="478"/>
          <ac:spMkLst>
            <pc:docMk/>
            <pc:sldMk cId="1548482698" sldId="1359"/>
            <ac:spMk id="33" creationId="{D1BBC199-38EA-44CE-B5ED-DA75722DC94B}"/>
          </ac:spMkLst>
        </pc:spChg>
        <pc:spChg chg="add del mod">
          <ac:chgData name="Gilberto Santos Junior" userId="96a7d4d18d04a675" providerId="LiveId" clId="{46891904-8356-422C-BAF8-73AFA02752E0}" dt="2021-04-13T19:15:00.947" v="2434" actId="478"/>
          <ac:spMkLst>
            <pc:docMk/>
            <pc:sldMk cId="1548482698" sldId="1359"/>
            <ac:spMk id="34" creationId="{5223ED0D-7814-448A-A730-37AED50D4579}"/>
          </ac:spMkLst>
        </pc:spChg>
        <pc:picChg chg="del">
          <ac:chgData name="Gilberto Santos Junior" userId="96a7d4d18d04a675" providerId="LiveId" clId="{46891904-8356-422C-BAF8-73AFA02752E0}" dt="2021-04-13T18:59:56.450" v="2108" actId="478"/>
          <ac:picMkLst>
            <pc:docMk/>
            <pc:sldMk cId="1548482698" sldId="1359"/>
            <ac:picMk id="8" creationId="{B237B754-98AF-42E4-A507-C3CE981EEDB6}"/>
          </ac:picMkLst>
        </pc:picChg>
        <pc:picChg chg="add del mod ord">
          <ac:chgData name="Gilberto Santos Junior" userId="96a7d4d18d04a675" providerId="LiveId" clId="{46891904-8356-422C-BAF8-73AFA02752E0}" dt="2021-04-13T19:00:43.056" v="2113" actId="478"/>
          <ac:picMkLst>
            <pc:docMk/>
            <pc:sldMk cId="1548482698" sldId="1359"/>
            <ac:picMk id="25" creationId="{2ABF2B53-B739-4722-A3EF-5A714D540189}"/>
          </ac:picMkLst>
        </pc:picChg>
        <pc:picChg chg="add del mod ord">
          <ac:chgData name="Gilberto Santos Junior" userId="96a7d4d18d04a675" providerId="LiveId" clId="{46891904-8356-422C-BAF8-73AFA02752E0}" dt="2021-04-13T19:01:20.651" v="2118" actId="478"/>
          <ac:picMkLst>
            <pc:docMk/>
            <pc:sldMk cId="1548482698" sldId="1359"/>
            <ac:picMk id="26" creationId="{67CC4A52-B650-4A74-9C45-84044E8736F5}"/>
          </ac:picMkLst>
        </pc:picChg>
        <pc:picChg chg="add del mod ord">
          <ac:chgData name="Gilberto Santos Junior" userId="96a7d4d18d04a675" providerId="LiveId" clId="{46891904-8356-422C-BAF8-73AFA02752E0}" dt="2021-04-13T19:14:44.123" v="2429" actId="478"/>
          <ac:picMkLst>
            <pc:docMk/>
            <pc:sldMk cId="1548482698" sldId="1359"/>
            <ac:picMk id="27" creationId="{9F194A50-464B-44F5-9C3E-896F73C60D28}"/>
          </ac:picMkLst>
        </pc:picChg>
      </pc:sldChg>
      <pc:sldChg chg="addSp delSp modSp add mod chgLayout">
        <pc:chgData name="Gilberto Santos Junior" userId="96a7d4d18d04a675" providerId="LiveId" clId="{46891904-8356-422C-BAF8-73AFA02752E0}" dt="2021-04-13T19:11:25.999" v="2363"/>
        <pc:sldMkLst>
          <pc:docMk/>
          <pc:sldMk cId="2447668332" sldId="1360"/>
        </pc:sldMkLst>
        <pc:spChg chg="add del mod ord">
          <ac:chgData name="Gilberto Santos Junior" userId="96a7d4d18d04a675" providerId="LiveId" clId="{46891904-8356-422C-BAF8-73AFA02752E0}" dt="2021-04-13T18:42:44.549" v="1800" actId="478"/>
          <ac:spMkLst>
            <pc:docMk/>
            <pc:sldMk cId="2447668332" sldId="1360"/>
            <ac:spMk id="2" creationId="{F374B190-E8FA-4B17-B7B3-CC382B677A66}"/>
          </ac:spMkLst>
        </pc:spChg>
        <pc:spChg chg="add del mod ord">
          <ac:chgData name="Gilberto Santos Junior" userId="96a7d4d18d04a675" providerId="LiveId" clId="{46891904-8356-422C-BAF8-73AFA02752E0}" dt="2021-04-13T18:43:01.292" v="1801" actId="478"/>
          <ac:spMkLst>
            <pc:docMk/>
            <pc:sldMk cId="2447668332" sldId="1360"/>
            <ac:spMk id="3" creationId="{25ED6D13-D32B-4138-B85C-492EB51EC447}"/>
          </ac:spMkLst>
        </pc:spChg>
        <pc:spChg chg="del mod">
          <ac:chgData name="Gilberto Santos Junior" userId="96a7d4d18d04a675" providerId="LiveId" clId="{46891904-8356-422C-BAF8-73AFA02752E0}" dt="2021-04-13T18:49:00.627" v="1960" actId="478"/>
          <ac:spMkLst>
            <pc:docMk/>
            <pc:sldMk cId="2447668332" sldId="1360"/>
            <ac:spMk id="4" creationId="{951166E3-7F1B-4938-BDE7-7E5D7732A796}"/>
          </ac:spMkLst>
        </pc:spChg>
        <pc:spChg chg="add del mod">
          <ac:chgData name="Gilberto Santos Junior" userId="96a7d4d18d04a675" providerId="LiveId" clId="{46891904-8356-422C-BAF8-73AFA02752E0}" dt="2021-04-13T18:44:38.489" v="1856" actId="478"/>
          <ac:spMkLst>
            <pc:docMk/>
            <pc:sldMk cId="2447668332" sldId="1360"/>
            <ac:spMk id="6" creationId="{D8D04646-85F3-4B97-A982-B6C59348B53A}"/>
          </ac:spMkLst>
        </pc:spChg>
        <pc:spChg chg="del">
          <ac:chgData name="Gilberto Santos Junior" userId="96a7d4d18d04a675" providerId="LiveId" clId="{46891904-8356-422C-BAF8-73AFA02752E0}" dt="2021-04-13T19:11:17.419" v="2358" actId="478"/>
          <ac:spMkLst>
            <pc:docMk/>
            <pc:sldMk cId="2447668332" sldId="1360"/>
            <ac:spMk id="14" creationId="{6F2C5886-684D-403C-B1FE-A80D4229E8E0}"/>
          </ac:spMkLst>
        </pc:spChg>
        <pc:spChg chg="del">
          <ac:chgData name="Gilberto Santos Junior" userId="96a7d4d18d04a675" providerId="LiveId" clId="{46891904-8356-422C-BAF8-73AFA02752E0}" dt="2021-04-13T19:11:18.981" v="2359" actId="478"/>
          <ac:spMkLst>
            <pc:docMk/>
            <pc:sldMk cId="2447668332" sldId="1360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1:22.547" v="2361" actId="478"/>
          <ac:spMkLst>
            <pc:docMk/>
            <pc:sldMk cId="2447668332" sldId="1360"/>
            <ac:spMk id="16" creationId="{94B4A4DB-91E7-484C-9EAE-20A089BF1D40}"/>
          </ac:spMkLst>
        </pc:spChg>
        <pc:spChg chg="del">
          <ac:chgData name="Gilberto Santos Junior" userId="96a7d4d18d04a675" providerId="LiveId" clId="{46891904-8356-422C-BAF8-73AFA02752E0}" dt="2021-04-13T19:11:11.749" v="2355" actId="478"/>
          <ac:spMkLst>
            <pc:docMk/>
            <pc:sldMk cId="2447668332" sldId="1360"/>
            <ac:spMk id="17" creationId="{88BCA39D-51D0-4660-8082-CAFE475E6577}"/>
          </ac:spMkLst>
        </pc:spChg>
        <pc:spChg chg="del mod">
          <ac:chgData name="Gilberto Santos Junior" userId="96a7d4d18d04a675" providerId="LiveId" clId="{46891904-8356-422C-BAF8-73AFA02752E0}" dt="2021-04-13T19:11:15.201" v="2357" actId="478"/>
          <ac:spMkLst>
            <pc:docMk/>
            <pc:sldMk cId="2447668332" sldId="1360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1:20.516" v="2360" actId="478"/>
          <ac:spMkLst>
            <pc:docMk/>
            <pc:sldMk cId="2447668332" sldId="1360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1:24.500" v="2362" actId="478"/>
          <ac:spMkLst>
            <pc:docMk/>
            <pc:sldMk cId="2447668332" sldId="1360"/>
            <ac:spMk id="20" creationId="{E4319856-9399-49FA-907A-C58D68D23EE6}"/>
          </ac:spMkLst>
        </pc:spChg>
        <pc:spChg chg="del mod">
          <ac:chgData name="Gilberto Santos Junior" userId="96a7d4d18d04a675" providerId="LiveId" clId="{46891904-8356-422C-BAF8-73AFA02752E0}" dt="2021-04-13T18:44:36.657" v="1855" actId="478"/>
          <ac:spMkLst>
            <pc:docMk/>
            <pc:sldMk cId="2447668332" sldId="1360"/>
            <ac:spMk id="21" creationId="{919BE30A-E7C3-4651-B9B5-AB8DFB970753}"/>
          </ac:spMkLst>
        </pc:spChg>
        <pc:spChg chg="mod">
          <ac:chgData name="Gilberto Santos Junior" userId="96a7d4d18d04a675" providerId="LiveId" clId="{46891904-8356-422C-BAF8-73AFA02752E0}" dt="2021-04-13T18:47:29.002" v="1955" actId="1076"/>
          <ac:spMkLst>
            <pc:docMk/>
            <pc:sldMk cId="2447668332" sldId="1360"/>
            <ac:spMk id="23" creationId="{2A56A19C-3B33-47F4-95CC-368E82E691FE}"/>
          </ac:spMkLst>
        </pc:spChg>
        <pc:spChg chg="add del mod">
          <ac:chgData name="Gilberto Santos Junior" userId="96a7d4d18d04a675" providerId="LiveId" clId="{46891904-8356-422C-BAF8-73AFA02752E0}" dt="2021-04-13T18:44:32.355" v="1854" actId="21"/>
          <ac:spMkLst>
            <pc:docMk/>
            <pc:sldMk cId="2447668332" sldId="1360"/>
            <ac:spMk id="24" creationId="{C242951F-6B30-4E7C-913C-5BB12956F05E}"/>
          </ac:spMkLst>
        </pc:spChg>
        <pc:spChg chg="add mod ord">
          <ac:chgData name="Gilberto Santos Junior" userId="96a7d4d18d04a675" providerId="LiveId" clId="{46891904-8356-422C-BAF8-73AFA02752E0}" dt="2021-04-13T18:54:00.464" v="2054" actId="14100"/>
          <ac:spMkLst>
            <pc:docMk/>
            <pc:sldMk cId="2447668332" sldId="1360"/>
            <ac:spMk id="25" creationId="{5F67D6CD-9085-4B86-9BCA-72EC1A8BB945}"/>
          </ac:spMkLst>
        </pc:spChg>
        <pc:spChg chg="add mod">
          <ac:chgData name="Gilberto Santos Junior" userId="96a7d4d18d04a675" providerId="LiveId" clId="{46891904-8356-422C-BAF8-73AFA02752E0}" dt="2021-04-13T19:11:25.999" v="2363"/>
          <ac:spMkLst>
            <pc:docMk/>
            <pc:sldMk cId="2447668332" sldId="1360"/>
            <ac:spMk id="26" creationId="{A681418D-484D-4564-940A-7EEF948ACE40}"/>
          </ac:spMkLst>
        </pc:spChg>
        <pc:spChg chg="add mod">
          <ac:chgData name="Gilberto Santos Junior" userId="96a7d4d18d04a675" providerId="LiveId" clId="{46891904-8356-422C-BAF8-73AFA02752E0}" dt="2021-04-13T19:11:25.999" v="2363"/>
          <ac:spMkLst>
            <pc:docMk/>
            <pc:sldMk cId="2447668332" sldId="1360"/>
            <ac:spMk id="27" creationId="{24667157-605B-46F8-BBF3-AA87F5D2B137}"/>
          </ac:spMkLst>
        </pc:spChg>
        <pc:spChg chg="add mod">
          <ac:chgData name="Gilberto Santos Junior" userId="96a7d4d18d04a675" providerId="LiveId" clId="{46891904-8356-422C-BAF8-73AFA02752E0}" dt="2021-04-13T19:11:25.999" v="2363"/>
          <ac:spMkLst>
            <pc:docMk/>
            <pc:sldMk cId="2447668332" sldId="1360"/>
            <ac:spMk id="28" creationId="{F58EB00C-13DE-47DB-898B-7C67271E874D}"/>
          </ac:spMkLst>
        </pc:spChg>
        <pc:spChg chg="add mod">
          <ac:chgData name="Gilberto Santos Junior" userId="96a7d4d18d04a675" providerId="LiveId" clId="{46891904-8356-422C-BAF8-73AFA02752E0}" dt="2021-04-13T19:11:25.999" v="2363"/>
          <ac:spMkLst>
            <pc:docMk/>
            <pc:sldMk cId="2447668332" sldId="1360"/>
            <ac:spMk id="29" creationId="{72FB0A99-C8A2-465B-B4BB-1CA6A719BA51}"/>
          </ac:spMkLst>
        </pc:spChg>
        <pc:spChg chg="add mod">
          <ac:chgData name="Gilberto Santos Junior" userId="96a7d4d18d04a675" providerId="LiveId" clId="{46891904-8356-422C-BAF8-73AFA02752E0}" dt="2021-04-13T19:11:25.999" v="2363"/>
          <ac:spMkLst>
            <pc:docMk/>
            <pc:sldMk cId="2447668332" sldId="1360"/>
            <ac:spMk id="30" creationId="{C1059886-7FFE-49BF-A0C4-656A65B9ED4F}"/>
          </ac:spMkLst>
        </pc:spChg>
        <pc:spChg chg="add mod">
          <ac:chgData name="Gilberto Santos Junior" userId="96a7d4d18d04a675" providerId="LiveId" clId="{46891904-8356-422C-BAF8-73AFA02752E0}" dt="2021-04-13T19:11:25.999" v="2363"/>
          <ac:spMkLst>
            <pc:docMk/>
            <pc:sldMk cId="2447668332" sldId="1360"/>
            <ac:spMk id="31" creationId="{715221B3-FBE0-428A-A370-F6BA2FC30228}"/>
          </ac:spMkLst>
        </pc:spChg>
        <pc:spChg chg="add mod">
          <ac:chgData name="Gilberto Santos Junior" userId="96a7d4d18d04a675" providerId="LiveId" clId="{46891904-8356-422C-BAF8-73AFA02752E0}" dt="2021-04-13T19:11:25.999" v="2363"/>
          <ac:spMkLst>
            <pc:docMk/>
            <pc:sldMk cId="2447668332" sldId="1360"/>
            <ac:spMk id="32" creationId="{7310D86B-CDF8-4620-8413-549544507F60}"/>
          </ac:spMkLst>
        </pc:spChg>
      </pc:sldChg>
      <pc:sldChg chg="addSp delSp modSp add mod">
        <pc:chgData name="Gilberto Santos Junior" userId="96a7d4d18d04a675" providerId="LiveId" clId="{46891904-8356-422C-BAF8-73AFA02752E0}" dt="2021-04-13T19:11:03.882" v="2354"/>
        <pc:sldMkLst>
          <pc:docMk/>
          <pc:sldMk cId="2984885795" sldId="1361"/>
        </pc:sldMkLst>
        <pc:spChg chg="del mod">
          <ac:chgData name="Gilberto Santos Junior" userId="96a7d4d18d04a675" providerId="LiveId" clId="{46891904-8356-422C-BAF8-73AFA02752E0}" dt="2021-04-13T18:53:41.606" v="2051" actId="478"/>
          <ac:spMkLst>
            <pc:docMk/>
            <pc:sldMk cId="2984885795" sldId="1361"/>
            <ac:spMk id="4" creationId="{951166E3-7F1B-4938-BDE7-7E5D7732A796}"/>
          </ac:spMkLst>
        </pc:spChg>
        <pc:spChg chg="del">
          <ac:chgData name="Gilberto Santos Junior" userId="96a7d4d18d04a675" providerId="LiveId" clId="{46891904-8356-422C-BAF8-73AFA02752E0}" dt="2021-04-13T19:10:55.321" v="2349" actId="478"/>
          <ac:spMkLst>
            <pc:docMk/>
            <pc:sldMk cId="2984885795" sldId="1361"/>
            <ac:spMk id="14" creationId="{6F2C5886-684D-403C-B1FE-A80D4229E8E0}"/>
          </ac:spMkLst>
        </pc:spChg>
        <pc:spChg chg="del">
          <ac:chgData name="Gilberto Santos Junior" userId="96a7d4d18d04a675" providerId="LiveId" clId="{46891904-8356-422C-BAF8-73AFA02752E0}" dt="2021-04-13T19:10:57.086" v="2350" actId="478"/>
          <ac:spMkLst>
            <pc:docMk/>
            <pc:sldMk cId="2984885795" sldId="1361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1:00.336" v="2352" actId="478"/>
          <ac:spMkLst>
            <pc:docMk/>
            <pc:sldMk cId="2984885795" sldId="1361"/>
            <ac:spMk id="16" creationId="{94B4A4DB-91E7-484C-9EAE-20A089BF1D40}"/>
          </ac:spMkLst>
        </pc:spChg>
        <pc:spChg chg="del">
          <ac:chgData name="Gilberto Santos Junior" userId="96a7d4d18d04a675" providerId="LiveId" clId="{46891904-8356-422C-BAF8-73AFA02752E0}" dt="2021-04-13T19:10:51.713" v="2347" actId="478"/>
          <ac:spMkLst>
            <pc:docMk/>
            <pc:sldMk cId="2984885795" sldId="1361"/>
            <ac:spMk id="17" creationId="{88BCA39D-51D0-4660-8082-CAFE475E6577}"/>
          </ac:spMkLst>
        </pc:spChg>
        <pc:spChg chg="del">
          <ac:chgData name="Gilberto Santos Junior" userId="96a7d4d18d04a675" providerId="LiveId" clId="{46891904-8356-422C-BAF8-73AFA02752E0}" dt="2021-04-13T19:10:53.119" v="2348" actId="478"/>
          <ac:spMkLst>
            <pc:docMk/>
            <pc:sldMk cId="2984885795" sldId="1361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0:58.399" v="2351" actId="478"/>
          <ac:spMkLst>
            <pc:docMk/>
            <pc:sldMk cId="2984885795" sldId="1361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1:02.304" v="2353" actId="478"/>
          <ac:spMkLst>
            <pc:docMk/>
            <pc:sldMk cId="2984885795" sldId="1361"/>
            <ac:spMk id="20" creationId="{E4319856-9399-49FA-907A-C58D68D23EE6}"/>
          </ac:spMkLst>
        </pc:spChg>
        <pc:spChg chg="add mod">
          <ac:chgData name="Gilberto Santos Junior" userId="96a7d4d18d04a675" providerId="LiveId" clId="{46891904-8356-422C-BAF8-73AFA02752E0}" dt="2021-04-13T19:11:03.882" v="2354"/>
          <ac:spMkLst>
            <pc:docMk/>
            <pc:sldMk cId="2984885795" sldId="1361"/>
            <ac:spMk id="21" creationId="{38F0C499-85B8-49C0-A185-1B410F190A62}"/>
          </ac:spMkLst>
        </pc:spChg>
        <pc:spChg chg="add mod">
          <ac:chgData name="Gilberto Santos Junior" userId="96a7d4d18d04a675" providerId="LiveId" clId="{46891904-8356-422C-BAF8-73AFA02752E0}" dt="2021-04-13T19:11:03.882" v="2354"/>
          <ac:spMkLst>
            <pc:docMk/>
            <pc:sldMk cId="2984885795" sldId="1361"/>
            <ac:spMk id="24" creationId="{CC74A66C-9DF0-412E-9277-A1B8753C6EB9}"/>
          </ac:spMkLst>
        </pc:spChg>
        <pc:spChg chg="mod">
          <ac:chgData name="Gilberto Santos Junior" userId="96a7d4d18d04a675" providerId="LiveId" clId="{46891904-8356-422C-BAF8-73AFA02752E0}" dt="2021-04-13T18:54:06.287" v="2055" actId="14100"/>
          <ac:spMkLst>
            <pc:docMk/>
            <pc:sldMk cId="2984885795" sldId="1361"/>
            <ac:spMk id="25" creationId="{5F67D6CD-9085-4B86-9BCA-72EC1A8BB945}"/>
          </ac:spMkLst>
        </pc:spChg>
        <pc:spChg chg="add mod">
          <ac:chgData name="Gilberto Santos Junior" userId="96a7d4d18d04a675" providerId="LiveId" clId="{46891904-8356-422C-BAF8-73AFA02752E0}" dt="2021-04-13T19:11:03.882" v="2354"/>
          <ac:spMkLst>
            <pc:docMk/>
            <pc:sldMk cId="2984885795" sldId="1361"/>
            <ac:spMk id="26" creationId="{3D1C402A-9E1A-4D1B-9E4E-C376D17A7A34}"/>
          </ac:spMkLst>
        </pc:spChg>
        <pc:spChg chg="add mod">
          <ac:chgData name="Gilberto Santos Junior" userId="96a7d4d18d04a675" providerId="LiveId" clId="{46891904-8356-422C-BAF8-73AFA02752E0}" dt="2021-04-13T19:11:03.882" v="2354"/>
          <ac:spMkLst>
            <pc:docMk/>
            <pc:sldMk cId="2984885795" sldId="1361"/>
            <ac:spMk id="27" creationId="{B7319076-8E76-479F-9792-1927C42D4408}"/>
          </ac:spMkLst>
        </pc:spChg>
        <pc:spChg chg="add mod">
          <ac:chgData name="Gilberto Santos Junior" userId="96a7d4d18d04a675" providerId="LiveId" clId="{46891904-8356-422C-BAF8-73AFA02752E0}" dt="2021-04-13T19:11:03.882" v="2354"/>
          <ac:spMkLst>
            <pc:docMk/>
            <pc:sldMk cId="2984885795" sldId="1361"/>
            <ac:spMk id="28" creationId="{52FDA85E-BFF7-44A0-BECE-13C6824F36F5}"/>
          </ac:spMkLst>
        </pc:spChg>
        <pc:spChg chg="add mod">
          <ac:chgData name="Gilberto Santos Junior" userId="96a7d4d18d04a675" providerId="LiveId" clId="{46891904-8356-422C-BAF8-73AFA02752E0}" dt="2021-04-13T19:11:03.882" v="2354"/>
          <ac:spMkLst>
            <pc:docMk/>
            <pc:sldMk cId="2984885795" sldId="1361"/>
            <ac:spMk id="29" creationId="{31315EEF-405A-4434-A43B-4045A57AD325}"/>
          </ac:spMkLst>
        </pc:spChg>
        <pc:spChg chg="add mod">
          <ac:chgData name="Gilberto Santos Junior" userId="96a7d4d18d04a675" providerId="LiveId" clId="{46891904-8356-422C-BAF8-73AFA02752E0}" dt="2021-04-13T19:11:03.882" v="2354"/>
          <ac:spMkLst>
            <pc:docMk/>
            <pc:sldMk cId="2984885795" sldId="1361"/>
            <ac:spMk id="30" creationId="{226C58CA-5AA1-4E2F-A2CF-8C9F92582E52}"/>
          </ac:spMkLst>
        </pc:spChg>
      </pc:sldChg>
      <pc:sldChg chg="delSp modSp add del mod">
        <pc:chgData name="Gilberto Santos Junior" userId="96a7d4d18d04a675" providerId="LiveId" clId="{46891904-8356-422C-BAF8-73AFA02752E0}" dt="2021-04-13T19:05:34.542" v="2137" actId="2696"/>
        <pc:sldMkLst>
          <pc:docMk/>
          <pc:sldMk cId="3986640627" sldId="1362"/>
        </pc:sldMkLst>
        <pc:spChg chg="del mod">
          <ac:chgData name="Gilberto Santos Junior" userId="96a7d4d18d04a675" providerId="LiveId" clId="{46891904-8356-422C-BAF8-73AFA02752E0}" dt="2021-04-13T18:51:46.365" v="2031" actId="478"/>
          <ac:spMkLst>
            <pc:docMk/>
            <pc:sldMk cId="3986640627" sldId="1362"/>
            <ac:spMk id="4" creationId="{951166E3-7F1B-4938-BDE7-7E5D7732A796}"/>
          </ac:spMkLst>
        </pc:spChg>
        <pc:spChg chg="mod">
          <ac:chgData name="Gilberto Santos Junior" userId="96a7d4d18d04a675" providerId="LiveId" clId="{46891904-8356-422C-BAF8-73AFA02752E0}" dt="2021-04-13T18:51:40.146" v="2030" actId="20577"/>
          <ac:spMkLst>
            <pc:docMk/>
            <pc:sldMk cId="3986640627" sldId="1362"/>
            <ac:spMk id="25" creationId="{5F67D6CD-9085-4B86-9BCA-72EC1A8BB945}"/>
          </ac:spMkLst>
        </pc:spChg>
      </pc:sldChg>
      <pc:sldChg chg="delSp modSp add del mod">
        <pc:chgData name="Gilberto Santos Junior" userId="96a7d4d18d04a675" providerId="LiveId" clId="{46891904-8356-422C-BAF8-73AFA02752E0}" dt="2021-04-13T19:05:43.520" v="2138" actId="2696"/>
        <pc:sldMkLst>
          <pc:docMk/>
          <pc:sldMk cId="1772159721" sldId="1363"/>
        </pc:sldMkLst>
        <pc:spChg chg="del">
          <ac:chgData name="Gilberto Santos Junior" userId="96a7d4d18d04a675" providerId="LiveId" clId="{46891904-8356-422C-BAF8-73AFA02752E0}" dt="2021-04-13T18:52:27.776" v="2038" actId="478"/>
          <ac:spMkLst>
            <pc:docMk/>
            <pc:sldMk cId="1772159721" sldId="1363"/>
            <ac:spMk id="4" creationId="{951166E3-7F1B-4938-BDE7-7E5D7732A796}"/>
          </ac:spMkLst>
        </pc:spChg>
        <pc:spChg chg="mod">
          <ac:chgData name="Gilberto Santos Junior" userId="96a7d4d18d04a675" providerId="LiveId" clId="{46891904-8356-422C-BAF8-73AFA02752E0}" dt="2021-04-13T18:53:02.133" v="2043" actId="14100"/>
          <ac:spMkLst>
            <pc:docMk/>
            <pc:sldMk cId="1772159721" sldId="1363"/>
            <ac:spMk id="25" creationId="{5F67D6CD-9085-4B86-9BCA-72EC1A8BB945}"/>
          </ac:spMkLst>
        </pc:spChg>
      </pc:sldChg>
      <pc:sldChg chg="addSp delSp modSp add mod">
        <pc:chgData name="Gilberto Santos Junior" userId="96a7d4d18d04a675" providerId="LiveId" clId="{46891904-8356-422C-BAF8-73AFA02752E0}" dt="2021-04-13T19:10:44.994" v="2346"/>
        <pc:sldMkLst>
          <pc:docMk/>
          <pc:sldMk cId="3900750580" sldId="1364"/>
        </pc:sldMkLst>
        <pc:spChg chg="del">
          <ac:chgData name="Gilberto Santos Junior" userId="96a7d4d18d04a675" providerId="LiveId" clId="{46891904-8356-422C-BAF8-73AFA02752E0}" dt="2021-04-13T19:10:36.914" v="2341" actId="478"/>
          <ac:spMkLst>
            <pc:docMk/>
            <pc:sldMk cId="3900750580" sldId="1364"/>
            <ac:spMk id="14" creationId="{6F2C5886-684D-403C-B1FE-A80D4229E8E0}"/>
          </ac:spMkLst>
        </pc:spChg>
        <pc:spChg chg="del">
          <ac:chgData name="Gilberto Santos Junior" userId="96a7d4d18d04a675" providerId="LiveId" clId="{46891904-8356-422C-BAF8-73AFA02752E0}" dt="2021-04-13T19:10:38.416" v="2342" actId="478"/>
          <ac:spMkLst>
            <pc:docMk/>
            <pc:sldMk cId="3900750580" sldId="1364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0:41.872" v="2344" actId="478"/>
          <ac:spMkLst>
            <pc:docMk/>
            <pc:sldMk cId="3900750580" sldId="1364"/>
            <ac:spMk id="16" creationId="{94B4A4DB-91E7-484C-9EAE-20A089BF1D40}"/>
          </ac:spMkLst>
        </pc:spChg>
        <pc:spChg chg="del mod">
          <ac:chgData name="Gilberto Santos Junior" userId="96a7d4d18d04a675" providerId="LiveId" clId="{46891904-8356-422C-BAF8-73AFA02752E0}" dt="2021-04-13T19:10:33.770" v="2339" actId="478"/>
          <ac:spMkLst>
            <pc:docMk/>
            <pc:sldMk cId="3900750580" sldId="1364"/>
            <ac:spMk id="17" creationId="{88BCA39D-51D0-4660-8082-CAFE475E6577}"/>
          </ac:spMkLst>
        </pc:spChg>
        <pc:spChg chg="del">
          <ac:chgData name="Gilberto Santos Junior" userId="96a7d4d18d04a675" providerId="LiveId" clId="{46891904-8356-422C-BAF8-73AFA02752E0}" dt="2021-04-13T19:10:35.148" v="2340" actId="478"/>
          <ac:spMkLst>
            <pc:docMk/>
            <pc:sldMk cId="3900750580" sldId="1364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0:39.884" v="2343" actId="478"/>
          <ac:spMkLst>
            <pc:docMk/>
            <pc:sldMk cId="3900750580" sldId="1364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0:43.396" v="2345" actId="478"/>
          <ac:spMkLst>
            <pc:docMk/>
            <pc:sldMk cId="3900750580" sldId="1364"/>
            <ac:spMk id="20" creationId="{E4319856-9399-49FA-907A-C58D68D23EE6}"/>
          </ac:spMkLst>
        </pc:spChg>
        <pc:spChg chg="add mod">
          <ac:chgData name="Gilberto Santos Junior" userId="96a7d4d18d04a675" providerId="LiveId" clId="{46891904-8356-422C-BAF8-73AFA02752E0}" dt="2021-04-13T19:10:44.994" v="2346"/>
          <ac:spMkLst>
            <pc:docMk/>
            <pc:sldMk cId="3900750580" sldId="1364"/>
            <ac:spMk id="21" creationId="{D4481303-8174-41A3-B180-CB4FD76E7853}"/>
          </ac:spMkLst>
        </pc:spChg>
        <pc:spChg chg="add mod">
          <ac:chgData name="Gilberto Santos Junior" userId="96a7d4d18d04a675" providerId="LiveId" clId="{46891904-8356-422C-BAF8-73AFA02752E0}" dt="2021-04-13T19:10:44.994" v="2346"/>
          <ac:spMkLst>
            <pc:docMk/>
            <pc:sldMk cId="3900750580" sldId="1364"/>
            <ac:spMk id="24" creationId="{F9A61138-55CF-45C2-8207-149B67D0912F}"/>
          </ac:spMkLst>
        </pc:spChg>
        <pc:spChg chg="mod">
          <ac:chgData name="Gilberto Santos Junior" userId="96a7d4d18d04a675" providerId="LiveId" clId="{46891904-8356-422C-BAF8-73AFA02752E0}" dt="2021-04-13T18:55:41.426" v="2069" actId="20577"/>
          <ac:spMkLst>
            <pc:docMk/>
            <pc:sldMk cId="3900750580" sldId="1364"/>
            <ac:spMk id="25" creationId="{5F67D6CD-9085-4B86-9BCA-72EC1A8BB945}"/>
          </ac:spMkLst>
        </pc:spChg>
        <pc:spChg chg="add mod">
          <ac:chgData name="Gilberto Santos Junior" userId="96a7d4d18d04a675" providerId="LiveId" clId="{46891904-8356-422C-BAF8-73AFA02752E0}" dt="2021-04-13T19:10:44.994" v="2346"/>
          <ac:spMkLst>
            <pc:docMk/>
            <pc:sldMk cId="3900750580" sldId="1364"/>
            <ac:spMk id="26" creationId="{840A5A4C-6BB4-4FD7-9FBD-FFC9C4163E89}"/>
          </ac:spMkLst>
        </pc:spChg>
        <pc:spChg chg="add mod">
          <ac:chgData name="Gilberto Santos Junior" userId="96a7d4d18d04a675" providerId="LiveId" clId="{46891904-8356-422C-BAF8-73AFA02752E0}" dt="2021-04-13T19:10:44.994" v="2346"/>
          <ac:spMkLst>
            <pc:docMk/>
            <pc:sldMk cId="3900750580" sldId="1364"/>
            <ac:spMk id="27" creationId="{D809839D-9AFE-4CD5-BDB8-B9207AB4376D}"/>
          </ac:spMkLst>
        </pc:spChg>
        <pc:spChg chg="add mod">
          <ac:chgData name="Gilberto Santos Junior" userId="96a7d4d18d04a675" providerId="LiveId" clId="{46891904-8356-422C-BAF8-73AFA02752E0}" dt="2021-04-13T19:10:44.994" v="2346"/>
          <ac:spMkLst>
            <pc:docMk/>
            <pc:sldMk cId="3900750580" sldId="1364"/>
            <ac:spMk id="28" creationId="{A32905DE-B88F-4816-8BCB-89C976033907}"/>
          </ac:spMkLst>
        </pc:spChg>
        <pc:spChg chg="add mod">
          <ac:chgData name="Gilberto Santos Junior" userId="96a7d4d18d04a675" providerId="LiveId" clId="{46891904-8356-422C-BAF8-73AFA02752E0}" dt="2021-04-13T19:10:44.994" v="2346"/>
          <ac:spMkLst>
            <pc:docMk/>
            <pc:sldMk cId="3900750580" sldId="1364"/>
            <ac:spMk id="29" creationId="{778165ED-62E4-4EA3-9664-0B7DB21ADA32}"/>
          </ac:spMkLst>
        </pc:spChg>
        <pc:spChg chg="add mod">
          <ac:chgData name="Gilberto Santos Junior" userId="96a7d4d18d04a675" providerId="LiveId" clId="{46891904-8356-422C-BAF8-73AFA02752E0}" dt="2021-04-13T19:10:44.994" v="2346"/>
          <ac:spMkLst>
            <pc:docMk/>
            <pc:sldMk cId="3900750580" sldId="1364"/>
            <ac:spMk id="30" creationId="{08E9AD77-4B19-4059-9E27-9FF9911428A1}"/>
          </ac:spMkLst>
        </pc:spChg>
      </pc:sldChg>
      <pc:sldChg chg="modSp add mod">
        <pc:chgData name="Gilberto Santos Junior" userId="96a7d4d18d04a675" providerId="LiveId" clId="{46891904-8356-422C-BAF8-73AFA02752E0}" dt="2021-04-13T19:09:33.460" v="2321" actId="1038"/>
        <pc:sldMkLst>
          <pc:docMk/>
          <pc:sldMk cId="63241781" sldId="1365"/>
        </pc:sldMkLst>
        <pc:spChg chg="mod">
          <ac:chgData name="Gilberto Santos Junior" userId="96a7d4d18d04a675" providerId="LiveId" clId="{46891904-8356-422C-BAF8-73AFA02752E0}" dt="2021-04-13T19:09:33.460" v="2321" actId="1038"/>
          <ac:spMkLst>
            <pc:docMk/>
            <pc:sldMk cId="63241781" sldId="1365"/>
            <ac:spMk id="17" creationId="{88BCA39D-51D0-4660-8082-CAFE475E6577}"/>
          </ac:spMkLst>
        </pc:spChg>
        <pc:spChg chg="mod">
          <ac:chgData name="Gilberto Santos Junior" userId="96a7d4d18d04a675" providerId="LiveId" clId="{46891904-8356-422C-BAF8-73AFA02752E0}" dt="2021-04-13T19:09:27.021" v="2318" actId="1038"/>
          <ac:spMkLst>
            <pc:docMk/>
            <pc:sldMk cId="63241781" sldId="1365"/>
            <ac:spMk id="18" creationId="{68DF592D-6B00-47CA-A2E1-A7390133AA79}"/>
          </ac:spMkLst>
        </pc:spChg>
        <pc:spChg chg="mod">
          <ac:chgData name="Gilberto Santos Junior" userId="96a7d4d18d04a675" providerId="LiveId" clId="{46891904-8356-422C-BAF8-73AFA02752E0}" dt="2021-04-13T19:09:22.276" v="2306" actId="1035"/>
          <ac:spMkLst>
            <pc:docMk/>
            <pc:sldMk cId="63241781" sldId="1365"/>
            <ac:spMk id="19" creationId="{8BE8E0DC-3350-49F0-942E-BFBBAF6C8E09}"/>
          </ac:spMkLst>
        </pc:spChg>
        <pc:spChg chg="mod">
          <ac:chgData name="Gilberto Santos Junior" userId="96a7d4d18d04a675" providerId="LiveId" clId="{46891904-8356-422C-BAF8-73AFA02752E0}" dt="2021-04-13T19:09:15.417" v="2290" actId="1036"/>
          <ac:spMkLst>
            <pc:docMk/>
            <pc:sldMk cId="63241781" sldId="1365"/>
            <ac:spMk id="20" creationId="{E4319856-9399-49FA-907A-C58D68D23EE6}"/>
          </ac:spMkLst>
        </pc:spChg>
        <pc:spChg chg="mod">
          <ac:chgData name="Gilberto Santos Junior" userId="96a7d4d18d04a675" providerId="LiveId" clId="{46891904-8356-422C-BAF8-73AFA02752E0}" dt="2021-04-13T19:09:07.398" v="2278" actId="14100"/>
          <ac:spMkLst>
            <pc:docMk/>
            <pc:sldMk cId="63241781" sldId="1365"/>
            <ac:spMk id="25" creationId="{5F67D6CD-9085-4B86-9BCA-72EC1A8BB945}"/>
          </ac:spMkLst>
        </pc:spChg>
      </pc:sldChg>
      <pc:sldChg chg="add del">
        <pc:chgData name="Gilberto Santos Junior" userId="96a7d4d18d04a675" providerId="LiveId" clId="{46891904-8356-422C-BAF8-73AFA02752E0}" dt="2021-04-13T19:01:33.508" v="2121" actId="2696"/>
        <pc:sldMkLst>
          <pc:docMk/>
          <pc:sldMk cId="189747711" sldId="1366"/>
        </pc:sldMkLst>
      </pc:sldChg>
      <pc:sldChg chg="add del">
        <pc:chgData name="Gilberto Santos Junior" userId="96a7d4d18d04a675" providerId="LiveId" clId="{46891904-8356-422C-BAF8-73AFA02752E0}" dt="2021-04-13T19:01:51.565" v="2124" actId="2696"/>
        <pc:sldMkLst>
          <pc:docMk/>
          <pc:sldMk cId="2447003062" sldId="1367"/>
        </pc:sldMkLst>
      </pc:sldChg>
      <pc:sldChg chg="addSp delSp modSp add mod">
        <pc:chgData name="Gilberto Santos Junior" userId="96a7d4d18d04a675" providerId="LiveId" clId="{46891904-8356-422C-BAF8-73AFA02752E0}" dt="2021-04-13T19:11:59.639" v="2374"/>
        <pc:sldMkLst>
          <pc:docMk/>
          <pc:sldMk cId="1658008856" sldId="1368"/>
        </pc:sldMkLst>
        <pc:spChg chg="del">
          <ac:chgData name="Gilberto Santos Junior" userId="96a7d4d18d04a675" providerId="LiveId" clId="{46891904-8356-422C-BAF8-73AFA02752E0}" dt="2021-04-13T19:11:50.955" v="2367" actId="478"/>
          <ac:spMkLst>
            <pc:docMk/>
            <pc:sldMk cId="1658008856" sldId="1368"/>
            <ac:spMk id="14" creationId="{6F2C5886-684D-403C-B1FE-A80D4229E8E0}"/>
          </ac:spMkLst>
        </pc:spChg>
        <pc:spChg chg="del mod">
          <ac:chgData name="Gilberto Santos Junior" userId="96a7d4d18d04a675" providerId="LiveId" clId="{46891904-8356-422C-BAF8-73AFA02752E0}" dt="2021-04-13T19:11:54.393" v="2371"/>
          <ac:spMkLst>
            <pc:docMk/>
            <pc:sldMk cId="1658008856" sldId="1368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1:56.101" v="2372" actId="478"/>
          <ac:spMkLst>
            <pc:docMk/>
            <pc:sldMk cId="1658008856" sldId="1368"/>
            <ac:spMk id="16" creationId="{94B4A4DB-91E7-484C-9EAE-20A089BF1D40}"/>
          </ac:spMkLst>
        </pc:spChg>
        <pc:spChg chg="del">
          <ac:chgData name="Gilberto Santos Junior" userId="96a7d4d18d04a675" providerId="LiveId" clId="{46891904-8356-422C-BAF8-73AFA02752E0}" dt="2021-04-13T19:11:47.759" v="2365" actId="478"/>
          <ac:spMkLst>
            <pc:docMk/>
            <pc:sldMk cId="1658008856" sldId="1368"/>
            <ac:spMk id="17" creationId="{88BCA39D-51D0-4660-8082-CAFE475E6577}"/>
          </ac:spMkLst>
        </pc:spChg>
        <pc:spChg chg="del">
          <ac:chgData name="Gilberto Santos Junior" userId="96a7d4d18d04a675" providerId="LiveId" clId="{46891904-8356-422C-BAF8-73AFA02752E0}" dt="2021-04-13T19:11:49.196" v="2366" actId="478"/>
          <ac:spMkLst>
            <pc:docMk/>
            <pc:sldMk cId="1658008856" sldId="1368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1:54.393" v="2369" actId="478"/>
          <ac:spMkLst>
            <pc:docMk/>
            <pc:sldMk cId="1658008856" sldId="1368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1:57.855" v="2373" actId="478"/>
          <ac:spMkLst>
            <pc:docMk/>
            <pc:sldMk cId="1658008856" sldId="1368"/>
            <ac:spMk id="20" creationId="{E4319856-9399-49FA-907A-C58D68D23EE6}"/>
          </ac:spMkLst>
        </pc:spChg>
        <pc:spChg chg="add mod">
          <ac:chgData name="Gilberto Santos Junior" userId="96a7d4d18d04a675" providerId="LiveId" clId="{46891904-8356-422C-BAF8-73AFA02752E0}" dt="2021-04-13T19:11:59.639" v="2374"/>
          <ac:spMkLst>
            <pc:docMk/>
            <pc:sldMk cId="1658008856" sldId="1368"/>
            <ac:spMk id="21" creationId="{8A6B3A17-81CF-456F-B5D0-CF7FED2BE5AE}"/>
          </ac:spMkLst>
        </pc:spChg>
        <pc:spChg chg="ord">
          <ac:chgData name="Gilberto Santos Junior" userId="96a7d4d18d04a675" providerId="LiveId" clId="{46891904-8356-422C-BAF8-73AFA02752E0}" dt="2021-04-13T19:11:45.537" v="2364" actId="167"/>
          <ac:spMkLst>
            <pc:docMk/>
            <pc:sldMk cId="1658008856" sldId="1368"/>
            <ac:spMk id="24" creationId="{361E13DD-BCB8-4058-934A-CAA553AE0BB1}"/>
          </ac:spMkLst>
        </pc:spChg>
        <pc:spChg chg="add mod">
          <ac:chgData name="Gilberto Santos Junior" userId="96a7d4d18d04a675" providerId="LiveId" clId="{46891904-8356-422C-BAF8-73AFA02752E0}" dt="2021-04-13T19:11:59.639" v="2374"/>
          <ac:spMkLst>
            <pc:docMk/>
            <pc:sldMk cId="1658008856" sldId="1368"/>
            <ac:spMk id="25" creationId="{BB4605BC-DA26-4F7B-A84A-CE9A4D56C44F}"/>
          </ac:spMkLst>
        </pc:spChg>
        <pc:spChg chg="add mod">
          <ac:chgData name="Gilberto Santos Junior" userId="96a7d4d18d04a675" providerId="LiveId" clId="{46891904-8356-422C-BAF8-73AFA02752E0}" dt="2021-04-13T19:11:59.639" v="2374"/>
          <ac:spMkLst>
            <pc:docMk/>
            <pc:sldMk cId="1658008856" sldId="1368"/>
            <ac:spMk id="26" creationId="{B06D0CD7-6A13-477B-9C56-4706FA1DE40C}"/>
          </ac:spMkLst>
        </pc:spChg>
        <pc:spChg chg="add mod">
          <ac:chgData name="Gilberto Santos Junior" userId="96a7d4d18d04a675" providerId="LiveId" clId="{46891904-8356-422C-BAF8-73AFA02752E0}" dt="2021-04-13T19:11:59.639" v="2374"/>
          <ac:spMkLst>
            <pc:docMk/>
            <pc:sldMk cId="1658008856" sldId="1368"/>
            <ac:spMk id="27" creationId="{FB148A7E-D4DF-4EB0-8945-3EA1041E04B7}"/>
          </ac:spMkLst>
        </pc:spChg>
        <pc:spChg chg="add mod">
          <ac:chgData name="Gilberto Santos Junior" userId="96a7d4d18d04a675" providerId="LiveId" clId="{46891904-8356-422C-BAF8-73AFA02752E0}" dt="2021-04-13T19:11:59.639" v="2374"/>
          <ac:spMkLst>
            <pc:docMk/>
            <pc:sldMk cId="1658008856" sldId="1368"/>
            <ac:spMk id="28" creationId="{278408A6-8881-461A-8941-928806537D33}"/>
          </ac:spMkLst>
        </pc:spChg>
        <pc:spChg chg="add mod">
          <ac:chgData name="Gilberto Santos Junior" userId="96a7d4d18d04a675" providerId="LiveId" clId="{46891904-8356-422C-BAF8-73AFA02752E0}" dt="2021-04-13T19:11:59.639" v="2374"/>
          <ac:spMkLst>
            <pc:docMk/>
            <pc:sldMk cId="1658008856" sldId="1368"/>
            <ac:spMk id="29" creationId="{CD86806D-CF1E-4918-9477-04763C9B8162}"/>
          </ac:spMkLst>
        </pc:spChg>
        <pc:spChg chg="add mod">
          <ac:chgData name="Gilberto Santos Junior" userId="96a7d4d18d04a675" providerId="LiveId" clId="{46891904-8356-422C-BAF8-73AFA02752E0}" dt="2021-04-13T19:11:59.639" v="2374"/>
          <ac:spMkLst>
            <pc:docMk/>
            <pc:sldMk cId="1658008856" sldId="1368"/>
            <ac:spMk id="30" creationId="{B1980465-896F-4F05-B137-98C77AB77DE1}"/>
          </ac:spMkLst>
        </pc:spChg>
      </pc:sldChg>
      <pc:sldChg chg="addSp delSp modSp add mod">
        <pc:chgData name="Gilberto Santos Junior" userId="96a7d4d18d04a675" providerId="LiveId" clId="{46891904-8356-422C-BAF8-73AFA02752E0}" dt="2021-04-13T19:12:21.328" v="2384"/>
        <pc:sldMkLst>
          <pc:docMk/>
          <pc:sldMk cId="571388247" sldId="1369"/>
        </pc:sldMkLst>
        <pc:spChg chg="del">
          <ac:chgData name="Gilberto Santos Junior" userId="96a7d4d18d04a675" providerId="LiveId" clId="{46891904-8356-422C-BAF8-73AFA02752E0}" dt="2021-04-13T19:12:12.988" v="2379" actId="478"/>
          <ac:spMkLst>
            <pc:docMk/>
            <pc:sldMk cId="571388247" sldId="1369"/>
            <ac:spMk id="14" creationId="{6F2C5886-684D-403C-B1FE-A80D4229E8E0}"/>
          </ac:spMkLst>
        </pc:spChg>
        <pc:spChg chg="del">
          <ac:chgData name="Gilberto Santos Junior" userId="96a7d4d18d04a675" providerId="LiveId" clId="{46891904-8356-422C-BAF8-73AFA02752E0}" dt="2021-04-13T19:12:14.521" v="2380" actId="478"/>
          <ac:spMkLst>
            <pc:docMk/>
            <pc:sldMk cId="571388247" sldId="1369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2:18.067" v="2382" actId="478"/>
          <ac:spMkLst>
            <pc:docMk/>
            <pc:sldMk cId="571388247" sldId="1369"/>
            <ac:spMk id="16" creationId="{94B4A4DB-91E7-484C-9EAE-20A089BF1D40}"/>
          </ac:spMkLst>
        </pc:spChg>
        <pc:spChg chg="del">
          <ac:chgData name="Gilberto Santos Junior" userId="96a7d4d18d04a675" providerId="LiveId" clId="{46891904-8356-422C-BAF8-73AFA02752E0}" dt="2021-04-13T19:12:08.232" v="2376" actId="478"/>
          <ac:spMkLst>
            <pc:docMk/>
            <pc:sldMk cId="571388247" sldId="1369"/>
            <ac:spMk id="17" creationId="{88BCA39D-51D0-4660-8082-CAFE475E6577}"/>
          </ac:spMkLst>
        </pc:spChg>
        <pc:spChg chg="del mod">
          <ac:chgData name="Gilberto Santos Junior" userId="96a7d4d18d04a675" providerId="LiveId" clId="{46891904-8356-422C-BAF8-73AFA02752E0}" dt="2021-04-13T19:12:11.310" v="2378" actId="478"/>
          <ac:spMkLst>
            <pc:docMk/>
            <pc:sldMk cId="571388247" sldId="1369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2:16.052" v="2381" actId="478"/>
          <ac:spMkLst>
            <pc:docMk/>
            <pc:sldMk cId="571388247" sldId="1369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2:19.804" v="2383" actId="478"/>
          <ac:spMkLst>
            <pc:docMk/>
            <pc:sldMk cId="571388247" sldId="1369"/>
            <ac:spMk id="20" creationId="{E4319856-9399-49FA-907A-C58D68D23EE6}"/>
          </ac:spMkLst>
        </pc:spChg>
        <pc:spChg chg="add mod">
          <ac:chgData name="Gilberto Santos Junior" userId="96a7d4d18d04a675" providerId="LiveId" clId="{46891904-8356-422C-BAF8-73AFA02752E0}" dt="2021-04-13T19:12:21.328" v="2384"/>
          <ac:spMkLst>
            <pc:docMk/>
            <pc:sldMk cId="571388247" sldId="1369"/>
            <ac:spMk id="21" creationId="{091C04D8-33B9-471F-9CC6-C7EA9B176B93}"/>
          </ac:spMkLst>
        </pc:spChg>
        <pc:spChg chg="add mod">
          <ac:chgData name="Gilberto Santos Junior" userId="96a7d4d18d04a675" providerId="LiveId" clId="{46891904-8356-422C-BAF8-73AFA02752E0}" dt="2021-04-13T19:12:21.328" v="2384"/>
          <ac:spMkLst>
            <pc:docMk/>
            <pc:sldMk cId="571388247" sldId="1369"/>
            <ac:spMk id="23" creationId="{C467FD54-306E-43FE-9F61-9A8963DEC189}"/>
          </ac:spMkLst>
        </pc:spChg>
        <pc:spChg chg="ord">
          <ac:chgData name="Gilberto Santos Junior" userId="96a7d4d18d04a675" providerId="LiveId" clId="{46891904-8356-422C-BAF8-73AFA02752E0}" dt="2021-04-13T19:12:06.232" v="2375" actId="167"/>
          <ac:spMkLst>
            <pc:docMk/>
            <pc:sldMk cId="571388247" sldId="1369"/>
            <ac:spMk id="24" creationId="{361E13DD-BCB8-4058-934A-CAA553AE0BB1}"/>
          </ac:spMkLst>
        </pc:spChg>
        <pc:spChg chg="add mod">
          <ac:chgData name="Gilberto Santos Junior" userId="96a7d4d18d04a675" providerId="LiveId" clId="{46891904-8356-422C-BAF8-73AFA02752E0}" dt="2021-04-13T19:12:21.328" v="2384"/>
          <ac:spMkLst>
            <pc:docMk/>
            <pc:sldMk cId="571388247" sldId="1369"/>
            <ac:spMk id="25" creationId="{F026E6F8-B23C-4F02-AB12-6D7259C0AA38}"/>
          </ac:spMkLst>
        </pc:spChg>
        <pc:spChg chg="add mod">
          <ac:chgData name="Gilberto Santos Junior" userId="96a7d4d18d04a675" providerId="LiveId" clId="{46891904-8356-422C-BAF8-73AFA02752E0}" dt="2021-04-13T19:12:21.328" v="2384"/>
          <ac:spMkLst>
            <pc:docMk/>
            <pc:sldMk cId="571388247" sldId="1369"/>
            <ac:spMk id="26" creationId="{B0146037-7508-4B58-8294-17147B2504DF}"/>
          </ac:spMkLst>
        </pc:spChg>
        <pc:spChg chg="add mod">
          <ac:chgData name="Gilberto Santos Junior" userId="96a7d4d18d04a675" providerId="LiveId" clId="{46891904-8356-422C-BAF8-73AFA02752E0}" dt="2021-04-13T19:12:21.328" v="2384"/>
          <ac:spMkLst>
            <pc:docMk/>
            <pc:sldMk cId="571388247" sldId="1369"/>
            <ac:spMk id="27" creationId="{024AD03D-F729-4CBE-B6DB-1474E08AFF90}"/>
          </ac:spMkLst>
        </pc:spChg>
        <pc:spChg chg="add mod">
          <ac:chgData name="Gilberto Santos Junior" userId="96a7d4d18d04a675" providerId="LiveId" clId="{46891904-8356-422C-BAF8-73AFA02752E0}" dt="2021-04-13T19:12:21.328" v="2384"/>
          <ac:spMkLst>
            <pc:docMk/>
            <pc:sldMk cId="571388247" sldId="1369"/>
            <ac:spMk id="28" creationId="{ACF9B167-0011-464F-84C2-7E1F94EEEB8E}"/>
          </ac:spMkLst>
        </pc:spChg>
        <pc:spChg chg="add mod">
          <ac:chgData name="Gilberto Santos Junior" userId="96a7d4d18d04a675" providerId="LiveId" clId="{46891904-8356-422C-BAF8-73AFA02752E0}" dt="2021-04-13T19:12:21.328" v="2384"/>
          <ac:spMkLst>
            <pc:docMk/>
            <pc:sldMk cId="571388247" sldId="1369"/>
            <ac:spMk id="29" creationId="{8727BB63-4321-4AF3-8059-4F3F80A85DF3}"/>
          </ac:spMkLst>
        </pc:spChg>
      </pc:sldChg>
      <pc:sldChg chg="addSp delSp modSp add mod">
        <pc:chgData name="Gilberto Santos Junior" userId="96a7d4d18d04a675" providerId="LiveId" clId="{46891904-8356-422C-BAF8-73AFA02752E0}" dt="2021-04-13T19:12:39.539" v="2393"/>
        <pc:sldMkLst>
          <pc:docMk/>
          <pc:sldMk cId="2060238284" sldId="1370"/>
        </pc:sldMkLst>
        <pc:spChg chg="del">
          <ac:chgData name="Gilberto Santos Junior" userId="96a7d4d18d04a675" providerId="LiveId" clId="{46891904-8356-422C-BAF8-73AFA02752E0}" dt="2021-04-13T19:12:31.186" v="2388" actId="478"/>
          <ac:spMkLst>
            <pc:docMk/>
            <pc:sldMk cId="2060238284" sldId="1370"/>
            <ac:spMk id="14" creationId="{6F2C5886-684D-403C-B1FE-A80D4229E8E0}"/>
          </ac:spMkLst>
        </pc:spChg>
        <pc:spChg chg="del">
          <ac:chgData name="Gilberto Santos Junior" userId="96a7d4d18d04a675" providerId="LiveId" clId="{46891904-8356-422C-BAF8-73AFA02752E0}" dt="2021-04-13T19:12:32.842" v="2389" actId="478"/>
          <ac:spMkLst>
            <pc:docMk/>
            <pc:sldMk cId="2060238284" sldId="1370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2:36.302" v="2391" actId="478"/>
          <ac:spMkLst>
            <pc:docMk/>
            <pc:sldMk cId="2060238284" sldId="1370"/>
            <ac:spMk id="16" creationId="{94B4A4DB-91E7-484C-9EAE-20A089BF1D40}"/>
          </ac:spMkLst>
        </pc:spChg>
        <pc:spChg chg="del">
          <ac:chgData name="Gilberto Santos Junior" userId="96a7d4d18d04a675" providerId="LiveId" clId="{46891904-8356-422C-BAF8-73AFA02752E0}" dt="2021-04-13T19:12:27.859" v="2386" actId="478"/>
          <ac:spMkLst>
            <pc:docMk/>
            <pc:sldMk cId="2060238284" sldId="1370"/>
            <ac:spMk id="17" creationId="{88BCA39D-51D0-4660-8082-CAFE475E6577}"/>
          </ac:spMkLst>
        </pc:spChg>
        <pc:spChg chg="del">
          <ac:chgData name="Gilberto Santos Junior" userId="96a7d4d18d04a675" providerId="LiveId" clId="{46891904-8356-422C-BAF8-73AFA02752E0}" dt="2021-04-13T19:12:29.312" v="2387" actId="478"/>
          <ac:spMkLst>
            <pc:docMk/>
            <pc:sldMk cId="2060238284" sldId="1370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2:34.404" v="2390" actId="478"/>
          <ac:spMkLst>
            <pc:docMk/>
            <pc:sldMk cId="2060238284" sldId="1370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2:37.930" v="2392" actId="478"/>
          <ac:spMkLst>
            <pc:docMk/>
            <pc:sldMk cId="2060238284" sldId="1370"/>
            <ac:spMk id="20" creationId="{E4319856-9399-49FA-907A-C58D68D23EE6}"/>
          </ac:spMkLst>
        </pc:spChg>
        <pc:spChg chg="add mod">
          <ac:chgData name="Gilberto Santos Junior" userId="96a7d4d18d04a675" providerId="LiveId" clId="{46891904-8356-422C-BAF8-73AFA02752E0}" dt="2021-04-13T19:12:39.539" v="2393"/>
          <ac:spMkLst>
            <pc:docMk/>
            <pc:sldMk cId="2060238284" sldId="1370"/>
            <ac:spMk id="21" creationId="{4C7CFE7C-17EB-468E-8062-C7BCD693594A}"/>
          </ac:spMkLst>
        </pc:spChg>
        <pc:spChg chg="add mod">
          <ac:chgData name="Gilberto Santos Junior" userId="96a7d4d18d04a675" providerId="LiveId" clId="{46891904-8356-422C-BAF8-73AFA02752E0}" dt="2021-04-13T19:12:39.539" v="2393"/>
          <ac:spMkLst>
            <pc:docMk/>
            <pc:sldMk cId="2060238284" sldId="1370"/>
            <ac:spMk id="23" creationId="{CA27791C-3D09-4A95-ADB9-EA71BC0E84BD}"/>
          </ac:spMkLst>
        </pc:spChg>
        <pc:spChg chg="ord">
          <ac:chgData name="Gilberto Santos Junior" userId="96a7d4d18d04a675" providerId="LiveId" clId="{46891904-8356-422C-BAF8-73AFA02752E0}" dt="2021-04-13T19:12:26.125" v="2385" actId="167"/>
          <ac:spMkLst>
            <pc:docMk/>
            <pc:sldMk cId="2060238284" sldId="1370"/>
            <ac:spMk id="24" creationId="{361E13DD-BCB8-4058-934A-CAA553AE0BB1}"/>
          </ac:spMkLst>
        </pc:spChg>
        <pc:spChg chg="add mod">
          <ac:chgData name="Gilberto Santos Junior" userId="96a7d4d18d04a675" providerId="LiveId" clId="{46891904-8356-422C-BAF8-73AFA02752E0}" dt="2021-04-13T19:12:39.539" v="2393"/>
          <ac:spMkLst>
            <pc:docMk/>
            <pc:sldMk cId="2060238284" sldId="1370"/>
            <ac:spMk id="26" creationId="{558F0B74-09CF-4BC2-849B-65F176123D27}"/>
          </ac:spMkLst>
        </pc:spChg>
        <pc:spChg chg="add mod">
          <ac:chgData name="Gilberto Santos Junior" userId="96a7d4d18d04a675" providerId="LiveId" clId="{46891904-8356-422C-BAF8-73AFA02752E0}" dt="2021-04-13T19:12:39.539" v="2393"/>
          <ac:spMkLst>
            <pc:docMk/>
            <pc:sldMk cId="2060238284" sldId="1370"/>
            <ac:spMk id="27" creationId="{69BFAF66-E794-4624-BD68-F73C0BC6FA19}"/>
          </ac:spMkLst>
        </pc:spChg>
        <pc:spChg chg="add mod">
          <ac:chgData name="Gilberto Santos Junior" userId="96a7d4d18d04a675" providerId="LiveId" clId="{46891904-8356-422C-BAF8-73AFA02752E0}" dt="2021-04-13T19:12:39.539" v="2393"/>
          <ac:spMkLst>
            <pc:docMk/>
            <pc:sldMk cId="2060238284" sldId="1370"/>
            <ac:spMk id="28" creationId="{1FBF4559-132A-4383-B49B-F72DBF87CD4D}"/>
          </ac:spMkLst>
        </pc:spChg>
        <pc:spChg chg="add mod">
          <ac:chgData name="Gilberto Santos Junior" userId="96a7d4d18d04a675" providerId="LiveId" clId="{46891904-8356-422C-BAF8-73AFA02752E0}" dt="2021-04-13T19:12:39.539" v="2393"/>
          <ac:spMkLst>
            <pc:docMk/>
            <pc:sldMk cId="2060238284" sldId="1370"/>
            <ac:spMk id="29" creationId="{675CC2AE-452A-4924-ABD0-4714B5104AFA}"/>
          </ac:spMkLst>
        </pc:spChg>
        <pc:spChg chg="add mod">
          <ac:chgData name="Gilberto Santos Junior" userId="96a7d4d18d04a675" providerId="LiveId" clId="{46891904-8356-422C-BAF8-73AFA02752E0}" dt="2021-04-13T19:12:39.539" v="2393"/>
          <ac:spMkLst>
            <pc:docMk/>
            <pc:sldMk cId="2060238284" sldId="1370"/>
            <ac:spMk id="30" creationId="{50BF7294-A0B1-4055-AB6E-29F69F0879EF}"/>
          </ac:spMkLst>
        </pc:spChg>
      </pc:sldChg>
      <pc:sldChg chg="addSp delSp modSp add mod">
        <pc:chgData name="Gilberto Santos Junior" userId="96a7d4d18d04a675" providerId="LiveId" clId="{46891904-8356-422C-BAF8-73AFA02752E0}" dt="2021-04-13T19:12:59.364" v="2402"/>
        <pc:sldMkLst>
          <pc:docMk/>
          <pc:sldMk cId="1699123120" sldId="1371"/>
        </pc:sldMkLst>
        <pc:spChg chg="del">
          <ac:chgData name="Gilberto Santos Junior" userId="96a7d4d18d04a675" providerId="LiveId" clId="{46891904-8356-422C-BAF8-73AFA02752E0}" dt="2021-04-13T19:12:49.999" v="2397" actId="478"/>
          <ac:spMkLst>
            <pc:docMk/>
            <pc:sldMk cId="1699123120" sldId="1371"/>
            <ac:spMk id="14" creationId="{6F2C5886-684D-403C-B1FE-A80D4229E8E0}"/>
          </ac:spMkLst>
        </pc:spChg>
        <pc:spChg chg="del">
          <ac:chgData name="Gilberto Santos Junior" userId="96a7d4d18d04a675" providerId="LiveId" clId="{46891904-8356-422C-BAF8-73AFA02752E0}" dt="2021-04-13T19:12:51.764" v="2398" actId="478"/>
          <ac:spMkLst>
            <pc:docMk/>
            <pc:sldMk cId="1699123120" sldId="1371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2:55.580" v="2400" actId="478"/>
          <ac:spMkLst>
            <pc:docMk/>
            <pc:sldMk cId="1699123120" sldId="1371"/>
            <ac:spMk id="16" creationId="{94B4A4DB-91E7-484C-9EAE-20A089BF1D40}"/>
          </ac:spMkLst>
        </pc:spChg>
        <pc:spChg chg="del">
          <ac:chgData name="Gilberto Santos Junior" userId="96a7d4d18d04a675" providerId="LiveId" clId="{46891904-8356-422C-BAF8-73AFA02752E0}" dt="2021-04-13T19:12:46.616" v="2395" actId="478"/>
          <ac:spMkLst>
            <pc:docMk/>
            <pc:sldMk cId="1699123120" sldId="1371"/>
            <ac:spMk id="17" creationId="{88BCA39D-51D0-4660-8082-CAFE475E6577}"/>
          </ac:spMkLst>
        </pc:spChg>
        <pc:spChg chg="del">
          <ac:chgData name="Gilberto Santos Junior" userId="96a7d4d18d04a675" providerId="LiveId" clId="{46891904-8356-422C-BAF8-73AFA02752E0}" dt="2021-04-13T19:12:48.084" v="2396" actId="478"/>
          <ac:spMkLst>
            <pc:docMk/>
            <pc:sldMk cId="1699123120" sldId="1371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2:53.518" v="2399" actId="478"/>
          <ac:spMkLst>
            <pc:docMk/>
            <pc:sldMk cId="1699123120" sldId="1371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2:57.657" v="2401" actId="478"/>
          <ac:spMkLst>
            <pc:docMk/>
            <pc:sldMk cId="1699123120" sldId="1371"/>
            <ac:spMk id="20" creationId="{E4319856-9399-49FA-907A-C58D68D23EE6}"/>
          </ac:spMkLst>
        </pc:spChg>
        <pc:spChg chg="add mod">
          <ac:chgData name="Gilberto Santos Junior" userId="96a7d4d18d04a675" providerId="LiveId" clId="{46891904-8356-422C-BAF8-73AFA02752E0}" dt="2021-04-13T19:12:59.364" v="2402"/>
          <ac:spMkLst>
            <pc:docMk/>
            <pc:sldMk cId="1699123120" sldId="1371"/>
            <ac:spMk id="21" creationId="{A2DB9B15-080C-47F1-AA8C-4AE12475D908}"/>
          </ac:spMkLst>
        </pc:spChg>
        <pc:spChg chg="add mod">
          <ac:chgData name="Gilberto Santos Junior" userId="96a7d4d18d04a675" providerId="LiveId" clId="{46891904-8356-422C-BAF8-73AFA02752E0}" dt="2021-04-13T19:12:59.364" v="2402"/>
          <ac:spMkLst>
            <pc:docMk/>
            <pc:sldMk cId="1699123120" sldId="1371"/>
            <ac:spMk id="23" creationId="{1ACDEBAD-BD48-4BB5-8149-F22698C2F40C}"/>
          </ac:spMkLst>
        </pc:spChg>
        <pc:spChg chg="ord">
          <ac:chgData name="Gilberto Santos Junior" userId="96a7d4d18d04a675" providerId="LiveId" clId="{46891904-8356-422C-BAF8-73AFA02752E0}" dt="2021-04-13T19:12:44.799" v="2394" actId="167"/>
          <ac:spMkLst>
            <pc:docMk/>
            <pc:sldMk cId="1699123120" sldId="1371"/>
            <ac:spMk id="24" creationId="{361E13DD-BCB8-4058-934A-CAA553AE0BB1}"/>
          </ac:spMkLst>
        </pc:spChg>
        <pc:spChg chg="add mod">
          <ac:chgData name="Gilberto Santos Junior" userId="96a7d4d18d04a675" providerId="LiveId" clId="{46891904-8356-422C-BAF8-73AFA02752E0}" dt="2021-04-13T19:12:59.364" v="2402"/>
          <ac:spMkLst>
            <pc:docMk/>
            <pc:sldMk cId="1699123120" sldId="1371"/>
            <ac:spMk id="25" creationId="{31F7F331-1790-431F-9C72-6EE918CDE5B7}"/>
          </ac:spMkLst>
        </pc:spChg>
        <pc:spChg chg="add mod">
          <ac:chgData name="Gilberto Santos Junior" userId="96a7d4d18d04a675" providerId="LiveId" clId="{46891904-8356-422C-BAF8-73AFA02752E0}" dt="2021-04-13T19:12:59.364" v="2402"/>
          <ac:spMkLst>
            <pc:docMk/>
            <pc:sldMk cId="1699123120" sldId="1371"/>
            <ac:spMk id="27" creationId="{67D885AE-97F1-4F1B-98F6-CF8E25A0B425}"/>
          </ac:spMkLst>
        </pc:spChg>
        <pc:spChg chg="add mod">
          <ac:chgData name="Gilberto Santos Junior" userId="96a7d4d18d04a675" providerId="LiveId" clId="{46891904-8356-422C-BAF8-73AFA02752E0}" dt="2021-04-13T19:12:59.364" v="2402"/>
          <ac:spMkLst>
            <pc:docMk/>
            <pc:sldMk cId="1699123120" sldId="1371"/>
            <ac:spMk id="28" creationId="{C1B271E8-0E68-4DB5-A564-5858E6DD4201}"/>
          </ac:spMkLst>
        </pc:spChg>
        <pc:spChg chg="add mod">
          <ac:chgData name="Gilberto Santos Junior" userId="96a7d4d18d04a675" providerId="LiveId" clId="{46891904-8356-422C-BAF8-73AFA02752E0}" dt="2021-04-13T19:12:59.364" v="2402"/>
          <ac:spMkLst>
            <pc:docMk/>
            <pc:sldMk cId="1699123120" sldId="1371"/>
            <ac:spMk id="29" creationId="{0D838F1E-3281-4E3B-86E2-DFC10E75C593}"/>
          </ac:spMkLst>
        </pc:spChg>
        <pc:spChg chg="add mod">
          <ac:chgData name="Gilberto Santos Junior" userId="96a7d4d18d04a675" providerId="LiveId" clId="{46891904-8356-422C-BAF8-73AFA02752E0}" dt="2021-04-13T19:12:59.364" v="2402"/>
          <ac:spMkLst>
            <pc:docMk/>
            <pc:sldMk cId="1699123120" sldId="1371"/>
            <ac:spMk id="30" creationId="{0E82551D-3A84-40AC-B89E-182270670A0E}"/>
          </ac:spMkLst>
        </pc:spChg>
      </pc:sldChg>
      <pc:sldChg chg="addSp delSp modSp add mod">
        <pc:chgData name="Gilberto Santos Junior" userId="96a7d4d18d04a675" providerId="LiveId" clId="{46891904-8356-422C-BAF8-73AFA02752E0}" dt="2021-04-28T22:55:45.577" v="4203" actId="478"/>
        <pc:sldMkLst>
          <pc:docMk/>
          <pc:sldMk cId="437507873" sldId="1372"/>
        </pc:sldMkLst>
        <pc:spChg chg="del">
          <ac:chgData name="Gilberto Santos Junior" userId="96a7d4d18d04a675" providerId="LiveId" clId="{46891904-8356-422C-BAF8-73AFA02752E0}" dt="2021-04-14T03:05:13.263" v="3601" actId="478"/>
          <ac:spMkLst>
            <pc:docMk/>
            <pc:sldMk cId="437507873" sldId="1372"/>
            <ac:spMk id="9" creationId="{98ACB6D2-8594-43BB-B517-4DCE29D94ED4}"/>
          </ac:spMkLst>
        </pc:spChg>
        <pc:spChg chg="del">
          <ac:chgData name="Gilberto Santos Junior" userId="96a7d4d18d04a675" providerId="LiveId" clId="{46891904-8356-422C-BAF8-73AFA02752E0}" dt="2021-04-14T03:05:15.007" v="3602" actId="478"/>
          <ac:spMkLst>
            <pc:docMk/>
            <pc:sldMk cId="437507873" sldId="1372"/>
            <ac:spMk id="10" creationId="{A19A088A-FD5D-4472-A3E8-4B72ABCFB820}"/>
          </ac:spMkLst>
        </pc:spChg>
        <pc:spChg chg="del">
          <ac:chgData name="Gilberto Santos Junior" userId="96a7d4d18d04a675" providerId="LiveId" clId="{46891904-8356-422C-BAF8-73AFA02752E0}" dt="2021-04-14T03:05:17.068" v="3603" actId="478"/>
          <ac:spMkLst>
            <pc:docMk/>
            <pc:sldMk cId="437507873" sldId="1372"/>
            <ac:spMk id="11" creationId="{AF7F9EDA-3DD7-4C92-9B39-DFDAF4A013C4}"/>
          </ac:spMkLst>
        </pc:spChg>
        <pc:spChg chg="del">
          <ac:chgData name="Gilberto Santos Junior" userId="96a7d4d18d04a675" providerId="LiveId" clId="{46891904-8356-422C-BAF8-73AFA02752E0}" dt="2021-04-13T19:13:09.245" v="2406" actId="478"/>
          <ac:spMkLst>
            <pc:docMk/>
            <pc:sldMk cId="437507873" sldId="1372"/>
            <ac:spMk id="14" creationId="{6F2C5886-684D-403C-B1FE-A80D4229E8E0}"/>
          </ac:spMkLst>
        </pc:spChg>
        <pc:spChg chg="del">
          <ac:chgData name="Gilberto Santos Junior" userId="96a7d4d18d04a675" providerId="LiveId" clId="{46891904-8356-422C-BAF8-73AFA02752E0}" dt="2021-04-13T19:13:10.995" v="2407" actId="478"/>
          <ac:spMkLst>
            <pc:docMk/>
            <pc:sldMk cId="437507873" sldId="1372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3:14.496" v="2409" actId="478"/>
          <ac:spMkLst>
            <pc:docMk/>
            <pc:sldMk cId="437507873" sldId="1372"/>
            <ac:spMk id="16" creationId="{94B4A4DB-91E7-484C-9EAE-20A089BF1D40}"/>
          </ac:spMkLst>
        </pc:spChg>
        <pc:spChg chg="del">
          <ac:chgData name="Gilberto Santos Junior" userId="96a7d4d18d04a675" providerId="LiveId" clId="{46891904-8356-422C-BAF8-73AFA02752E0}" dt="2021-04-13T19:13:05.762" v="2404" actId="478"/>
          <ac:spMkLst>
            <pc:docMk/>
            <pc:sldMk cId="437507873" sldId="1372"/>
            <ac:spMk id="17" creationId="{88BCA39D-51D0-4660-8082-CAFE475E6577}"/>
          </ac:spMkLst>
        </pc:spChg>
        <pc:spChg chg="del">
          <ac:chgData name="Gilberto Santos Junior" userId="96a7d4d18d04a675" providerId="LiveId" clId="{46891904-8356-422C-BAF8-73AFA02752E0}" dt="2021-04-13T19:13:07.121" v="2405" actId="478"/>
          <ac:spMkLst>
            <pc:docMk/>
            <pc:sldMk cId="437507873" sldId="1372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3:12.746" v="2408" actId="478"/>
          <ac:spMkLst>
            <pc:docMk/>
            <pc:sldMk cId="437507873" sldId="1372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3:16.208" v="2410" actId="478"/>
          <ac:spMkLst>
            <pc:docMk/>
            <pc:sldMk cId="437507873" sldId="1372"/>
            <ac:spMk id="20" creationId="{E4319856-9399-49FA-907A-C58D68D23EE6}"/>
          </ac:spMkLst>
        </pc:spChg>
        <pc:spChg chg="add del mod">
          <ac:chgData name="Gilberto Santos Junior" userId="96a7d4d18d04a675" providerId="LiveId" clId="{46891904-8356-422C-BAF8-73AFA02752E0}" dt="2021-04-14T03:05:22.788" v="3605" actId="478"/>
          <ac:spMkLst>
            <pc:docMk/>
            <pc:sldMk cId="437507873" sldId="1372"/>
            <ac:spMk id="21" creationId="{7894AABB-51EE-4047-B507-29F4C8276524}"/>
          </ac:spMkLst>
        </pc:spChg>
        <pc:spChg chg="del">
          <ac:chgData name="Gilberto Santos Junior" userId="96a7d4d18d04a675" providerId="LiveId" clId="{46891904-8356-422C-BAF8-73AFA02752E0}" dt="2021-04-28T22:55:45.577" v="4203" actId="478"/>
          <ac:spMkLst>
            <pc:docMk/>
            <pc:sldMk cId="437507873" sldId="1372"/>
            <ac:spMk id="22" creationId="{6D98D52A-BBFD-457B-8DDB-D1AC303E4700}"/>
          </ac:spMkLst>
        </pc:spChg>
        <pc:spChg chg="add del mod">
          <ac:chgData name="Gilberto Santos Junior" userId="96a7d4d18d04a675" providerId="LiveId" clId="{46891904-8356-422C-BAF8-73AFA02752E0}" dt="2021-04-14T03:05:26.738" v="3607" actId="478"/>
          <ac:spMkLst>
            <pc:docMk/>
            <pc:sldMk cId="437507873" sldId="1372"/>
            <ac:spMk id="23" creationId="{58D85FCA-D17B-4EA8-8CD2-F9366798DD3D}"/>
          </ac:spMkLst>
        </pc:spChg>
        <pc:spChg chg="ord">
          <ac:chgData name="Gilberto Santos Junior" userId="96a7d4d18d04a675" providerId="LiveId" clId="{46891904-8356-422C-BAF8-73AFA02752E0}" dt="2021-04-13T19:13:03.909" v="2403" actId="167"/>
          <ac:spMkLst>
            <pc:docMk/>
            <pc:sldMk cId="437507873" sldId="1372"/>
            <ac:spMk id="24" creationId="{361E13DD-BCB8-4058-934A-CAA553AE0BB1}"/>
          </ac:spMkLst>
        </pc:spChg>
        <pc:spChg chg="add del mod">
          <ac:chgData name="Gilberto Santos Junior" userId="96a7d4d18d04a675" providerId="LiveId" clId="{46891904-8356-422C-BAF8-73AFA02752E0}" dt="2021-04-14T03:05:28.838" v="3608" actId="478"/>
          <ac:spMkLst>
            <pc:docMk/>
            <pc:sldMk cId="437507873" sldId="1372"/>
            <ac:spMk id="25" creationId="{3F244710-31A7-4D03-9D5B-870689D64E31}"/>
          </ac:spMkLst>
        </pc:spChg>
        <pc:spChg chg="add del mod">
          <ac:chgData name="Gilberto Santos Junior" userId="96a7d4d18d04a675" providerId="LiveId" clId="{46891904-8356-422C-BAF8-73AFA02752E0}" dt="2021-04-14T03:05:19.578" v="3604" actId="478"/>
          <ac:spMkLst>
            <pc:docMk/>
            <pc:sldMk cId="437507873" sldId="1372"/>
            <ac:spMk id="26" creationId="{0FC2DF38-01D7-4088-A952-8E416410C1FD}"/>
          </ac:spMkLst>
        </pc:spChg>
        <pc:spChg chg="add del mod">
          <ac:chgData name="Gilberto Santos Junior" userId="96a7d4d18d04a675" providerId="LiveId" clId="{46891904-8356-422C-BAF8-73AFA02752E0}" dt="2021-04-14T03:05:24.998" v="3606" actId="478"/>
          <ac:spMkLst>
            <pc:docMk/>
            <pc:sldMk cId="437507873" sldId="1372"/>
            <ac:spMk id="28" creationId="{1475842C-7E32-4B11-95D2-B5151242C90A}"/>
          </ac:spMkLst>
        </pc:spChg>
        <pc:spChg chg="add del mod">
          <ac:chgData name="Gilberto Santos Junior" userId="96a7d4d18d04a675" providerId="LiveId" clId="{46891904-8356-422C-BAF8-73AFA02752E0}" dt="2021-04-14T03:05:31.348" v="3609" actId="478"/>
          <ac:spMkLst>
            <pc:docMk/>
            <pc:sldMk cId="437507873" sldId="1372"/>
            <ac:spMk id="29" creationId="{EDCDECE6-815C-47F3-8703-F75ED0F15CAB}"/>
          </ac:spMkLst>
        </pc:spChg>
        <pc:spChg chg="add del mod">
          <ac:chgData name="Gilberto Santos Junior" userId="96a7d4d18d04a675" providerId="LiveId" clId="{46891904-8356-422C-BAF8-73AFA02752E0}" dt="2021-04-14T03:05:33.440" v="3610" actId="478"/>
          <ac:spMkLst>
            <pc:docMk/>
            <pc:sldMk cId="437507873" sldId="1372"/>
            <ac:spMk id="30" creationId="{8657E88A-D47B-495B-80E5-5549E7134429}"/>
          </ac:spMkLst>
        </pc:spChg>
        <pc:picChg chg="mod modCrop">
          <ac:chgData name="Gilberto Santos Junior" userId="96a7d4d18d04a675" providerId="LiveId" clId="{46891904-8356-422C-BAF8-73AFA02752E0}" dt="2021-04-28T22:55:42.577" v="4202" actId="732"/>
          <ac:picMkLst>
            <pc:docMk/>
            <pc:sldMk cId="437507873" sldId="1372"/>
            <ac:picMk id="27" creationId="{9F194A50-464B-44F5-9C3E-896F73C60D28}"/>
          </ac:picMkLst>
        </pc:picChg>
      </pc:sldChg>
      <pc:sldChg chg="addSp delSp modSp add mod">
        <pc:chgData name="Gilberto Santos Junior" userId="96a7d4d18d04a675" providerId="LiveId" clId="{46891904-8356-422C-BAF8-73AFA02752E0}" dt="2021-04-13T19:15:28.588" v="2439" actId="478"/>
        <pc:sldMkLst>
          <pc:docMk/>
          <pc:sldMk cId="3523827976" sldId="1373"/>
        </pc:sldMkLst>
        <pc:spChg chg="del">
          <ac:chgData name="Gilberto Santos Junior" userId="96a7d4d18d04a675" providerId="LiveId" clId="{46891904-8356-422C-BAF8-73AFA02752E0}" dt="2021-04-13T19:15:12.323" v="2436" actId="478"/>
          <ac:spMkLst>
            <pc:docMk/>
            <pc:sldMk cId="3523827976" sldId="1373"/>
            <ac:spMk id="9" creationId="{98ACB6D2-8594-43BB-B517-4DCE29D94ED4}"/>
          </ac:spMkLst>
        </pc:spChg>
        <pc:spChg chg="del mod">
          <ac:chgData name="Gilberto Santos Junior" userId="96a7d4d18d04a675" providerId="LiveId" clId="{46891904-8356-422C-BAF8-73AFA02752E0}" dt="2021-04-13T19:15:28.588" v="2439" actId="478"/>
          <ac:spMkLst>
            <pc:docMk/>
            <pc:sldMk cId="3523827976" sldId="1373"/>
            <ac:spMk id="10" creationId="{A19A088A-FD5D-4472-A3E8-4B72ABCFB820}"/>
          </ac:spMkLst>
        </pc:spChg>
        <pc:spChg chg="del mod">
          <ac:chgData name="Gilberto Santos Junior" userId="96a7d4d18d04a675" providerId="LiveId" clId="{46891904-8356-422C-BAF8-73AFA02752E0}" dt="2021-04-13T19:15:28.588" v="2439" actId="478"/>
          <ac:spMkLst>
            <pc:docMk/>
            <pc:sldMk cId="3523827976" sldId="1373"/>
            <ac:spMk id="11" creationId="{AF7F9EDA-3DD7-4C92-9B39-DFDAF4A013C4}"/>
          </ac:spMkLst>
        </pc:spChg>
        <pc:spChg chg="del mod">
          <ac:chgData name="Gilberto Santos Junior" userId="96a7d4d18d04a675" providerId="LiveId" clId="{46891904-8356-422C-BAF8-73AFA02752E0}" dt="2021-04-13T19:15:28.588" v="2439" actId="478"/>
          <ac:spMkLst>
            <pc:docMk/>
            <pc:sldMk cId="3523827976" sldId="1373"/>
            <ac:spMk id="13" creationId="{CCF6DC47-28FD-43A7-898A-7C6E8A6BBE16}"/>
          </ac:spMkLst>
        </pc:spChg>
        <pc:spChg chg="del">
          <ac:chgData name="Gilberto Santos Junior" userId="96a7d4d18d04a675" providerId="LiveId" clId="{46891904-8356-422C-BAF8-73AFA02752E0}" dt="2021-04-13T19:13:25.747" v="2414" actId="478"/>
          <ac:spMkLst>
            <pc:docMk/>
            <pc:sldMk cId="3523827976" sldId="1373"/>
            <ac:spMk id="14" creationId="{6F2C5886-684D-403C-B1FE-A80D4229E8E0}"/>
          </ac:spMkLst>
        </pc:spChg>
        <pc:spChg chg="del">
          <ac:chgData name="Gilberto Santos Junior" userId="96a7d4d18d04a675" providerId="LiveId" clId="{46891904-8356-422C-BAF8-73AFA02752E0}" dt="2021-04-13T19:13:27.687" v="2415" actId="478"/>
          <ac:spMkLst>
            <pc:docMk/>
            <pc:sldMk cId="3523827976" sldId="1373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3:31.113" v="2417" actId="478"/>
          <ac:spMkLst>
            <pc:docMk/>
            <pc:sldMk cId="3523827976" sldId="1373"/>
            <ac:spMk id="16" creationId="{94B4A4DB-91E7-484C-9EAE-20A089BF1D40}"/>
          </ac:spMkLst>
        </pc:spChg>
        <pc:spChg chg="del">
          <ac:chgData name="Gilberto Santos Junior" userId="96a7d4d18d04a675" providerId="LiveId" clId="{46891904-8356-422C-BAF8-73AFA02752E0}" dt="2021-04-13T19:13:22.435" v="2412" actId="478"/>
          <ac:spMkLst>
            <pc:docMk/>
            <pc:sldMk cId="3523827976" sldId="1373"/>
            <ac:spMk id="17" creationId="{88BCA39D-51D0-4660-8082-CAFE475E6577}"/>
          </ac:spMkLst>
        </pc:spChg>
        <pc:spChg chg="del">
          <ac:chgData name="Gilberto Santos Junior" userId="96a7d4d18d04a675" providerId="LiveId" clId="{46891904-8356-422C-BAF8-73AFA02752E0}" dt="2021-04-13T19:13:24.075" v="2413" actId="478"/>
          <ac:spMkLst>
            <pc:docMk/>
            <pc:sldMk cId="3523827976" sldId="1373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3:29.406" v="2416" actId="478"/>
          <ac:spMkLst>
            <pc:docMk/>
            <pc:sldMk cId="3523827976" sldId="1373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3:32.972" v="2418" actId="478"/>
          <ac:spMkLst>
            <pc:docMk/>
            <pc:sldMk cId="3523827976" sldId="1373"/>
            <ac:spMk id="20" creationId="{E4319856-9399-49FA-907A-C58D68D23EE6}"/>
          </ac:spMkLst>
        </pc:spChg>
        <pc:spChg chg="add del mod">
          <ac:chgData name="Gilberto Santos Junior" userId="96a7d4d18d04a675" providerId="LiveId" clId="{46891904-8356-422C-BAF8-73AFA02752E0}" dt="2021-04-13T19:15:28.588" v="2439" actId="478"/>
          <ac:spMkLst>
            <pc:docMk/>
            <pc:sldMk cId="3523827976" sldId="1373"/>
            <ac:spMk id="21" creationId="{2F780C48-5659-49B1-8A3E-79266AA8CA29}"/>
          </ac:spMkLst>
        </pc:spChg>
        <pc:spChg chg="del mod">
          <ac:chgData name="Gilberto Santos Junior" userId="96a7d4d18d04a675" providerId="LiveId" clId="{46891904-8356-422C-BAF8-73AFA02752E0}" dt="2021-04-13T19:15:28.588" v="2439" actId="478"/>
          <ac:spMkLst>
            <pc:docMk/>
            <pc:sldMk cId="3523827976" sldId="1373"/>
            <ac:spMk id="22" creationId="{6D98D52A-BBFD-457B-8DDB-D1AC303E4700}"/>
          </ac:spMkLst>
        </pc:spChg>
        <pc:spChg chg="add del mod">
          <ac:chgData name="Gilberto Santos Junior" userId="96a7d4d18d04a675" providerId="LiveId" clId="{46891904-8356-422C-BAF8-73AFA02752E0}" dt="2021-04-13T19:15:28.588" v="2439" actId="478"/>
          <ac:spMkLst>
            <pc:docMk/>
            <pc:sldMk cId="3523827976" sldId="1373"/>
            <ac:spMk id="23" creationId="{D6B24661-3404-4DCB-94EA-445A1AC3C834}"/>
          </ac:spMkLst>
        </pc:spChg>
        <pc:spChg chg="ord">
          <ac:chgData name="Gilberto Santos Junior" userId="96a7d4d18d04a675" providerId="LiveId" clId="{46891904-8356-422C-BAF8-73AFA02752E0}" dt="2021-04-13T19:15:18.737" v="2437" actId="167"/>
          <ac:spMkLst>
            <pc:docMk/>
            <pc:sldMk cId="3523827976" sldId="1373"/>
            <ac:spMk id="24" creationId="{361E13DD-BCB8-4058-934A-CAA553AE0BB1}"/>
          </ac:spMkLst>
        </pc:spChg>
        <pc:spChg chg="add del mod">
          <ac:chgData name="Gilberto Santos Junior" userId="96a7d4d18d04a675" providerId="LiveId" clId="{46891904-8356-422C-BAF8-73AFA02752E0}" dt="2021-04-13T19:15:28.588" v="2439" actId="478"/>
          <ac:spMkLst>
            <pc:docMk/>
            <pc:sldMk cId="3523827976" sldId="1373"/>
            <ac:spMk id="25" creationId="{43A3A1C1-2991-4981-A855-2081010ABD2A}"/>
          </ac:spMkLst>
        </pc:spChg>
        <pc:spChg chg="add del mod">
          <ac:chgData name="Gilberto Santos Junior" userId="96a7d4d18d04a675" providerId="LiveId" clId="{46891904-8356-422C-BAF8-73AFA02752E0}" dt="2021-04-13T19:15:28.588" v="2439" actId="478"/>
          <ac:spMkLst>
            <pc:docMk/>
            <pc:sldMk cId="3523827976" sldId="1373"/>
            <ac:spMk id="26" creationId="{5876C38A-3AE1-47E6-B837-824D5D705960}"/>
          </ac:spMkLst>
        </pc:spChg>
        <pc:spChg chg="add del mod">
          <ac:chgData name="Gilberto Santos Junior" userId="96a7d4d18d04a675" providerId="LiveId" clId="{46891904-8356-422C-BAF8-73AFA02752E0}" dt="2021-04-13T19:15:28.588" v="2439" actId="478"/>
          <ac:spMkLst>
            <pc:docMk/>
            <pc:sldMk cId="3523827976" sldId="1373"/>
            <ac:spMk id="28" creationId="{97754649-F2C2-44D3-9626-D6CF52E03BF1}"/>
          </ac:spMkLst>
        </pc:spChg>
        <pc:spChg chg="add del mod">
          <ac:chgData name="Gilberto Santos Junior" userId="96a7d4d18d04a675" providerId="LiveId" clId="{46891904-8356-422C-BAF8-73AFA02752E0}" dt="2021-04-13T19:15:28.588" v="2439" actId="478"/>
          <ac:spMkLst>
            <pc:docMk/>
            <pc:sldMk cId="3523827976" sldId="1373"/>
            <ac:spMk id="29" creationId="{0AEA208D-860F-451D-9253-91434DAF847B}"/>
          </ac:spMkLst>
        </pc:spChg>
        <pc:spChg chg="add del mod">
          <ac:chgData name="Gilberto Santos Junior" userId="96a7d4d18d04a675" providerId="LiveId" clId="{46891904-8356-422C-BAF8-73AFA02752E0}" dt="2021-04-13T19:15:28.588" v="2439" actId="478"/>
          <ac:spMkLst>
            <pc:docMk/>
            <pc:sldMk cId="3523827976" sldId="1373"/>
            <ac:spMk id="30" creationId="{4D88CC7C-7DC1-48CD-8239-34FEA18E673C}"/>
          </ac:spMkLst>
        </pc:spChg>
        <pc:picChg chg="del">
          <ac:chgData name="Gilberto Santos Junior" userId="96a7d4d18d04a675" providerId="LiveId" clId="{46891904-8356-422C-BAF8-73AFA02752E0}" dt="2021-04-13T19:15:10.637" v="2435" actId="478"/>
          <ac:picMkLst>
            <pc:docMk/>
            <pc:sldMk cId="3523827976" sldId="1373"/>
            <ac:picMk id="27" creationId="{9F194A50-464B-44F5-9C3E-896F73C60D28}"/>
          </ac:picMkLst>
        </pc:picChg>
      </pc:sldChg>
      <pc:sldChg chg="addSp delSp modSp add mod">
        <pc:chgData name="Gilberto Santos Junior" userId="96a7d4d18d04a675" providerId="LiveId" clId="{46891904-8356-422C-BAF8-73AFA02752E0}" dt="2021-04-13T19:10:08.331" v="2329"/>
        <pc:sldMkLst>
          <pc:docMk/>
          <pc:sldMk cId="612788152" sldId="1374"/>
        </pc:sldMkLst>
        <pc:spChg chg="del">
          <ac:chgData name="Gilberto Santos Junior" userId="96a7d4d18d04a675" providerId="LiveId" clId="{46891904-8356-422C-BAF8-73AFA02752E0}" dt="2021-04-13T19:09:57.259" v="2322" actId="478"/>
          <ac:spMkLst>
            <pc:docMk/>
            <pc:sldMk cId="612788152" sldId="1374"/>
            <ac:spMk id="14" creationId="{6F2C5886-684D-403C-B1FE-A80D4229E8E0}"/>
          </ac:spMkLst>
        </pc:spChg>
        <pc:spChg chg="del">
          <ac:chgData name="Gilberto Santos Junior" userId="96a7d4d18d04a675" providerId="LiveId" clId="{46891904-8356-422C-BAF8-73AFA02752E0}" dt="2021-04-13T19:10:01.858" v="2325" actId="478"/>
          <ac:spMkLst>
            <pc:docMk/>
            <pc:sldMk cId="612788152" sldId="1374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0:05.226" v="2327" actId="478"/>
          <ac:spMkLst>
            <pc:docMk/>
            <pc:sldMk cId="612788152" sldId="1374"/>
            <ac:spMk id="16" creationId="{94B4A4DB-91E7-484C-9EAE-20A089BF1D40}"/>
          </ac:spMkLst>
        </pc:spChg>
        <pc:spChg chg="del">
          <ac:chgData name="Gilberto Santos Junior" userId="96a7d4d18d04a675" providerId="LiveId" clId="{46891904-8356-422C-BAF8-73AFA02752E0}" dt="2021-04-13T19:09:58.915" v="2323" actId="478"/>
          <ac:spMkLst>
            <pc:docMk/>
            <pc:sldMk cId="612788152" sldId="1374"/>
            <ac:spMk id="17" creationId="{88BCA39D-51D0-4660-8082-CAFE475E6577}"/>
          </ac:spMkLst>
        </pc:spChg>
        <pc:spChg chg="del">
          <ac:chgData name="Gilberto Santos Junior" userId="96a7d4d18d04a675" providerId="LiveId" clId="{46891904-8356-422C-BAF8-73AFA02752E0}" dt="2021-04-13T19:10:00.436" v="2324" actId="478"/>
          <ac:spMkLst>
            <pc:docMk/>
            <pc:sldMk cId="612788152" sldId="1374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0:03.389" v="2326" actId="478"/>
          <ac:spMkLst>
            <pc:docMk/>
            <pc:sldMk cId="612788152" sldId="1374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0:06.703" v="2328" actId="478"/>
          <ac:spMkLst>
            <pc:docMk/>
            <pc:sldMk cId="612788152" sldId="1374"/>
            <ac:spMk id="20" creationId="{E4319856-9399-49FA-907A-C58D68D23EE6}"/>
          </ac:spMkLst>
        </pc:spChg>
        <pc:spChg chg="add mod">
          <ac:chgData name="Gilberto Santos Junior" userId="96a7d4d18d04a675" providerId="LiveId" clId="{46891904-8356-422C-BAF8-73AFA02752E0}" dt="2021-04-13T19:10:08.331" v="2329"/>
          <ac:spMkLst>
            <pc:docMk/>
            <pc:sldMk cId="612788152" sldId="1374"/>
            <ac:spMk id="21" creationId="{181CEFB9-BB57-4078-BDE8-9C7C32EE1713}"/>
          </ac:spMkLst>
        </pc:spChg>
        <pc:spChg chg="add mod">
          <ac:chgData name="Gilberto Santos Junior" userId="96a7d4d18d04a675" providerId="LiveId" clId="{46891904-8356-422C-BAF8-73AFA02752E0}" dt="2021-04-13T19:10:08.331" v="2329"/>
          <ac:spMkLst>
            <pc:docMk/>
            <pc:sldMk cId="612788152" sldId="1374"/>
            <ac:spMk id="24" creationId="{F42A3AC8-1813-4BC9-9DCF-B5FA0729F611}"/>
          </ac:spMkLst>
        </pc:spChg>
        <pc:spChg chg="mod">
          <ac:chgData name="Gilberto Santos Junior" userId="96a7d4d18d04a675" providerId="LiveId" clId="{46891904-8356-422C-BAF8-73AFA02752E0}" dt="2021-04-13T19:06:36.708" v="2172" actId="20577"/>
          <ac:spMkLst>
            <pc:docMk/>
            <pc:sldMk cId="612788152" sldId="1374"/>
            <ac:spMk id="25" creationId="{5F67D6CD-9085-4B86-9BCA-72EC1A8BB945}"/>
          </ac:spMkLst>
        </pc:spChg>
        <pc:spChg chg="add mod">
          <ac:chgData name="Gilberto Santos Junior" userId="96a7d4d18d04a675" providerId="LiveId" clId="{46891904-8356-422C-BAF8-73AFA02752E0}" dt="2021-04-13T19:10:08.331" v="2329"/>
          <ac:spMkLst>
            <pc:docMk/>
            <pc:sldMk cId="612788152" sldId="1374"/>
            <ac:spMk id="26" creationId="{6F0A71E9-7A0C-430E-8D8F-D81B7FD1233F}"/>
          </ac:spMkLst>
        </pc:spChg>
        <pc:spChg chg="add mod">
          <ac:chgData name="Gilberto Santos Junior" userId="96a7d4d18d04a675" providerId="LiveId" clId="{46891904-8356-422C-BAF8-73AFA02752E0}" dt="2021-04-13T19:10:08.331" v="2329"/>
          <ac:spMkLst>
            <pc:docMk/>
            <pc:sldMk cId="612788152" sldId="1374"/>
            <ac:spMk id="27" creationId="{931842CF-7013-4A98-8DBB-55BF10AD33D2}"/>
          </ac:spMkLst>
        </pc:spChg>
        <pc:spChg chg="add mod">
          <ac:chgData name="Gilberto Santos Junior" userId="96a7d4d18d04a675" providerId="LiveId" clId="{46891904-8356-422C-BAF8-73AFA02752E0}" dt="2021-04-13T19:10:08.331" v="2329"/>
          <ac:spMkLst>
            <pc:docMk/>
            <pc:sldMk cId="612788152" sldId="1374"/>
            <ac:spMk id="28" creationId="{9D988AF3-B3FA-47A5-8F88-C670F75B5953}"/>
          </ac:spMkLst>
        </pc:spChg>
        <pc:spChg chg="add mod">
          <ac:chgData name="Gilberto Santos Junior" userId="96a7d4d18d04a675" providerId="LiveId" clId="{46891904-8356-422C-BAF8-73AFA02752E0}" dt="2021-04-13T19:10:08.331" v="2329"/>
          <ac:spMkLst>
            <pc:docMk/>
            <pc:sldMk cId="612788152" sldId="1374"/>
            <ac:spMk id="29" creationId="{234F8B25-8D33-4893-97DB-736F706F9190}"/>
          </ac:spMkLst>
        </pc:spChg>
        <pc:spChg chg="add mod">
          <ac:chgData name="Gilberto Santos Junior" userId="96a7d4d18d04a675" providerId="LiveId" clId="{46891904-8356-422C-BAF8-73AFA02752E0}" dt="2021-04-13T19:10:08.331" v="2329"/>
          <ac:spMkLst>
            <pc:docMk/>
            <pc:sldMk cId="612788152" sldId="1374"/>
            <ac:spMk id="30" creationId="{704FDAB1-2607-4C6D-B280-DA7F94C7772A}"/>
          </ac:spMkLst>
        </pc:spChg>
      </pc:sldChg>
      <pc:sldChg chg="addSp delSp modSp add mod">
        <pc:chgData name="Gilberto Santos Junior" userId="96a7d4d18d04a675" providerId="LiveId" clId="{46891904-8356-422C-BAF8-73AFA02752E0}" dt="2021-04-13T19:10:25.791" v="2337"/>
        <pc:sldMkLst>
          <pc:docMk/>
          <pc:sldMk cId="2469200688" sldId="1375"/>
        </pc:sldMkLst>
        <pc:spChg chg="del">
          <ac:chgData name="Gilberto Santos Junior" userId="96a7d4d18d04a675" providerId="LiveId" clId="{46891904-8356-422C-BAF8-73AFA02752E0}" dt="2021-04-13T19:10:14.293" v="2330" actId="478"/>
          <ac:spMkLst>
            <pc:docMk/>
            <pc:sldMk cId="2469200688" sldId="1375"/>
            <ac:spMk id="14" creationId="{6F2C5886-684D-403C-B1FE-A80D4229E8E0}"/>
          </ac:spMkLst>
        </pc:spChg>
        <pc:spChg chg="del">
          <ac:chgData name="Gilberto Santos Junior" userId="96a7d4d18d04a675" providerId="LiveId" clId="{46891904-8356-422C-BAF8-73AFA02752E0}" dt="2021-04-13T19:10:18.972" v="2333" actId="478"/>
          <ac:spMkLst>
            <pc:docMk/>
            <pc:sldMk cId="2469200688" sldId="1375"/>
            <ac:spMk id="15" creationId="{1BF542FD-3FBE-4734-AE4C-99CE789614C4}"/>
          </ac:spMkLst>
        </pc:spChg>
        <pc:spChg chg="del">
          <ac:chgData name="Gilberto Santos Junior" userId="96a7d4d18d04a675" providerId="LiveId" clId="{46891904-8356-422C-BAF8-73AFA02752E0}" dt="2021-04-13T19:10:22.461" v="2335" actId="478"/>
          <ac:spMkLst>
            <pc:docMk/>
            <pc:sldMk cId="2469200688" sldId="1375"/>
            <ac:spMk id="16" creationId="{94B4A4DB-91E7-484C-9EAE-20A089BF1D40}"/>
          </ac:spMkLst>
        </pc:spChg>
        <pc:spChg chg="del">
          <ac:chgData name="Gilberto Santos Junior" userId="96a7d4d18d04a675" providerId="LiveId" clId="{46891904-8356-422C-BAF8-73AFA02752E0}" dt="2021-04-13T19:10:15.941" v="2331" actId="478"/>
          <ac:spMkLst>
            <pc:docMk/>
            <pc:sldMk cId="2469200688" sldId="1375"/>
            <ac:spMk id="17" creationId="{88BCA39D-51D0-4660-8082-CAFE475E6577}"/>
          </ac:spMkLst>
        </pc:spChg>
        <pc:spChg chg="del">
          <ac:chgData name="Gilberto Santos Junior" userId="96a7d4d18d04a675" providerId="LiveId" clId="{46891904-8356-422C-BAF8-73AFA02752E0}" dt="2021-04-13T19:10:17.691" v="2332" actId="478"/>
          <ac:spMkLst>
            <pc:docMk/>
            <pc:sldMk cId="2469200688" sldId="1375"/>
            <ac:spMk id="18" creationId="{68DF592D-6B00-47CA-A2E1-A7390133AA79}"/>
          </ac:spMkLst>
        </pc:spChg>
        <pc:spChg chg="del">
          <ac:chgData name="Gilberto Santos Junior" userId="96a7d4d18d04a675" providerId="LiveId" clId="{46891904-8356-422C-BAF8-73AFA02752E0}" dt="2021-04-13T19:10:20.550" v="2334" actId="478"/>
          <ac:spMkLst>
            <pc:docMk/>
            <pc:sldMk cId="2469200688" sldId="1375"/>
            <ac:spMk id="19" creationId="{8BE8E0DC-3350-49F0-942E-BFBBAF6C8E09}"/>
          </ac:spMkLst>
        </pc:spChg>
        <pc:spChg chg="del">
          <ac:chgData name="Gilberto Santos Junior" userId="96a7d4d18d04a675" providerId="LiveId" clId="{46891904-8356-422C-BAF8-73AFA02752E0}" dt="2021-04-13T19:10:23.916" v="2336" actId="478"/>
          <ac:spMkLst>
            <pc:docMk/>
            <pc:sldMk cId="2469200688" sldId="1375"/>
            <ac:spMk id="20" creationId="{E4319856-9399-49FA-907A-C58D68D23EE6}"/>
          </ac:spMkLst>
        </pc:spChg>
        <pc:spChg chg="add mod">
          <ac:chgData name="Gilberto Santos Junior" userId="96a7d4d18d04a675" providerId="LiveId" clId="{46891904-8356-422C-BAF8-73AFA02752E0}" dt="2021-04-13T19:10:25.791" v="2337"/>
          <ac:spMkLst>
            <pc:docMk/>
            <pc:sldMk cId="2469200688" sldId="1375"/>
            <ac:spMk id="21" creationId="{F75BB680-C1B4-4DFF-956F-D9BCDA8D27EB}"/>
          </ac:spMkLst>
        </pc:spChg>
        <pc:spChg chg="add mod">
          <ac:chgData name="Gilberto Santos Junior" userId="96a7d4d18d04a675" providerId="LiveId" clId="{46891904-8356-422C-BAF8-73AFA02752E0}" dt="2021-04-13T19:10:25.791" v="2337"/>
          <ac:spMkLst>
            <pc:docMk/>
            <pc:sldMk cId="2469200688" sldId="1375"/>
            <ac:spMk id="24" creationId="{8E072EA7-7E06-436D-A6BB-A2033E20C95D}"/>
          </ac:spMkLst>
        </pc:spChg>
        <pc:spChg chg="mod">
          <ac:chgData name="Gilberto Santos Junior" userId="96a7d4d18d04a675" providerId="LiveId" clId="{46891904-8356-422C-BAF8-73AFA02752E0}" dt="2021-04-13T19:08:12.356" v="2202" actId="6549"/>
          <ac:spMkLst>
            <pc:docMk/>
            <pc:sldMk cId="2469200688" sldId="1375"/>
            <ac:spMk id="25" creationId="{5F67D6CD-9085-4B86-9BCA-72EC1A8BB945}"/>
          </ac:spMkLst>
        </pc:spChg>
        <pc:spChg chg="add mod">
          <ac:chgData name="Gilberto Santos Junior" userId="96a7d4d18d04a675" providerId="LiveId" clId="{46891904-8356-422C-BAF8-73AFA02752E0}" dt="2021-04-13T19:10:25.791" v="2337"/>
          <ac:spMkLst>
            <pc:docMk/>
            <pc:sldMk cId="2469200688" sldId="1375"/>
            <ac:spMk id="26" creationId="{4A9B9848-B588-4394-A54F-3375773C84D7}"/>
          </ac:spMkLst>
        </pc:spChg>
        <pc:spChg chg="add mod">
          <ac:chgData name="Gilberto Santos Junior" userId="96a7d4d18d04a675" providerId="LiveId" clId="{46891904-8356-422C-BAF8-73AFA02752E0}" dt="2021-04-13T19:10:25.791" v="2337"/>
          <ac:spMkLst>
            <pc:docMk/>
            <pc:sldMk cId="2469200688" sldId="1375"/>
            <ac:spMk id="27" creationId="{7DFEDB82-8924-491B-8A29-57C4ACDCD6E1}"/>
          </ac:spMkLst>
        </pc:spChg>
        <pc:spChg chg="add mod">
          <ac:chgData name="Gilberto Santos Junior" userId="96a7d4d18d04a675" providerId="LiveId" clId="{46891904-8356-422C-BAF8-73AFA02752E0}" dt="2021-04-13T19:10:25.791" v="2337"/>
          <ac:spMkLst>
            <pc:docMk/>
            <pc:sldMk cId="2469200688" sldId="1375"/>
            <ac:spMk id="28" creationId="{12FBB26D-DC63-4F00-B983-7ED80F3084E5}"/>
          </ac:spMkLst>
        </pc:spChg>
        <pc:spChg chg="add mod">
          <ac:chgData name="Gilberto Santos Junior" userId="96a7d4d18d04a675" providerId="LiveId" clId="{46891904-8356-422C-BAF8-73AFA02752E0}" dt="2021-04-13T19:10:25.791" v="2337"/>
          <ac:spMkLst>
            <pc:docMk/>
            <pc:sldMk cId="2469200688" sldId="1375"/>
            <ac:spMk id="29" creationId="{5DF098A9-AB6B-47E0-87C9-97939740CBB4}"/>
          </ac:spMkLst>
        </pc:spChg>
        <pc:spChg chg="add mod">
          <ac:chgData name="Gilberto Santos Junior" userId="96a7d4d18d04a675" providerId="LiveId" clId="{46891904-8356-422C-BAF8-73AFA02752E0}" dt="2021-04-13T19:10:25.791" v="2337"/>
          <ac:spMkLst>
            <pc:docMk/>
            <pc:sldMk cId="2469200688" sldId="1375"/>
            <ac:spMk id="30" creationId="{305BAEE7-0708-4BF2-80CB-9C58A705EBBC}"/>
          </ac:spMkLst>
        </pc:spChg>
      </pc:sldChg>
      <pc:sldChg chg="add del">
        <pc:chgData name="Gilberto Santos Junior" userId="96a7d4d18d04a675" providerId="LiveId" clId="{46891904-8356-422C-BAF8-73AFA02752E0}" dt="2021-04-14T03:10:09.088" v="3621" actId="2696"/>
        <pc:sldMkLst>
          <pc:docMk/>
          <pc:sldMk cId="1858487280" sldId="1376"/>
        </pc:sldMkLst>
      </pc:sldChg>
      <pc:sldChg chg="add del">
        <pc:chgData name="Gilberto Santos Junior" userId="96a7d4d18d04a675" providerId="LiveId" clId="{46891904-8356-422C-BAF8-73AFA02752E0}" dt="2021-04-13T20:48:42.125" v="2443"/>
        <pc:sldMkLst>
          <pc:docMk/>
          <pc:sldMk cId="2384791038" sldId="1377"/>
        </pc:sldMkLst>
      </pc:sldChg>
      <pc:sldChg chg="delSp modSp add mod modTransition">
        <pc:chgData name="Gilberto Santos Junior" userId="96a7d4d18d04a675" providerId="LiveId" clId="{46891904-8356-422C-BAF8-73AFA02752E0}" dt="2021-04-14T03:09:09.353" v="3620"/>
        <pc:sldMkLst>
          <pc:docMk/>
          <pc:sldMk cId="2521651289" sldId="1377"/>
        </pc:sldMkLst>
        <pc:spChg chg="mod">
          <ac:chgData name="Gilberto Santos Junior" userId="96a7d4d18d04a675" providerId="LiveId" clId="{46891904-8356-422C-BAF8-73AFA02752E0}" dt="2021-04-13T20:52:37.183" v="2470" actId="20577"/>
          <ac:spMkLst>
            <pc:docMk/>
            <pc:sldMk cId="2521651289" sldId="1377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4-13T20:49:44.271" v="2449" actId="478"/>
          <ac:spMkLst>
            <pc:docMk/>
            <pc:sldMk cId="2521651289" sldId="1377"/>
            <ac:spMk id="16" creationId="{4C1F1278-4395-4409-8B28-B80C3D487B61}"/>
          </ac:spMkLst>
        </pc:spChg>
        <pc:spChg chg="del">
          <ac:chgData name="Gilberto Santos Junior" userId="96a7d4d18d04a675" providerId="LiveId" clId="{46891904-8356-422C-BAF8-73AFA02752E0}" dt="2021-04-13T20:49:50.573" v="2453" actId="478"/>
          <ac:spMkLst>
            <pc:docMk/>
            <pc:sldMk cId="2521651289" sldId="1377"/>
            <ac:spMk id="32" creationId="{1730A59C-B898-43F4-8E52-8A8A848696A3}"/>
          </ac:spMkLst>
        </pc:spChg>
        <pc:spChg chg="del">
          <ac:chgData name="Gilberto Santos Junior" userId="96a7d4d18d04a675" providerId="LiveId" clId="{46891904-8356-422C-BAF8-73AFA02752E0}" dt="2021-04-13T20:49:48.804" v="2452" actId="478"/>
          <ac:spMkLst>
            <pc:docMk/>
            <pc:sldMk cId="2521651289" sldId="1377"/>
            <ac:spMk id="35" creationId="{02E99BB2-BC2A-4D51-A87B-D0D4E69D12CB}"/>
          </ac:spMkLst>
        </pc:spChg>
        <pc:spChg chg="del mod">
          <ac:chgData name="Gilberto Santos Junior" userId="96a7d4d18d04a675" providerId="LiveId" clId="{46891904-8356-422C-BAF8-73AFA02752E0}" dt="2021-04-13T20:49:47.210" v="2451" actId="478"/>
          <ac:spMkLst>
            <pc:docMk/>
            <pc:sldMk cId="2521651289" sldId="1377"/>
            <ac:spMk id="37" creationId="{E2AD8222-0DB7-4E16-95CE-D3F776535530}"/>
          </ac:spMkLst>
        </pc:spChg>
        <pc:picChg chg="del">
          <ac:chgData name="Gilberto Santos Junior" userId="96a7d4d18d04a675" providerId="LiveId" clId="{46891904-8356-422C-BAF8-73AFA02752E0}" dt="2021-04-13T20:49:38.102" v="2445" actId="478"/>
          <ac:picMkLst>
            <pc:docMk/>
            <pc:sldMk cId="2521651289" sldId="1377"/>
            <ac:picMk id="18" creationId="{B37F2C2F-4B5F-4491-B1FE-27E61D615D2C}"/>
          </ac:picMkLst>
        </pc:picChg>
        <pc:picChg chg="del">
          <ac:chgData name="Gilberto Santos Junior" userId="96a7d4d18d04a675" providerId="LiveId" clId="{46891904-8356-422C-BAF8-73AFA02752E0}" dt="2021-04-13T20:49:39.013" v="2446" actId="478"/>
          <ac:picMkLst>
            <pc:docMk/>
            <pc:sldMk cId="2521651289" sldId="1377"/>
            <ac:picMk id="19" creationId="{B2B57451-7817-49F3-B748-163CF48C85B0}"/>
          </ac:picMkLst>
        </pc:picChg>
        <pc:picChg chg="del">
          <ac:chgData name="Gilberto Santos Junior" userId="96a7d4d18d04a675" providerId="LiveId" clId="{46891904-8356-422C-BAF8-73AFA02752E0}" dt="2021-04-13T20:49:39.767" v="2447" actId="478"/>
          <ac:picMkLst>
            <pc:docMk/>
            <pc:sldMk cId="2521651289" sldId="1377"/>
            <ac:picMk id="20" creationId="{A07BD492-FEFA-46AD-A8D7-C95B6602DFB6}"/>
          </ac:picMkLst>
        </pc:picChg>
        <pc:picChg chg="del">
          <ac:chgData name="Gilberto Santos Junior" userId="96a7d4d18d04a675" providerId="LiveId" clId="{46891904-8356-422C-BAF8-73AFA02752E0}" dt="2021-04-13T20:49:40.720" v="2448" actId="478"/>
          <ac:picMkLst>
            <pc:docMk/>
            <pc:sldMk cId="2521651289" sldId="1377"/>
            <ac:picMk id="21" creationId="{19758288-E48C-4DBC-B4E0-7895FE38EC0E}"/>
          </ac:picMkLst>
        </pc:picChg>
      </pc:sldChg>
      <pc:sldChg chg="addSp delSp modSp add del mod modTransition">
        <pc:chgData name="Gilberto Santos Junior" userId="96a7d4d18d04a675" providerId="LiveId" clId="{46891904-8356-422C-BAF8-73AFA02752E0}" dt="2021-04-13T21:02:57.103" v="2615" actId="2696"/>
        <pc:sldMkLst>
          <pc:docMk/>
          <pc:sldMk cId="1425607853" sldId="1378"/>
        </pc:sldMkLst>
        <pc:spChg chg="add del">
          <ac:chgData name="Gilberto Santos Junior" userId="96a7d4d18d04a675" providerId="LiveId" clId="{46891904-8356-422C-BAF8-73AFA02752E0}" dt="2021-04-13T20:53:20.275" v="2478"/>
          <ac:spMkLst>
            <pc:docMk/>
            <pc:sldMk cId="1425607853" sldId="1378"/>
            <ac:spMk id="2" creationId="{FDC184DD-B74D-45BF-BE0A-2B6E76178C3F}"/>
          </ac:spMkLst>
        </pc:spChg>
        <pc:spChg chg="add del">
          <ac:chgData name="Gilberto Santos Junior" userId="96a7d4d18d04a675" providerId="LiveId" clId="{46891904-8356-422C-BAF8-73AFA02752E0}" dt="2021-04-13T20:53:20.275" v="2478"/>
          <ac:spMkLst>
            <pc:docMk/>
            <pc:sldMk cId="1425607853" sldId="1378"/>
            <ac:spMk id="3" creationId="{D9E1B96A-54B9-47F3-8C6A-FCA5968991A1}"/>
          </ac:spMkLst>
        </pc:spChg>
        <pc:spChg chg="add del mod">
          <ac:chgData name="Gilberto Santos Junior" userId="96a7d4d18d04a675" providerId="LiveId" clId="{46891904-8356-422C-BAF8-73AFA02752E0}" dt="2021-04-13T21:01:59.434" v="2603" actId="20577"/>
          <ac:spMkLst>
            <pc:docMk/>
            <pc:sldMk cId="1425607853" sldId="1378"/>
            <ac:spMk id="4" creationId="{770739EA-D57C-49FA-B778-D2B322AC3CE4}"/>
          </ac:spMkLst>
        </pc:spChg>
        <pc:spChg chg="add del">
          <ac:chgData name="Gilberto Santos Junior" userId="96a7d4d18d04a675" providerId="LiveId" clId="{46891904-8356-422C-BAF8-73AFA02752E0}" dt="2021-04-13T20:53:31.958" v="2484"/>
          <ac:spMkLst>
            <pc:docMk/>
            <pc:sldMk cId="1425607853" sldId="1378"/>
            <ac:spMk id="5" creationId="{9A4ED7A0-910F-4404-A6DF-CDC4E565F3B2}"/>
          </ac:spMkLst>
        </pc:spChg>
        <pc:spChg chg="add del">
          <ac:chgData name="Gilberto Santos Junior" userId="96a7d4d18d04a675" providerId="LiveId" clId="{46891904-8356-422C-BAF8-73AFA02752E0}" dt="2021-04-13T20:53:31.958" v="2484"/>
          <ac:spMkLst>
            <pc:docMk/>
            <pc:sldMk cId="1425607853" sldId="1378"/>
            <ac:spMk id="6" creationId="{93E419B6-FBBF-46E9-96DE-20305A6948FA}"/>
          </ac:spMkLst>
        </pc:spChg>
        <pc:spChg chg="add del">
          <ac:chgData name="Gilberto Santos Junior" userId="96a7d4d18d04a675" providerId="LiveId" clId="{46891904-8356-422C-BAF8-73AFA02752E0}" dt="2021-04-13T21:02:08.510" v="2605" actId="478"/>
          <ac:spMkLst>
            <pc:docMk/>
            <pc:sldMk cId="1425607853" sldId="1378"/>
            <ac:spMk id="12" creationId="{01AB9947-4B39-4A70-B8EA-43849CD1DF9F}"/>
          </ac:spMkLst>
        </pc:spChg>
        <pc:spChg chg="add del">
          <ac:chgData name="Gilberto Santos Junior" userId="96a7d4d18d04a675" providerId="LiveId" clId="{46891904-8356-422C-BAF8-73AFA02752E0}" dt="2021-04-13T21:02:05.011" v="2604" actId="478"/>
          <ac:spMkLst>
            <pc:docMk/>
            <pc:sldMk cId="1425607853" sldId="1378"/>
            <ac:spMk id="14" creationId="{70EC0467-7797-4A7E-BD68-24FF5F9CA177}"/>
          </ac:spMkLst>
        </pc:spChg>
        <pc:graphicFrameChg chg="add mod modGraphic">
          <ac:chgData name="Gilberto Santos Junior" userId="96a7d4d18d04a675" providerId="LiveId" clId="{46891904-8356-422C-BAF8-73AFA02752E0}" dt="2021-04-13T21:02:27.715" v="2609" actId="14734"/>
          <ac:graphicFrameMkLst>
            <pc:docMk/>
            <pc:sldMk cId="1425607853" sldId="1378"/>
            <ac:graphicFrameMk id="7" creationId="{754EF599-552B-40A4-84EE-840D3D5E7E54}"/>
          </ac:graphicFrameMkLst>
        </pc:graphicFrameChg>
        <pc:picChg chg="add del mod">
          <ac:chgData name="Gilberto Santos Junior" userId="96a7d4d18d04a675" providerId="LiveId" clId="{46891904-8356-422C-BAF8-73AFA02752E0}" dt="2021-04-13T21:02:50.130" v="2613" actId="478"/>
          <ac:picMkLst>
            <pc:docMk/>
            <pc:sldMk cId="1425607853" sldId="1378"/>
            <ac:picMk id="15" creationId="{A67F59DD-93A8-41E7-B9D7-1A3F39D9980E}"/>
          </ac:picMkLst>
        </pc:picChg>
        <pc:picChg chg="add del">
          <ac:chgData name="Gilberto Santos Junior" userId="96a7d4d18d04a675" providerId="LiveId" clId="{46891904-8356-422C-BAF8-73AFA02752E0}" dt="2021-04-13T20:53:20.275" v="2478"/>
          <ac:picMkLst>
            <pc:docMk/>
            <pc:sldMk cId="1425607853" sldId="1378"/>
            <ac:picMk id="2049" creationId="{29FFCAE9-F6CE-450F-BA5C-B05010256687}"/>
          </ac:picMkLst>
        </pc:picChg>
        <pc:picChg chg="add del">
          <ac:chgData name="Gilberto Santos Junior" userId="96a7d4d18d04a675" providerId="LiveId" clId="{46891904-8356-422C-BAF8-73AFA02752E0}" dt="2021-04-13T20:53:31.958" v="2484"/>
          <ac:picMkLst>
            <pc:docMk/>
            <pc:sldMk cId="1425607853" sldId="1378"/>
            <ac:picMk id="2052" creationId="{DC0E5FC9-1C3F-4981-AE34-57F516416D47}"/>
          </ac:picMkLst>
        </pc:picChg>
      </pc:sldChg>
      <pc:sldChg chg="addSp modSp add mod">
        <pc:chgData name="Gilberto Santos Junior" userId="96a7d4d18d04a675" providerId="LiveId" clId="{46891904-8356-422C-BAF8-73AFA02752E0}" dt="2021-04-13T21:09:03.934" v="2716"/>
        <pc:sldMkLst>
          <pc:docMk/>
          <pc:sldMk cId="1271246091" sldId="1379"/>
        </pc:sldMkLst>
        <pc:spChg chg="mod">
          <ac:chgData name="Gilberto Santos Junior" userId="96a7d4d18d04a675" providerId="LiveId" clId="{46891904-8356-422C-BAF8-73AFA02752E0}" dt="2021-04-13T21:03:03.392" v="2617" actId="6549"/>
          <ac:spMkLst>
            <pc:docMk/>
            <pc:sldMk cId="1271246091" sldId="1379"/>
            <ac:spMk id="4" creationId="{770739EA-D57C-49FA-B778-D2B322AC3CE4}"/>
          </ac:spMkLst>
        </pc:spChg>
        <pc:graphicFrameChg chg="mod modGraphic">
          <ac:chgData name="Gilberto Santos Junior" userId="96a7d4d18d04a675" providerId="LiveId" clId="{46891904-8356-422C-BAF8-73AFA02752E0}" dt="2021-04-13T21:09:03.934" v="2716"/>
          <ac:graphicFrameMkLst>
            <pc:docMk/>
            <pc:sldMk cId="1271246091" sldId="1379"/>
            <ac:graphicFrameMk id="7" creationId="{754EF599-552B-40A4-84EE-840D3D5E7E54}"/>
          </ac:graphicFrameMkLst>
        </pc:graphicFrameChg>
        <pc:picChg chg="add mod">
          <ac:chgData name="Gilberto Santos Junior" userId="96a7d4d18d04a675" providerId="LiveId" clId="{46891904-8356-422C-BAF8-73AFA02752E0}" dt="2021-04-13T21:03:53.014" v="2685" actId="1076"/>
          <ac:picMkLst>
            <pc:docMk/>
            <pc:sldMk cId="1271246091" sldId="1379"/>
            <ac:picMk id="5" creationId="{3C452A78-644B-4B22-946F-9A7AB4E75F52}"/>
          </ac:picMkLst>
        </pc:picChg>
      </pc:sldChg>
      <pc:sldChg chg="addSp delSp modSp add mod modTransition">
        <pc:chgData name="Gilberto Santos Junior" userId="96a7d4d18d04a675" providerId="LiveId" clId="{46891904-8356-422C-BAF8-73AFA02752E0}" dt="2021-04-14T02:59:01.998" v="3594" actId="1035"/>
        <pc:sldMkLst>
          <pc:docMk/>
          <pc:sldMk cId="1969538808" sldId="1380"/>
        </pc:sldMkLst>
        <pc:spChg chg="mod">
          <ac:chgData name="Gilberto Santos Junior" userId="96a7d4d18d04a675" providerId="LiveId" clId="{46891904-8356-422C-BAF8-73AFA02752E0}" dt="2021-04-14T02:35:55.870" v="3433" actId="20577"/>
          <ac:spMkLst>
            <pc:docMk/>
            <pc:sldMk cId="1969538808" sldId="1380"/>
            <ac:spMk id="5" creationId="{6AB992BE-AB1E-42A9-BEDF-8579F3C4DC6A}"/>
          </ac:spMkLst>
        </pc:spChg>
        <pc:spChg chg="add del mod">
          <ac:chgData name="Gilberto Santos Junior" userId="96a7d4d18d04a675" providerId="LiveId" clId="{46891904-8356-422C-BAF8-73AFA02752E0}" dt="2021-04-14T02:44:46.618" v="3553" actId="478"/>
          <ac:spMkLst>
            <pc:docMk/>
            <pc:sldMk cId="1969538808" sldId="1380"/>
            <ac:spMk id="11" creationId="{C96540B2-0760-40D5-B957-6686E043AB91}"/>
          </ac:spMkLst>
        </pc:spChg>
        <pc:spChg chg="add del mod">
          <ac:chgData name="Gilberto Santos Junior" userId="96a7d4d18d04a675" providerId="LiveId" clId="{46891904-8356-422C-BAF8-73AFA02752E0}" dt="2021-04-14T02:44:48.708" v="3554" actId="478"/>
          <ac:spMkLst>
            <pc:docMk/>
            <pc:sldMk cId="1969538808" sldId="1380"/>
            <ac:spMk id="12" creationId="{42D18B48-8BD0-43CE-9B8C-A25D6AFEF339}"/>
          </ac:spMkLst>
        </pc:spChg>
        <pc:spChg chg="add del mod">
          <ac:chgData name="Gilberto Santos Junior" userId="96a7d4d18d04a675" providerId="LiveId" clId="{46891904-8356-422C-BAF8-73AFA02752E0}" dt="2021-04-14T02:44:57.650" v="3558" actId="478"/>
          <ac:spMkLst>
            <pc:docMk/>
            <pc:sldMk cId="1969538808" sldId="1380"/>
            <ac:spMk id="13" creationId="{72E6E993-4EB2-4A17-A50E-9F92169D937B}"/>
          </ac:spMkLst>
        </pc:spChg>
        <pc:spChg chg="add del mod">
          <ac:chgData name="Gilberto Santos Junior" userId="96a7d4d18d04a675" providerId="LiveId" clId="{46891904-8356-422C-BAF8-73AFA02752E0}" dt="2021-04-14T02:30:02.210" v="3106" actId="478"/>
          <ac:spMkLst>
            <pc:docMk/>
            <pc:sldMk cId="1969538808" sldId="1380"/>
            <ac:spMk id="14" creationId="{830425B6-C8BE-40ED-B8AF-987AF2C8CCB2}"/>
          </ac:spMkLst>
        </pc:spChg>
        <pc:spChg chg="add del mod">
          <ac:chgData name="Gilberto Santos Junior" userId="96a7d4d18d04a675" providerId="LiveId" clId="{46891904-8356-422C-BAF8-73AFA02752E0}" dt="2021-04-14T02:44:54.842" v="3557" actId="478"/>
          <ac:spMkLst>
            <pc:docMk/>
            <pc:sldMk cId="1969538808" sldId="1380"/>
            <ac:spMk id="15" creationId="{54A79959-551A-4E3A-BDE1-4478701CA6EF}"/>
          </ac:spMkLst>
        </pc:spChg>
        <pc:spChg chg="add del mod">
          <ac:chgData name="Gilberto Santos Junior" userId="96a7d4d18d04a675" providerId="LiveId" clId="{46891904-8356-422C-BAF8-73AFA02752E0}" dt="2021-04-14T02:44:50.878" v="3555" actId="478"/>
          <ac:spMkLst>
            <pc:docMk/>
            <pc:sldMk cId="1969538808" sldId="1380"/>
            <ac:spMk id="16" creationId="{A23AE713-377D-41A4-88BB-E9EF93C1926B}"/>
          </ac:spMkLst>
        </pc:spChg>
        <pc:spChg chg="mod">
          <ac:chgData name="Gilberto Santos Junior" userId="96a7d4d18d04a675" providerId="LiveId" clId="{46891904-8356-422C-BAF8-73AFA02752E0}" dt="2021-04-14T02:44:59.870" v="3559"/>
          <ac:spMkLst>
            <pc:docMk/>
            <pc:sldMk cId="1969538808" sldId="1380"/>
            <ac:spMk id="19" creationId="{58C38C5E-AE12-4A47-A0B2-875F2596EA6B}"/>
          </ac:spMkLst>
        </pc:spChg>
        <pc:spChg chg="mod">
          <ac:chgData name="Gilberto Santos Junior" userId="96a7d4d18d04a675" providerId="LiveId" clId="{46891904-8356-422C-BAF8-73AFA02752E0}" dt="2021-04-14T02:44:59.870" v="3559"/>
          <ac:spMkLst>
            <pc:docMk/>
            <pc:sldMk cId="1969538808" sldId="1380"/>
            <ac:spMk id="20" creationId="{D4D4C375-B408-4C46-A769-872CD8DCB6B5}"/>
          </ac:spMkLst>
        </pc:spChg>
        <pc:spChg chg="mod">
          <ac:chgData name="Gilberto Santos Junior" userId="96a7d4d18d04a675" providerId="LiveId" clId="{46891904-8356-422C-BAF8-73AFA02752E0}" dt="2021-04-14T02:59:01.998" v="3594" actId="1035"/>
          <ac:spMkLst>
            <pc:docMk/>
            <pc:sldMk cId="1969538808" sldId="1380"/>
            <ac:spMk id="21" creationId="{52470BD2-6E1B-498F-889D-8F5E1EF1EDCD}"/>
          </ac:spMkLst>
        </pc:spChg>
        <pc:spChg chg="mod">
          <ac:chgData name="Gilberto Santos Junior" userId="96a7d4d18d04a675" providerId="LiveId" clId="{46891904-8356-422C-BAF8-73AFA02752E0}" dt="2021-04-14T02:52:53.030" v="3580" actId="1035"/>
          <ac:spMkLst>
            <pc:docMk/>
            <pc:sldMk cId="1969538808" sldId="1380"/>
            <ac:spMk id="22" creationId="{D55D11F7-B4D0-4780-99B8-364CD3D99A7A}"/>
          </ac:spMkLst>
        </pc:spChg>
        <pc:spChg chg="mod">
          <ac:chgData name="Gilberto Santos Junior" userId="96a7d4d18d04a675" providerId="LiveId" clId="{46891904-8356-422C-BAF8-73AFA02752E0}" dt="2021-04-14T02:51:27.198" v="3568" actId="1038"/>
          <ac:spMkLst>
            <pc:docMk/>
            <pc:sldMk cId="1969538808" sldId="1380"/>
            <ac:spMk id="23" creationId="{FB5814C8-50CE-4A02-9299-9E65C047186F}"/>
          </ac:spMkLst>
        </pc:spChg>
        <pc:grpChg chg="add mod">
          <ac:chgData name="Gilberto Santos Junior" userId="96a7d4d18d04a675" providerId="LiveId" clId="{46891904-8356-422C-BAF8-73AFA02752E0}" dt="2021-04-14T02:44:59.870" v="3559"/>
          <ac:grpSpMkLst>
            <pc:docMk/>
            <pc:sldMk cId="1969538808" sldId="1380"/>
            <ac:grpSpMk id="17" creationId="{67C2A6F8-688C-4930-8C07-1E5B6DC8FED0}"/>
          </ac:grpSpMkLst>
        </pc:grpChg>
        <pc:picChg chg="del">
          <ac:chgData name="Gilberto Santos Junior" userId="96a7d4d18d04a675" providerId="LiveId" clId="{46891904-8356-422C-BAF8-73AFA02752E0}" dt="2021-04-13T21:37:28.475" v="2819" actId="478"/>
          <ac:picMkLst>
            <pc:docMk/>
            <pc:sldMk cId="1969538808" sldId="1380"/>
            <ac:picMk id="6" creationId="{5AC03E7A-A5D9-4CB5-9F96-1C685C552949}"/>
          </ac:picMkLst>
        </pc:picChg>
        <pc:picChg chg="add del mod">
          <ac:chgData name="Gilberto Santos Junior" userId="96a7d4d18d04a675" providerId="LiveId" clId="{46891904-8356-422C-BAF8-73AFA02752E0}" dt="2021-04-13T21:37:26.990" v="2818" actId="21"/>
          <ac:picMkLst>
            <pc:docMk/>
            <pc:sldMk cId="1969538808" sldId="1380"/>
            <ac:picMk id="9" creationId="{89D313BD-3A6D-4326-9D1B-C155D7F41468}"/>
          </ac:picMkLst>
        </pc:picChg>
        <pc:picChg chg="add del mod">
          <ac:chgData name="Gilberto Santos Junior" userId="96a7d4d18d04a675" providerId="LiveId" clId="{46891904-8356-422C-BAF8-73AFA02752E0}" dt="2021-04-14T02:44:44.818" v="3552" actId="478"/>
          <ac:picMkLst>
            <pc:docMk/>
            <pc:sldMk cId="1969538808" sldId="1380"/>
            <ac:picMk id="10" creationId="{2A821BF8-75DE-422A-807F-C2F729B6A7AF}"/>
          </ac:picMkLst>
        </pc:picChg>
        <pc:picChg chg="mod">
          <ac:chgData name="Gilberto Santos Junior" userId="96a7d4d18d04a675" providerId="LiveId" clId="{46891904-8356-422C-BAF8-73AFA02752E0}" dt="2021-04-14T02:44:59.870" v="3559"/>
          <ac:picMkLst>
            <pc:docMk/>
            <pc:sldMk cId="1969538808" sldId="1380"/>
            <ac:picMk id="18" creationId="{47D548CB-E709-489A-A1B8-92B7217BEACA}"/>
          </ac:picMkLst>
        </pc:picChg>
      </pc:sldChg>
      <pc:sldChg chg="addSp delSp modSp add del mod">
        <pc:chgData name="Gilberto Santos Junior" userId="96a7d4d18d04a675" providerId="LiveId" clId="{46891904-8356-422C-BAF8-73AFA02752E0}" dt="2021-04-14T02:53:14.383" v="3584" actId="2696"/>
        <pc:sldMkLst>
          <pc:docMk/>
          <pc:sldMk cId="394442129" sldId="1381"/>
        </pc:sldMkLst>
        <pc:spChg chg="mod">
          <ac:chgData name="Gilberto Santos Junior" userId="96a7d4d18d04a675" providerId="LiveId" clId="{46891904-8356-422C-BAF8-73AFA02752E0}" dt="2021-04-14T02:37:17.465" v="3437"/>
          <ac:spMkLst>
            <pc:docMk/>
            <pc:sldMk cId="394442129" sldId="1381"/>
            <ac:spMk id="5" creationId="{6AB992BE-AB1E-42A9-BEDF-8579F3C4DC6A}"/>
          </ac:spMkLst>
        </pc:spChg>
        <pc:picChg chg="add del mod">
          <ac:chgData name="Gilberto Santos Junior" userId="96a7d4d18d04a675" providerId="LiveId" clId="{46891904-8356-422C-BAF8-73AFA02752E0}" dt="2021-04-14T02:41:08.468" v="3455" actId="21"/>
          <ac:picMkLst>
            <pc:docMk/>
            <pc:sldMk cId="394442129" sldId="1381"/>
            <ac:picMk id="9" creationId="{6A67D840-49F2-4A7E-985C-02ECE04B5075}"/>
          </ac:picMkLst>
        </pc:picChg>
      </pc:sldChg>
      <pc:sldChg chg="add del">
        <pc:chgData name="Gilberto Santos Junior" userId="96a7d4d18d04a675" providerId="LiveId" clId="{46891904-8356-422C-BAF8-73AFA02752E0}" dt="2021-04-14T02:53:19.802" v="3585" actId="2696"/>
        <pc:sldMkLst>
          <pc:docMk/>
          <pc:sldMk cId="2060290352" sldId="1382"/>
        </pc:sldMkLst>
      </pc:sldChg>
      <pc:sldChg chg="addSp delSp modSp add mod">
        <pc:chgData name="Gilberto Santos Junior" userId="96a7d4d18d04a675" providerId="LiveId" clId="{46891904-8356-422C-BAF8-73AFA02752E0}" dt="2021-04-14T02:59:12.299" v="3596" actId="1035"/>
        <pc:sldMkLst>
          <pc:docMk/>
          <pc:sldMk cId="1078310456" sldId="1383"/>
        </pc:sldMkLst>
        <pc:spChg chg="del">
          <ac:chgData name="Gilberto Santos Junior" userId="96a7d4d18d04a675" providerId="LiveId" clId="{46891904-8356-422C-BAF8-73AFA02752E0}" dt="2021-04-14T02:35:17.310" v="3428" actId="478"/>
          <ac:spMkLst>
            <pc:docMk/>
            <pc:sldMk cId="1078310456" sldId="1383"/>
            <ac:spMk id="5" creationId="{6AB992BE-AB1E-42A9-BEDF-8579F3C4DC6A}"/>
          </ac:spMkLst>
        </pc:spChg>
        <pc:spChg chg="del">
          <ac:chgData name="Gilberto Santos Junior" userId="96a7d4d18d04a675" providerId="LiveId" clId="{46891904-8356-422C-BAF8-73AFA02752E0}" dt="2021-04-14T02:44:11.478" v="3539" actId="478"/>
          <ac:spMkLst>
            <pc:docMk/>
            <pc:sldMk cId="1078310456" sldId="1383"/>
            <ac:spMk id="11" creationId="{C96540B2-0760-40D5-B957-6686E043AB91}"/>
          </ac:spMkLst>
        </pc:spChg>
        <pc:spChg chg="del">
          <ac:chgData name="Gilberto Santos Junior" userId="96a7d4d18d04a675" providerId="LiveId" clId="{46891904-8356-422C-BAF8-73AFA02752E0}" dt="2021-04-14T02:44:13.248" v="3540" actId="478"/>
          <ac:spMkLst>
            <pc:docMk/>
            <pc:sldMk cId="1078310456" sldId="1383"/>
            <ac:spMk id="12" creationId="{42D18B48-8BD0-43CE-9B8C-A25D6AFEF339}"/>
          </ac:spMkLst>
        </pc:spChg>
        <pc:spChg chg="del">
          <ac:chgData name="Gilberto Santos Junior" userId="96a7d4d18d04a675" providerId="LiveId" clId="{46891904-8356-422C-BAF8-73AFA02752E0}" dt="2021-04-14T02:44:16.688" v="3542" actId="478"/>
          <ac:spMkLst>
            <pc:docMk/>
            <pc:sldMk cId="1078310456" sldId="1383"/>
            <ac:spMk id="13" creationId="{72E6E993-4EB2-4A17-A50E-9F92169D937B}"/>
          </ac:spMkLst>
        </pc:spChg>
        <pc:spChg chg="add mod">
          <ac:chgData name="Gilberto Santos Junior" userId="96a7d4d18d04a675" providerId="LiveId" clId="{46891904-8356-422C-BAF8-73AFA02752E0}" dt="2021-04-14T02:55:25.538" v="3591" actId="113"/>
          <ac:spMkLst>
            <pc:docMk/>
            <pc:sldMk cId="1078310456" sldId="1383"/>
            <ac:spMk id="14" creationId="{33628E16-9A51-42CA-BEA1-CD05BBD4311D}"/>
          </ac:spMkLst>
        </pc:spChg>
        <pc:spChg chg="del">
          <ac:chgData name="Gilberto Santos Junior" userId="96a7d4d18d04a675" providerId="LiveId" clId="{46891904-8356-422C-BAF8-73AFA02752E0}" dt="2021-04-14T02:44:18.659" v="3543" actId="478"/>
          <ac:spMkLst>
            <pc:docMk/>
            <pc:sldMk cId="1078310456" sldId="1383"/>
            <ac:spMk id="15" creationId="{54A79959-551A-4E3A-BDE1-4478701CA6EF}"/>
          </ac:spMkLst>
        </pc:spChg>
        <pc:spChg chg="del">
          <ac:chgData name="Gilberto Santos Junior" userId="96a7d4d18d04a675" providerId="LiveId" clId="{46891904-8356-422C-BAF8-73AFA02752E0}" dt="2021-04-14T02:44:14.938" v="3541" actId="478"/>
          <ac:spMkLst>
            <pc:docMk/>
            <pc:sldMk cId="1078310456" sldId="1383"/>
            <ac:spMk id="16" creationId="{A23AE713-377D-41A4-88BB-E9EF93C1926B}"/>
          </ac:spMkLst>
        </pc:spChg>
        <pc:spChg chg="mod">
          <ac:chgData name="Gilberto Santos Junior" userId="96a7d4d18d04a675" providerId="LiveId" clId="{46891904-8356-422C-BAF8-73AFA02752E0}" dt="2021-04-14T02:44:20.263" v="3544"/>
          <ac:spMkLst>
            <pc:docMk/>
            <pc:sldMk cId="1078310456" sldId="1383"/>
            <ac:spMk id="19" creationId="{D91DF3C1-D2CB-47FA-8B1C-6C329C0A67F4}"/>
          </ac:spMkLst>
        </pc:spChg>
        <pc:spChg chg="mod">
          <ac:chgData name="Gilberto Santos Junior" userId="96a7d4d18d04a675" providerId="LiveId" clId="{46891904-8356-422C-BAF8-73AFA02752E0}" dt="2021-04-14T02:44:20.263" v="3544"/>
          <ac:spMkLst>
            <pc:docMk/>
            <pc:sldMk cId="1078310456" sldId="1383"/>
            <ac:spMk id="20" creationId="{B5FE00BD-1B32-4C9D-919F-95C396B1D8ED}"/>
          </ac:spMkLst>
        </pc:spChg>
        <pc:spChg chg="mod">
          <ac:chgData name="Gilberto Santos Junior" userId="96a7d4d18d04a675" providerId="LiveId" clId="{46891904-8356-422C-BAF8-73AFA02752E0}" dt="2021-04-14T02:59:12.299" v="3596" actId="1035"/>
          <ac:spMkLst>
            <pc:docMk/>
            <pc:sldMk cId="1078310456" sldId="1383"/>
            <ac:spMk id="21" creationId="{E573746B-A496-499E-8658-FBBA747E8282}"/>
          </ac:spMkLst>
        </pc:spChg>
        <pc:spChg chg="mod">
          <ac:chgData name="Gilberto Santos Junior" userId="96a7d4d18d04a675" providerId="LiveId" clId="{46891904-8356-422C-BAF8-73AFA02752E0}" dt="2021-04-14T02:52:34.568" v="3574" actId="1035"/>
          <ac:spMkLst>
            <pc:docMk/>
            <pc:sldMk cId="1078310456" sldId="1383"/>
            <ac:spMk id="22" creationId="{32BDF2C4-2872-4081-BD02-D7EE0E58DB90}"/>
          </ac:spMkLst>
        </pc:spChg>
        <pc:spChg chg="mod">
          <ac:chgData name="Gilberto Santos Junior" userId="96a7d4d18d04a675" providerId="LiveId" clId="{46891904-8356-422C-BAF8-73AFA02752E0}" dt="2021-04-14T02:51:08.688" v="3564" actId="1038"/>
          <ac:spMkLst>
            <pc:docMk/>
            <pc:sldMk cId="1078310456" sldId="1383"/>
            <ac:spMk id="23" creationId="{67CEBAFA-4108-4895-97B1-88304145945F}"/>
          </ac:spMkLst>
        </pc:spChg>
        <pc:grpChg chg="add mod">
          <ac:chgData name="Gilberto Santos Junior" userId="96a7d4d18d04a675" providerId="LiveId" clId="{46891904-8356-422C-BAF8-73AFA02752E0}" dt="2021-04-14T02:44:20.263" v="3544"/>
          <ac:grpSpMkLst>
            <pc:docMk/>
            <pc:sldMk cId="1078310456" sldId="1383"/>
            <ac:grpSpMk id="17" creationId="{7EEE6C2C-9443-4D12-ADD0-72B1D18364B6}"/>
          </ac:grpSpMkLst>
        </pc:grpChg>
        <pc:picChg chg="del">
          <ac:chgData name="Gilberto Santos Junior" userId="96a7d4d18d04a675" providerId="LiveId" clId="{46891904-8356-422C-BAF8-73AFA02752E0}" dt="2021-04-14T02:44:09.839" v="3538" actId="478"/>
          <ac:picMkLst>
            <pc:docMk/>
            <pc:sldMk cId="1078310456" sldId="1383"/>
            <ac:picMk id="10" creationId="{2A821BF8-75DE-422A-807F-C2F729B6A7AF}"/>
          </ac:picMkLst>
        </pc:picChg>
        <pc:picChg chg="mod">
          <ac:chgData name="Gilberto Santos Junior" userId="96a7d4d18d04a675" providerId="LiveId" clId="{46891904-8356-422C-BAF8-73AFA02752E0}" dt="2021-04-14T02:44:20.263" v="3544"/>
          <ac:picMkLst>
            <pc:docMk/>
            <pc:sldMk cId="1078310456" sldId="1383"/>
            <ac:picMk id="18" creationId="{1F20DF2F-31E8-429F-BF66-A3C941E634D3}"/>
          </ac:picMkLst>
        </pc:picChg>
      </pc:sldChg>
      <pc:sldChg chg="addSp delSp modSp add mod">
        <pc:chgData name="Gilberto Santos Junior" userId="96a7d4d18d04a675" providerId="LiveId" clId="{46891904-8356-422C-BAF8-73AFA02752E0}" dt="2021-04-14T02:59:07.438" v="3595" actId="1035"/>
        <pc:sldMkLst>
          <pc:docMk/>
          <pc:sldMk cId="1894480315" sldId="1384"/>
        </pc:sldMkLst>
        <pc:spChg chg="del">
          <ac:chgData name="Gilberto Santos Junior" userId="96a7d4d18d04a675" providerId="LiveId" clId="{46891904-8356-422C-BAF8-73AFA02752E0}" dt="2021-04-14T02:44:32.358" v="3548" actId="478"/>
          <ac:spMkLst>
            <pc:docMk/>
            <pc:sldMk cId="1894480315" sldId="1384"/>
            <ac:spMk id="11" creationId="{C96540B2-0760-40D5-B957-6686E043AB91}"/>
          </ac:spMkLst>
        </pc:spChg>
        <pc:spChg chg="del">
          <ac:chgData name="Gilberto Santos Junior" userId="96a7d4d18d04a675" providerId="LiveId" clId="{46891904-8356-422C-BAF8-73AFA02752E0}" dt="2021-04-14T02:44:30.118" v="3547" actId="478"/>
          <ac:spMkLst>
            <pc:docMk/>
            <pc:sldMk cId="1894480315" sldId="1384"/>
            <ac:spMk id="12" creationId="{42D18B48-8BD0-43CE-9B8C-A25D6AFEF339}"/>
          </ac:spMkLst>
        </pc:spChg>
        <pc:spChg chg="del">
          <ac:chgData name="Gilberto Santos Junior" userId="96a7d4d18d04a675" providerId="LiveId" clId="{46891904-8356-422C-BAF8-73AFA02752E0}" dt="2021-04-14T02:44:37.119" v="3550" actId="478"/>
          <ac:spMkLst>
            <pc:docMk/>
            <pc:sldMk cId="1894480315" sldId="1384"/>
            <ac:spMk id="13" creationId="{72E6E993-4EB2-4A17-A50E-9F92169D937B}"/>
          </ac:spMkLst>
        </pc:spChg>
        <pc:spChg chg="del">
          <ac:chgData name="Gilberto Santos Junior" userId="96a7d4d18d04a675" providerId="LiveId" clId="{46891904-8356-422C-BAF8-73AFA02752E0}" dt="2021-04-14T02:44:35.218" v="3549" actId="478"/>
          <ac:spMkLst>
            <pc:docMk/>
            <pc:sldMk cId="1894480315" sldId="1384"/>
            <ac:spMk id="15" creationId="{54A79959-551A-4E3A-BDE1-4478701CA6EF}"/>
          </ac:spMkLst>
        </pc:spChg>
        <pc:spChg chg="del">
          <ac:chgData name="Gilberto Santos Junior" userId="96a7d4d18d04a675" providerId="LiveId" clId="{46891904-8356-422C-BAF8-73AFA02752E0}" dt="2021-04-14T02:44:26.948" v="3546" actId="478"/>
          <ac:spMkLst>
            <pc:docMk/>
            <pc:sldMk cId="1894480315" sldId="1384"/>
            <ac:spMk id="16" creationId="{A23AE713-377D-41A4-88BB-E9EF93C1926B}"/>
          </ac:spMkLst>
        </pc:spChg>
        <pc:spChg chg="mod">
          <ac:chgData name="Gilberto Santos Junior" userId="96a7d4d18d04a675" providerId="LiveId" clId="{46891904-8356-422C-BAF8-73AFA02752E0}" dt="2021-04-14T02:44:39.263" v="3551"/>
          <ac:spMkLst>
            <pc:docMk/>
            <pc:sldMk cId="1894480315" sldId="1384"/>
            <ac:spMk id="18" creationId="{95D34183-4E80-49B0-A6F7-C0564606B4EC}"/>
          </ac:spMkLst>
        </pc:spChg>
        <pc:spChg chg="mod">
          <ac:chgData name="Gilberto Santos Junior" userId="96a7d4d18d04a675" providerId="LiveId" clId="{46891904-8356-422C-BAF8-73AFA02752E0}" dt="2021-04-14T02:44:39.263" v="3551"/>
          <ac:spMkLst>
            <pc:docMk/>
            <pc:sldMk cId="1894480315" sldId="1384"/>
            <ac:spMk id="19" creationId="{ABA868A9-DE32-45E8-BEB0-BE05DBE5FDCF}"/>
          </ac:spMkLst>
        </pc:spChg>
        <pc:spChg chg="mod">
          <ac:chgData name="Gilberto Santos Junior" userId="96a7d4d18d04a675" providerId="LiveId" clId="{46891904-8356-422C-BAF8-73AFA02752E0}" dt="2021-04-14T02:59:07.438" v="3595" actId="1035"/>
          <ac:spMkLst>
            <pc:docMk/>
            <pc:sldMk cId="1894480315" sldId="1384"/>
            <ac:spMk id="20" creationId="{C49E5A10-548D-476D-A1AA-3BF08BB0BA35}"/>
          </ac:spMkLst>
        </pc:spChg>
        <pc:spChg chg="mod">
          <ac:chgData name="Gilberto Santos Junior" userId="96a7d4d18d04a675" providerId="LiveId" clId="{46891904-8356-422C-BAF8-73AFA02752E0}" dt="2021-04-14T02:52:45.348" v="3577" actId="1035"/>
          <ac:spMkLst>
            <pc:docMk/>
            <pc:sldMk cId="1894480315" sldId="1384"/>
            <ac:spMk id="21" creationId="{66DCF139-1D73-4A84-84A7-28838E768BBF}"/>
          </ac:spMkLst>
        </pc:spChg>
        <pc:spChg chg="mod">
          <ac:chgData name="Gilberto Santos Junior" userId="96a7d4d18d04a675" providerId="LiveId" clId="{46891904-8356-422C-BAF8-73AFA02752E0}" dt="2021-04-14T02:51:15.408" v="3566" actId="1038"/>
          <ac:spMkLst>
            <pc:docMk/>
            <pc:sldMk cId="1894480315" sldId="1384"/>
            <ac:spMk id="22" creationId="{73CE50AF-2EB6-4D54-A22A-7877FFD056B3}"/>
          </ac:spMkLst>
        </pc:spChg>
        <pc:grpChg chg="add mod">
          <ac:chgData name="Gilberto Santos Junior" userId="96a7d4d18d04a675" providerId="LiveId" clId="{46891904-8356-422C-BAF8-73AFA02752E0}" dt="2021-04-14T02:44:39.263" v="3551"/>
          <ac:grpSpMkLst>
            <pc:docMk/>
            <pc:sldMk cId="1894480315" sldId="1384"/>
            <ac:grpSpMk id="14" creationId="{609BBB15-D284-4620-867E-F960024D8695}"/>
          </ac:grpSpMkLst>
        </pc:grpChg>
        <pc:picChg chg="del">
          <ac:chgData name="Gilberto Santos Junior" userId="96a7d4d18d04a675" providerId="LiveId" clId="{46891904-8356-422C-BAF8-73AFA02752E0}" dt="2021-04-14T02:44:23.568" v="3545" actId="478"/>
          <ac:picMkLst>
            <pc:docMk/>
            <pc:sldMk cId="1894480315" sldId="1384"/>
            <ac:picMk id="10" creationId="{2A821BF8-75DE-422A-807F-C2F729B6A7AF}"/>
          </ac:picMkLst>
        </pc:picChg>
        <pc:picChg chg="mod">
          <ac:chgData name="Gilberto Santos Junior" userId="96a7d4d18d04a675" providerId="LiveId" clId="{46891904-8356-422C-BAF8-73AFA02752E0}" dt="2021-04-14T02:44:39.263" v="3551"/>
          <ac:picMkLst>
            <pc:docMk/>
            <pc:sldMk cId="1894480315" sldId="1384"/>
            <ac:picMk id="17" creationId="{61316743-D6F1-4465-8554-5902DDD9754A}"/>
          </ac:picMkLst>
        </pc:picChg>
      </pc:sldChg>
      <pc:sldChg chg="addSp delSp modSp add del mod">
        <pc:chgData name="Gilberto Santos Junior" userId="96a7d4d18d04a675" providerId="LiveId" clId="{46891904-8356-422C-BAF8-73AFA02752E0}" dt="2021-04-14T02:45:50.408" v="3560" actId="2696"/>
        <pc:sldMkLst>
          <pc:docMk/>
          <pc:sldMk cId="3655033744" sldId="1385"/>
        </pc:sldMkLst>
        <pc:spChg chg="del">
          <ac:chgData name="Gilberto Santos Junior" userId="96a7d4d18d04a675" providerId="LiveId" clId="{46891904-8356-422C-BAF8-73AFA02752E0}" dt="2021-04-14T02:43:58.653" v="3533" actId="478"/>
          <ac:spMkLst>
            <pc:docMk/>
            <pc:sldMk cId="3655033744" sldId="1385"/>
            <ac:spMk id="11" creationId="{C96540B2-0760-40D5-B957-6686E043AB91}"/>
          </ac:spMkLst>
        </pc:spChg>
        <pc:spChg chg="del">
          <ac:chgData name="Gilberto Santos Junior" userId="96a7d4d18d04a675" providerId="LiveId" clId="{46891904-8356-422C-BAF8-73AFA02752E0}" dt="2021-04-14T02:44:01.082" v="3534" actId="478"/>
          <ac:spMkLst>
            <pc:docMk/>
            <pc:sldMk cId="3655033744" sldId="1385"/>
            <ac:spMk id="12" creationId="{42D18B48-8BD0-43CE-9B8C-A25D6AFEF339}"/>
          </ac:spMkLst>
        </pc:spChg>
        <pc:spChg chg="del">
          <ac:chgData name="Gilberto Santos Junior" userId="96a7d4d18d04a675" providerId="LiveId" clId="{46891904-8356-422C-BAF8-73AFA02752E0}" dt="2021-04-14T02:44:04.422" v="3536" actId="478"/>
          <ac:spMkLst>
            <pc:docMk/>
            <pc:sldMk cId="3655033744" sldId="1385"/>
            <ac:spMk id="13" creationId="{72E6E993-4EB2-4A17-A50E-9F92169D937B}"/>
          </ac:spMkLst>
        </pc:spChg>
        <pc:spChg chg="del">
          <ac:chgData name="Gilberto Santos Junior" userId="96a7d4d18d04a675" providerId="LiveId" clId="{46891904-8356-422C-BAF8-73AFA02752E0}" dt="2021-04-14T02:44:02.778" v="3535" actId="478"/>
          <ac:spMkLst>
            <pc:docMk/>
            <pc:sldMk cId="3655033744" sldId="1385"/>
            <ac:spMk id="15" creationId="{54A79959-551A-4E3A-BDE1-4478701CA6EF}"/>
          </ac:spMkLst>
        </pc:spChg>
        <pc:spChg chg="del">
          <ac:chgData name="Gilberto Santos Junior" userId="96a7d4d18d04a675" providerId="LiveId" clId="{46891904-8356-422C-BAF8-73AFA02752E0}" dt="2021-04-14T02:43:56.835" v="3532" actId="478"/>
          <ac:spMkLst>
            <pc:docMk/>
            <pc:sldMk cId="3655033744" sldId="1385"/>
            <ac:spMk id="16" creationId="{A23AE713-377D-41A4-88BB-E9EF93C1926B}"/>
          </ac:spMkLst>
        </pc:spChg>
        <pc:spChg chg="mod">
          <ac:chgData name="Gilberto Santos Junior" userId="96a7d4d18d04a675" providerId="LiveId" clId="{46891904-8356-422C-BAF8-73AFA02752E0}" dt="2021-04-14T02:44:05.888" v="3537"/>
          <ac:spMkLst>
            <pc:docMk/>
            <pc:sldMk cId="3655033744" sldId="1385"/>
            <ac:spMk id="19" creationId="{77D100CD-E88C-479D-AC64-6352AC4F30AB}"/>
          </ac:spMkLst>
        </pc:spChg>
        <pc:spChg chg="mod">
          <ac:chgData name="Gilberto Santos Junior" userId="96a7d4d18d04a675" providerId="LiveId" clId="{46891904-8356-422C-BAF8-73AFA02752E0}" dt="2021-04-14T02:44:05.888" v="3537"/>
          <ac:spMkLst>
            <pc:docMk/>
            <pc:sldMk cId="3655033744" sldId="1385"/>
            <ac:spMk id="20" creationId="{09886C0E-77D3-42F1-80F1-2066938384A0}"/>
          </ac:spMkLst>
        </pc:spChg>
        <pc:spChg chg="mod">
          <ac:chgData name="Gilberto Santos Junior" userId="96a7d4d18d04a675" providerId="LiveId" clId="{46891904-8356-422C-BAF8-73AFA02752E0}" dt="2021-04-14T02:44:05.888" v="3537"/>
          <ac:spMkLst>
            <pc:docMk/>
            <pc:sldMk cId="3655033744" sldId="1385"/>
            <ac:spMk id="21" creationId="{5F579F2F-855C-4879-8BD1-B75CA33DABE6}"/>
          </ac:spMkLst>
        </pc:spChg>
        <pc:spChg chg="mod">
          <ac:chgData name="Gilberto Santos Junior" userId="96a7d4d18d04a675" providerId="LiveId" clId="{46891904-8356-422C-BAF8-73AFA02752E0}" dt="2021-04-14T02:44:05.888" v="3537"/>
          <ac:spMkLst>
            <pc:docMk/>
            <pc:sldMk cId="3655033744" sldId="1385"/>
            <ac:spMk id="22" creationId="{93EF598E-3255-401E-A436-EE4F03A99E7E}"/>
          </ac:spMkLst>
        </pc:spChg>
        <pc:spChg chg="mod">
          <ac:chgData name="Gilberto Santos Junior" userId="96a7d4d18d04a675" providerId="LiveId" clId="{46891904-8356-422C-BAF8-73AFA02752E0}" dt="2021-04-14T02:44:05.888" v="3537"/>
          <ac:spMkLst>
            <pc:docMk/>
            <pc:sldMk cId="3655033744" sldId="1385"/>
            <ac:spMk id="23" creationId="{C144D1F6-AFD8-4920-B406-748BF9B4004F}"/>
          </ac:spMkLst>
        </pc:spChg>
        <pc:grpChg chg="add mod">
          <ac:chgData name="Gilberto Santos Junior" userId="96a7d4d18d04a675" providerId="LiveId" clId="{46891904-8356-422C-BAF8-73AFA02752E0}" dt="2021-04-14T02:44:05.888" v="3537"/>
          <ac:grpSpMkLst>
            <pc:docMk/>
            <pc:sldMk cId="3655033744" sldId="1385"/>
            <ac:grpSpMk id="17" creationId="{63BAA98D-2047-4C7B-88CC-1044E928137C}"/>
          </ac:grpSpMkLst>
        </pc:grpChg>
        <pc:picChg chg="del">
          <ac:chgData name="Gilberto Santos Junior" userId="96a7d4d18d04a675" providerId="LiveId" clId="{46891904-8356-422C-BAF8-73AFA02752E0}" dt="2021-04-14T02:43:54.329" v="3531" actId="478"/>
          <ac:picMkLst>
            <pc:docMk/>
            <pc:sldMk cId="3655033744" sldId="1385"/>
            <ac:picMk id="10" creationId="{2A821BF8-75DE-422A-807F-C2F729B6A7AF}"/>
          </ac:picMkLst>
        </pc:picChg>
        <pc:picChg chg="mod">
          <ac:chgData name="Gilberto Santos Junior" userId="96a7d4d18d04a675" providerId="LiveId" clId="{46891904-8356-422C-BAF8-73AFA02752E0}" dt="2021-04-14T02:44:05.888" v="3537"/>
          <ac:picMkLst>
            <pc:docMk/>
            <pc:sldMk cId="3655033744" sldId="1385"/>
            <ac:picMk id="18" creationId="{44CF0C75-81C9-4E5E-96E1-833B678E6DC1}"/>
          </ac:picMkLst>
        </pc:picChg>
      </pc:sldChg>
      <pc:sldChg chg="addSp delSp modSp add mod">
        <pc:chgData name="Gilberto Santos Junior" userId="96a7d4d18d04a675" providerId="LiveId" clId="{46891904-8356-422C-BAF8-73AFA02752E0}" dt="2021-04-14T02:59:17.958" v="3597" actId="1035"/>
        <pc:sldMkLst>
          <pc:docMk/>
          <pc:sldMk cId="2927723854" sldId="1386"/>
        </pc:sldMkLst>
        <pc:spChg chg="mod">
          <ac:chgData name="Gilberto Santos Junior" userId="96a7d4d18d04a675" providerId="LiveId" clId="{46891904-8356-422C-BAF8-73AFA02752E0}" dt="2021-04-14T02:43:37.404" v="3519" actId="164"/>
          <ac:spMkLst>
            <pc:docMk/>
            <pc:sldMk cId="2927723854" sldId="1386"/>
            <ac:spMk id="11" creationId="{C96540B2-0760-40D5-B957-6686E043AB91}"/>
          </ac:spMkLst>
        </pc:spChg>
        <pc:spChg chg="mod">
          <ac:chgData name="Gilberto Santos Junior" userId="96a7d4d18d04a675" providerId="LiveId" clId="{46891904-8356-422C-BAF8-73AFA02752E0}" dt="2021-04-14T02:43:37.404" v="3519" actId="164"/>
          <ac:spMkLst>
            <pc:docMk/>
            <pc:sldMk cId="2927723854" sldId="1386"/>
            <ac:spMk id="12" creationId="{42D18B48-8BD0-43CE-9B8C-A25D6AFEF339}"/>
          </ac:spMkLst>
        </pc:spChg>
        <pc:spChg chg="mod">
          <ac:chgData name="Gilberto Santos Junior" userId="96a7d4d18d04a675" providerId="LiveId" clId="{46891904-8356-422C-BAF8-73AFA02752E0}" dt="2021-04-14T02:59:17.958" v="3597" actId="1035"/>
          <ac:spMkLst>
            <pc:docMk/>
            <pc:sldMk cId="2927723854" sldId="1386"/>
            <ac:spMk id="13" creationId="{72E6E993-4EB2-4A17-A50E-9F92169D937B}"/>
          </ac:spMkLst>
        </pc:spChg>
        <pc:spChg chg="mod">
          <ac:chgData name="Gilberto Santos Junior" userId="96a7d4d18d04a675" providerId="LiveId" clId="{46891904-8356-422C-BAF8-73AFA02752E0}" dt="2021-04-14T02:55:50.618" v="3593" actId="113"/>
          <ac:spMkLst>
            <pc:docMk/>
            <pc:sldMk cId="2927723854" sldId="1386"/>
            <ac:spMk id="14" creationId="{33628E16-9A51-42CA-BEA1-CD05BBD4311D}"/>
          </ac:spMkLst>
        </pc:spChg>
        <pc:spChg chg="mod">
          <ac:chgData name="Gilberto Santos Junior" userId="96a7d4d18d04a675" providerId="LiveId" clId="{46891904-8356-422C-BAF8-73AFA02752E0}" dt="2021-04-14T02:53:00.872" v="3583" actId="1035"/>
          <ac:spMkLst>
            <pc:docMk/>
            <pc:sldMk cId="2927723854" sldId="1386"/>
            <ac:spMk id="15" creationId="{54A79959-551A-4E3A-BDE1-4478701CA6EF}"/>
          </ac:spMkLst>
        </pc:spChg>
        <pc:spChg chg="mod">
          <ac:chgData name="Gilberto Santos Junior" userId="96a7d4d18d04a675" providerId="LiveId" clId="{46891904-8356-422C-BAF8-73AFA02752E0}" dt="2021-04-14T02:51:00.388" v="3562" actId="1038"/>
          <ac:spMkLst>
            <pc:docMk/>
            <pc:sldMk cId="2927723854" sldId="1386"/>
            <ac:spMk id="16" creationId="{A23AE713-377D-41A4-88BB-E9EF93C1926B}"/>
          </ac:spMkLst>
        </pc:spChg>
        <pc:grpChg chg="add mod">
          <ac:chgData name="Gilberto Santos Junior" userId="96a7d4d18d04a675" providerId="LiveId" clId="{46891904-8356-422C-BAF8-73AFA02752E0}" dt="2021-04-14T02:43:40.699" v="3530" actId="1035"/>
          <ac:grpSpMkLst>
            <pc:docMk/>
            <pc:sldMk cId="2927723854" sldId="1386"/>
            <ac:grpSpMk id="2" creationId="{7D8014E4-B735-436D-907F-33E611B4EA32}"/>
          </ac:grpSpMkLst>
        </pc:grpChg>
        <pc:picChg chg="del mod">
          <ac:chgData name="Gilberto Santos Junior" userId="96a7d4d18d04a675" providerId="LiveId" clId="{46891904-8356-422C-BAF8-73AFA02752E0}" dt="2021-04-14T02:41:51.638" v="3458" actId="478"/>
          <ac:picMkLst>
            <pc:docMk/>
            <pc:sldMk cId="2927723854" sldId="1386"/>
            <ac:picMk id="10" creationId="{2A821BF8-75DE-422A-807F-C2F729B6A7AF}"/>
          </ac:picMkLst>
        </pc:picChg>
        <pc:picChg chg="add del mod">
          <ac:chgData name="Gilberto Santos Junior" userId="96a7d4d18d04a675" providerId="LiveId" clId="{46891904-8356-422C-BAF8-73AFA02752E0}" dt="2021-04-14T02:41:49.083" v="3457" actId="21"/>
          <ac:picMkLst>
            <pc:docMk/>
            <pc:sldMk cId="2927723854" sldId="1386"/>
            <ac:picMk id="17" creationId="{E6C99343-DBC8-415E-82E6-E8CEB75F786C}"/>
          </ac:picMkLst>
        </pc:picChg>
        <pc:picChg chg="add mod ord">
          <ac:chgData name="Gilberto Santos Junior" userId="96a7d4d18d04a675" providerId="LiveId" clId="{46891904-8356-422C-BAF8-73AFA02752E0}" dt="2021-04-14T02:43:37.404" v="3519" actId="164"/>
          <ac:picMkLst>
            <pc:docMk/>
            <pc:sldMk cId="2927723854" sldId="1386"/>
            <ac:picMk id="18" creationId="{78DE8D00-3F9B-4026-ACF1-4663B81965DC}"/>
          </ac:picMkLst>
        </pc:picChg>
      </pc:sldChg>
      <pc:sldChg chg="delSp add mod">
        <pc:chgData name="Gilberto Santos Junior" userId="96a7d4d18d04a675" providerId="LiveId" clId="{46891904-8356-422C-BAF8-73AFA02752E0}" dt="2021-04-14T03:06:01.523" v="3618" actId="478"/>
        <pc:sldMkLst>
          <pc:docMk/>
          <pc:sldMk cId="2424727196" sldId="1387"/>
        </pc:sldMkLst>
        <pc:spChg chg="del">
          <ac:chgData name="Gilberto Santos Junior" userId="96a7d4d18d04a675" providerId="LiveId" clId="{46891904-8356-422C-BAF8-73AFA02752E0}" dt="2021-04-14T03:05:50.518" v="3613" actId="478"/>
          <ac:spMkLst>
            <pc:docMk/>
            <pc:sldMk cId="2424727196" sldId="1387"/>
            <ac:spMk id="21" creationId="{7894AABB-51EE-4047-B507-29F4C8276524}"/>
          </ac:spMkLst>
        </pc:spChg>
        <pc:spChg chg="del">
          <ac:chgData name="Gilberto Santos Junior" userId="96a7d4d18d04a675" providerId="LiveId" clId="{46891904-8356-422C-BAF8-73AFA02752E0}" dt="2021-04-14T03:05:53.781" v="3615" actId="478"/>
          <ac:spMkLst>
            <pc:docMk/>
            <pc:sldMk cId="2424727196" sldId="1387"/>
            <ac:spMk id="23" creationId="{58D85FCA-D17B-4EA8-8CD2-F9366798DD3D}"/>
          </ac:spMkLst>
        </pc:spChg>
        <pc:spChg chg="del">
          <ac:chgData name="Gilberto Santos Junior" userId="96a7d4d18d04a675" providerId="LiveId" clId="{46891904-8356-422C-BAF8-73AFA02752E0}" dt="2021-04-14T03:05:59.638" v="3617" actId="478"/>
          <ac:spMkLst>
            <pc:docMk/>
            <pc:sldMk cId="2424727196" sldId="1387"/>
            <ac:spMk id="25" creationId="{3F244710-31A7-4D03-9D5B-870689D64E31}"/>
          </ac:spMkLst>
        </pc:spChg>
        <pc:spChg chg="del">
          <ac:chgData name="Gilberto Santos Junior" userId="96a7d4d18d04a675" providerId="LiveId" clId="{46891904-8356-422C-BAF8-73AFA02752E0}" dt="2021-04-14T03:05:47.978" v="3612" actId="478"/>
          <ac:spMkLst>
            <pc:docMk/>
            <pc:sldMk cId="2424727196" sldId="1387"/>
            <ac:spMk id="26" creationId="{0FC2DF38-01D7-4088-A952-8E416410C1FD}"/>
          </ac:spMkLst>
        </pc:spChg>
        <pc:spChg chg="del">
          <ac:chgData name="Gilberto Santos Junior" userId="96a7d4d18d04a675" providerId="LiveId" clId="{46891904-8356-422C-BAF8-73AFA02752E0}" dt="2021-04-14T03:05:52.153" v="3614" actId="478"/>
          <ac:spMkLst>
            <pc:docMk/>
            <pc:sldMk cId="2424727196" sldId="1387"/>
            <ac:spMk id="28" creationId="{1475842C-7E32-4B11-95D2-B5151242C90A}"/>
          </ac:spMkLst>
        </pc:spChg>
        <pc:spChg chg="del">
          <ac:chgData name="Gilberto Santos Junior" userId="96a7d4d18d04a675" providerId="LiveId" clId="{46891904-8356-422C-BAF8-73AFA02752E0}" dt="2021-04-14T03:05:57.099" v="3616" actId="478"/>
          <ac:spMkLst>
            <pc:docMk/>
            <pc:sldMk cId="2424727196" sldId="1387"/>
            <ac:spMk id="29" creationId="{EDCDECE6-815C-47F3-8703-F75ED0F15CAB}"/>
          </ac:spMkLst>
        </pc:spChg>
        <pc:spChg chg="del">
          <ac:chgData name="Gilberto Santos Junior" userId="96a7d4d18d04a675" providerId="LiveId" clId="{46891904-8356-422C-BAF8-73AFA02752E0}" dt="2021-04-14T03:06:01.523" v="3618" actId="478"/>
          <ac:spMkLst>
            <pc:docMk/>
            <pc:sldMk cId="2424727196" sldId="1387"/>
            <ac:spMk id="30" creationId="{8657E88A-D47B-495B-80E5-5549E7134429}"/>
          </ac:spMkLst>
        </pc:spChg>
      </pc:sldChg>
      <pc:sldChg chg="add">
        <pc:chgData name="Gilberto Santos Junior" userId="96a7d4d18d04a675" providerId="LiveId" clId="{46891904-8356-422C-BAF8-73AFA02752E0}" dt="2021-04-14T03:05:37.438" v="3611" actId="2890"/>
        <pc:sldMkLst>
          <pc:docMk/>
          <pc:sldMk cId="2814925621" sldId="1388"/>
        </pc:sldMkLst>
      </pc:sldChg>
      <pc:sldChg chg="addSp delSp modSp add mod modTransition chgLayout">
        <pc:chgData name="Gilberto Santos Junior" userId="96a7d4d18d04a675" providerId="LiveId" clId="{46891904-8356-422C-BAF8-73AFA02752E0}" dt="2021-05-19T19:32:03.217" v="6110" actId="20577"/>
        <pc:sldMkLst>
          <pc:docMk/>
          <pc:sldMk cId="1221450943" sldId="1389"/>
        </pc:sldMkLst>
        <pc:spChg chg="add del mod ord">
          <ac:chgData name="Gilberto Santos Junior" userId="96a7d4d18d04a675" providerId="LiveId" clId="{46891904-8356-422C-BAF8-73AFA02752E0}" dt="2021-04-14T03:23:03.325" v="3785" actId="700"/>
          <ac:spMkLst>
            <pc:docMk/>
            <pc:sldMk cId="1221450943" sldId="1389"/>
            <ac:spMk id="3" creationId="{F9FE766C-ED90-4AF1-AF18-0A53FBC1A41A}"/>
          </ac:spMkLst>
        </pc:spChg>
        <pc:spChg chg="add del mod ord">
          <ac:chgData name="Gilberto Santos Junior" userId="96a7d4d18d04a675" providerId="LiveId" clId="{46891904-8356-422C-BAF8-73AFA02752E0}" dt="2021-04-14T03:23:03.325" v="3785" actId="700"/>
          <ac:spMkLst>
            <pc:docMk/>
            <pc:sldMk cId="1221450943" sldId="1389"/>
            <ac:spMk id="4" creationId="{C6452B1E-1EB1-465B-8261-F99AD69F8F22}"/>
          </ac:spMkLst>
        </pc:spChg>
        <pc:spChg chg="del mod">
          <ac:chgData name="Gilberto Santos Junior" userId="96a7d4d18d04a675" providerId="LiveId" clId="{46891904-8356-422C-BAF8-73AFA02752E0}" dt="2021-04-14T03:14:08.107" v="3700" actId="478"/>
          <ac:spMkLst>
            <pc:docMk/>
            <pc:sldMk cId="1221450943" sldId="1389"/>
            <ac:spMk id="7" creationId="{17D39901-B32B-4AD2-9DC3-6C86B92D1D5F}"/>
          </ac:spMkLst>
        </pc:spChg>
        <pc:spChg chg="add del mod">
          <ac:chgData name="Gilberto Santos Junior" userId="96a7d4d18d04a675" providerId="LiveId" clId="{46891904-8356-422C-BAF8-73AFA02752E0}" dt="2021-04-14T03:32:00.561" v="4072" actId="478"/>
          <ac:spMkLst>
            <pc:docMk/>
            <pc:sldMk cId="1221450943" sldId="1389"/>
            <ac:spMk id="14" creationId="{33628E16-9A51-42CA-BEA1-CD05BBD4311D}"/>
          </ac:spMkLst>
        </pc:spChg>
        <pc:spChg chg="add mod">
          <ac:chgData name="Gilberto Santos Junior" userId="96a7d4d18d04a675" providerId="LiveId" clId="{46891904-8356-422C-BAF8-73AFA02752E0}" dt="2021-04-14T03:14:51.997" v="3750" actId="6549"/>
          <ac:spMkLst>
            <pc:docMk/>
            <pc:sldMk cId="1221450943" sldId="1389"/>
            <ac:spMk id="17" creationId="{5ED99E6E-EC34-4330-84BB-5B13A1E3838D}"/>
          </ac:spMkLst>
        </pc:spChg>
        <pc:spChg chg="add del mod">
          <ac:chgData name="Gilberto Santos Junior" userId="96a7d4d18d04a675" providerId="LiveId" clId="{46891904-8356-422C-BAF8-73AFA02752E0}" dt="2021-04-14T03:31:45.645" v="4071" actId="21"/>
          <ac:spMkLst>
            <pc:docMk/>
            <pc:sldMk cId="1221450943" sldId="1389"/>
            <ac:spMk id="19" creationId="{D669C5D1-B839-46EE-92A8-F43D6483602D}"/>
          </ac:spMkLst>
        </pc:spChg>
        <pc:spChg chg="add del mod">
          <ac:chgData name="Gilberto Santos Junior" userId="96a7d4d18d04a675" providerId="LiveId" clId="{46891904-8356-422C-BAF8-73AFA02752E0}" dt="2021-04-14T03:25:21.792" v="3956"/>
          <ac:spMkLst>
            <pc:docMk/>
            <pc:sldMk cId="1221450943" sldId="1389"/>
            <ac:spMk id="20" creationId="{4FEEEDF8-4FBB-429A-A1E2-13CA2C2E3E26}"/>
          </ac:spMkLst>
        </pc:spChg>
        <pc:spChg chg="add mod">
          <ac:chgData name="Gilberto Santos Junior" userId="96a7d4d18d04a675" providerId="LiveId" clId="{46891904-8356-422C-BAF8-73AFA02752E0}" dt="2021-05-19T19:32:03.217" v="6110" actId="20577"/>
          <ac:spMkLst>
            <pc:docMk/>
            <pc:sldMk cId="1221450943" sldId="1389"/>
            <ac:spMk id="21" creationId="{5AF25E83-405D-4AAA-A5FA-E3351B7F7198}"/>
          </ac:spMkLst>
        </pc:spChg>
        <pc:grpChg chg="del">
          <ac:chgData name="Gilberto Santos Junior" userId="96a7d4d18d04a675" providerId="LiveId" clId="{46891904-8356-422C-BAF8-73AFA02752E0}" dt="2021-04-14T03:15:06.638" v="3751" actId="478"/>
          <ac:grpSpMkLst>
            <pc:docMk/>
            <pc:sldMk cId="1221450943" sldId="1389"/>
            <ac:grpSpMk id="2" creationId="{7D8014E4-B735-436D-907F-33E611B4EA32}"/>
          </ac:grpSpMkLst>
        </pc:grpChg>
      </pc:sldChg>
      <pc:sldChg chg="add del">
        <pc:chgData name="Gilberto Santos Junior" userId="96a7d4d18d04a675" providerId="LiveId" clId="{46891904-8356-422C-BAF8-73AFA02752E0}" dt="2021-04-14T03:12:24.097" v="3623"/>
        <pc:sldMkLst>
          <pc:docMk/>
          <pc:sldMk cId="1320978601" sldId="1389"/>
        </pc:sldMkLst>
      </pc:sldChg>
      <pc:sldChg chg="modSp add mod ord modTransition">
        <pc:chgData name="Gilberto Santos Junior" userId="96a7d4d18d04a675" providerId="LiveId" clId="{46891904-8356-422C-BAF8-73AFA02752E0}" dt="2021-04-14T03:42:02.291" v="4199"/>
        <pc:sldMkLst>
          <pc:docMk/>
          <pc:sldMk cId="718397079" sldId="1390"/>
        </pc:sldMkLst>
        <pc:spChg chg="mod">
          <ac:chgData name="Gilberto Santos Junior" userId="96a7d4d18d04a675" providerId="LiveId" clId="{46891904-8356-422C-BAF8-73AFA02752E0}" dt="2021-04-14T03:35:33.933" v="4106" actId="20577"/>
          <ac:spMkLst>
            <pc:docMk/>
            <pc:sldMk cId="718397079" sldId="1390"/>
            <ac:spMk id="21" creationId="{5AF25E83-405D-4AAA-A5FA-E3351B7F7198}"/>
          </ac:spMkLst>
        </pc:spChg>
      </pc:sldChg>
      <pc:sldChg chg="add">
        <pc:chgData name="Gilberto Santos Junior" userId="96a7d4d18d04a675" providerId="LiveId" clId="{46891904-8356-422C-BAF8-73AFA02752E0}" dt="2021-04-14T03:39:07.636" v="4116"/>
        <pc:sldMkLst>
          <pc:docMk/>
          <pc:sldMk cId="2345793403" sldId="1391"/>
        </pc:sldMkLst>
      </pc:sldChg>
      <pc:sldChg chg="modSp add del mod">
        <pc:chgData name="Gilberto Santos Junior" userId="96a7d4d18d04a675" providerId="LiveId" clId="{46891904-8356-422C-BAF8-73AFA02752E0}" dt="2021-04-14T03:39:07.595" v="4115"/>
        <pc:sldMkLst>
          <pc:docMk/>
          <pc:sldMk cId="3771964770" sldId="1391"/>
        </pc:sldMkLst>
        <pc:spChg chg="mod">
          <ac:chgData name="Gilberto Santos Junior" userId="96a7d4d18d04a675" providerId="LiveId" clId="{46891904-8356-422C-BAF8-73AFA02752E0}" dt="2021-04-14T03:39:07.595" v="4115"/>
          <ac:spMkLst>
            <pc:docMk/>
            <pc:sldMk cId="3771964770" sldId="1391"/>
            <ac:spMk id="4098" creationId="{00000000-0000-0000-0000-000000000000}"/>
          </ac:spMkLst>
        </pc:spChg>
      </pc:sldChg>
      <pc:sldChg chg="modSp add del mod">
        <pc:chgData name="Gilberto Santos Junior" userId="96a7d4d18d04a675" providerId="LiveId" clId="{46891904-8356-422C-BAF8-73AFA02752E0}" dt="2021-04-14T03:39:07.595" v="4115"/>
        <pc:sldMkLst>
          <pc:docMk/>
          <pc:sldMk cId="1300003363" sldId="1392"/>
        </pc:sldMkLst>
        <pc:spChg chg="mod">
          <ac:chgData name="Gilberto Santos Junior" userId="96a7d4d18d04a675" providerId="LiveId" clId="{46891904-8356-422C-BAF8-73AFA02752E0}" dt="2021-04-14T03:39:07.595" v="4115"/>
          <ac:spMkLst>
            <pc:docMk/>
            <pc:sldMk cId="1300003363" sldId="1392"/>
            <ac:spMk id="4098" creationId="{00000000-0000-0000-0000-000000000000}"/>
          </ac:spMkLst>
        </pc:spChg>
      </pc:sldChg>
      <pc:sldChg chg="add">
        <pc:chgData name="Gilberto Santos Junior" userId="96a7d4d18d04a675" providerId="LiveId" clId="{46891904-8356-422C-BAF8-73AFA02752E0}" dt="2021-04-14T03:39:07.636" v="4116"/>
        <pc:sldMkLst>
          <pc:docMk/>
          <pc:sldMk cId="4069682261" sldId="1392"/>
        </pc:sldMkLst>
      </pc:sldChg>
      <pc:sldChg chg="modSp add del mod">
        <pc:chgData name="Gilberto Santos Junior" userId="96a7d4d18d04a675" providerId="LiveId" clId="{46891904-8356-422C-BAF8-73AFA02752E0}" dt="2021-04-14T03:39:07.595" v="4115"/>
        <pc:sldMkLst>
          <pc:docMk/>
          <pc:sldMk cId="2293471133" sldId="1393"/>
        </pc:sldMkLst>
        <pc:spChg chg="mod">
          <ac:chgData name="Gilberto Santos Junior" userId="96a7d4d18d04a675" providerId="LiveId" clId="{46891904-8356-422C-BAF8-73AFA02752E0}" dt="2021-04-14T03:39:07.595" v="4115"/>
          <ac:spMkLst>
            <pc:docMk/>
            <pc:sldMk cId="2293471133" sldId="1393"/>
            <ac:spMk id="19458" creationId="{00000000-0000-0000-0000-000000000000}"/>
          </ac:spMkLst>
        </pc:spChg>
      </pc:sldChg>
      <pc:sldChg chg="addSp modSp add mod">
        <pc:chgData name="Gilberto Santos Junior" userId="96a7d4d18d04a675" providerId="LiveId" clId="{46891904-8356-422C-BAF8-73AFA02752E0}" dt="2021-04-14T03:39:18.310" v="4118" actId="1076"/>
        <pc:sldMkLst>
          <pc:docMk/>
          <pc:sldMk cId="2602462651" sldId="1393"/>
        </pc:sldMkLst>
        <pc:picChg chg="add mod">
          <ac:chgData name="Gilberto Santos Junior" userId="96a7d4d18d04a675" providerId="LiveId" clId="{46891904-8356-422C-BAF8-73AFA02752E0}" dt="2021-04-14T03:39:18.310" v="4118" actId="1076"/>
          <ac:picMkLst>
            <pc:docMk/>
            <pc:sldMk cId="2602462651" sldId="1393"/>
            <ac:picMk id="13" creationId="{72078633-3CA7-46FC-9565-FEB767F48594}"/>
          </ac:picMkLst>
        </pc:picChg>
      </pc:sldChg>
      <pc:sldChg chg="modSp add del mod">
        <pc:chgData name="Gilberto Santos Junior" userId="96a7d4d18d04a675" providerId="LiveId" clId="{46891904-8356-422C-BAF8-73AFA02752E0}" dt="2021-04-14T03:39:07.595" v="4115"/>
        <pc:sldMkLst>
          <pc:docMk/>
          <pc:sldMk cId="384475549" sldId="1394"/>
        </pc:sldMkLst>
        <pc:spChg chg="mod">
          <ac:chgData name="Gilberto Santos Junior" userId="96a7d4d18d04a675" providerId="LiveId" clId="{46891904-8356-422C-BAF8-73AFA02752E0}" dt="2021-04-14T03:39:07.595" v="4115"/>
          <ac:spMkLst>
            <pc:docMk/>
            <pc:sldMk cId="384475549" sldId="1394"/>
            <ac:spMk id="4098" creationId="{00000000-0000-0000-0000-000000000000}"/>
          </ac:spMkLst>
        </pc:spChg>
      </pc:sldChg>
      <pc:sldChg chg="modSp add mod">
        <pc:chgData name="Gilberto Santos Junior" userId="96a7d4d18d04a675" providerId="LiveId" clId="{46891904-8356-422C-BAF8-73AFA02752E0}" dt="2021-04-14T03:40:44.146" v="4195" actId="1035"/>
        <pc:sldMkLst>
          <pc:docMk/>
          <pc:sldMk cId="2628180226" sldId="1394"/>
        </pc:sldMkLst>
        <pc:spChg chg="mod">
          <ac:chgData name="Gilberto Santos Junior" userId="96a7d4d18d04a675" providerId="LiveId" clId="{46891904-8356-422C-BAF8-73AFA02752E0}" dt="2021-04-14T03:40:44.146" v="4195" actId="1035"/>
          <ac:spMkLst>
            <pc:docMk/>
            <pc:sldMk cId="2628180226" sldId="1394"/>
            <ac:spMk id="4098" creationId="{00000000-0000-0000-0000-000000000000}"/>
          </ac:spMkLst>
        </pc:spChg>
      </pc:sldChg>
      <pc:sldChg chg="add">
        <pc:chgData name="Gilberto Santos Junior" userId="96a7d4d18d04a675" providerId="LiveId" clId="{46891904-8356-422C-BAF8-73AFA02752E0}" dt="2021-04-28T22:55:20.154" v="4201" actId="2890"/>
        <pc:sldMkLst>
          <pc:docMk/>
          <pc:sldMk cId="523947947" sldId="1395"/>
        </pc:sldMkLst>
      </pc:sldChg>
      <pc:sldChg chg="addSp modSp add del mod">
        <pc:chgData name="Gilberto Santos Junior" userId="96a7d4d18d04a675" providerId="LiveId" clId="{46891904-8356-422C-BAF8-73AFA02752E0}" dt="2021-05-12T04:18:01.631" v="4278" actId="47"/>
        <pc:sldMkLst>
          <pc:docMk/>
          <pc:sldMk cId="218936825" sldId="1396"/>
        </pc:sldMkLst>
        <pc:spChg chg="mod">
          <ac:chgData name="Gilberto Santos Junior" userId="96a7d4d18d04a675" providerId="LiveId" clId="{46891904-8356-422C-BAF8-73AFA02752E0}" dt="2021-05-12T03:45:46.420" v="4245" actId="6549"/>
          <ac:spMkLst>
            <pc:docMk/>
            <pc:sldMk cId="218936825" sldId="1396"/>
            <ac:spMk id="17" creationId="{5ED99E6E-EC34-4330-84BB-5B13A1E3838D}"/>
          </ac:spMkLst>
        </pc:spChg>
        <pc:spChg chg="mod">
          <ac:chgData name="Gilberto Santos Junior" userId="96a7d4d18d04a675" providerId="LiveId" clId="{46891904-8356-422C-BAF8-73AFA02752E0}" dt="2021-05-12T04:00:24.080" v="4266" actId="20577"/>
          <ac:spMkLst>
            <pc:docMk/>
            <pc:sldMk cId="218936825" sldId="1396"/>
            <ac:spMk id="21" creationId="{5AF25E83-405D-4AAA-A5FA-E3351B7F7198}"/>
          </ac:spMkLst>
        </pc:spChg>
        <pc:picChg chg="add mod">
          <ac:chgData name="Gilberto Santos Junior" userId="96a7d4d18d04a675" providerId="LiveId" clId="{46891904-8356-422C-BAF8-73AFA02752E0}" dt="2021-05-12T04:00:32.787" v="4269" actId="1076"/>
          <ac:picMkLst>
            <pc:docMk/>
            <pc:sldMk cId="218936825" sldId="1396"/>
            <ac:picMk id="3" creationId="{5FEFB7B4-B173-44C7-B985-65CB4F46FAD1}"/>
          </ac:picMkLst>
        </pc:picChg>
      </pc:sldChg>
      <pc:sldChg chg="modSp add del mod ord">
        <pc:chgData name="Gilberto Santos Junior" userId="96a7d4d18d04a675" providerId="LiveId" clId="{46891904-8356-422C-BAF8-73AFA02752E0}" dt="2021-05-12T04:22:11.902" v="4290" actId="47"/>
        <pc:sldMkLst>
          <pc:docMk/>
          <pc:sldMk cId="2627751557" sldId="1397"/>
        </pc:sldMkLst>
        <pc:picChg chg="mod">
          <ac:chgData name="Gilberto Santos Junior" userId="96a7d4d18d04a675" providerId="LiveId" clId="{46891904-8356-422C-BAF8-73AFA02752E0}" dt="2021-05-12T04:17:19.576" v="4276" actId="14100"/>
          <ac:picMkLst>
            <pc:docMk/>
            <pc:sldMk cId="2627751557" sldId="1397"/>
            <ac:picMk id="3" creationId="{5FEFB7B4-B173-44C7-B985-65CB4F46FAD1}"/>
          </ac:picMkLst>
        </pc:picChg>
      </pc:sldChg>
      <pc:sldChg chg="delSp add del mod">
        <pc:chgData name="Gilberto Santos Junior" userId="96a7d4d18d04a675" providerId="LiveId" clId="{46891904-8356-422C-BAF8-73AFA02752E0}" dt="2021-05-12T04:18:59.966" v="4282" actId="47"/>
        <pc:sldMkLst>
          <pc:docMk/>
          <pc:sldMk cId="4089324288" sldId="1398"/>
        </pc:sldMkLst>
        <pc:picChg chg="del">
          <ac:chgData name="Gilberto Santos Junior" userId="96a7d4d18d04a675" providerId="LiveId" clId="{46891904-8356-422C-BAF8-73AFA02752E0}" dt="2021-05-12T04:18:56.102" v="4281" actId="478"/>
          <ac:picMkLst>
            <pc:docMk/>
            <pc:sldMk cId="4089324288" sldId="1398"/>
            <ac:picMk id="3" creationId="{5FEFB7B4-B173-44C7-B985-65CB4F46FAD1}"/>
          </ac:picMkLst>
        </pc:picChg>
      </pc:sldChg>
      <pc:sldChg chg="modSp add del">
        <pc:chgData name="Gilberto Santos Junior" userId="96a7d4d18d04a675" providerId="LiveId" clId="{46891904-8356-422C-BAF8-73AFA02752E0}" dt="2021-05-12T04:21:46.991" v="4288" actId="47"/>
        <pc:sldMkLst>
          <pc:docMk/>
          <pc:sldMk cId="427211883" sldId="1399"/>
        </pc:sldMkLst>
        <pc:picChg chg="mod">
          <ac:chgData name="Gilberto Santos Junior" userId="96a7d4d18d04a675" providerId="LiveId" clId="{46891904-8356-422C-BAF8-73AFA02752E0}" dt="2021-05-12T04:18:24.271" v="4280" actId="14826"/>
          <ac:picMkLst>
            <pc:docMk/>
            <pc:sldMk cId="427211883" sldId="1399"/>
            <ac:picMk id="3" creationId="{5FEFB7B4-B173-44C7-B985-65CB4F46FAD1}"/>
          </ac:picMkLst>
        </pc:picChg>
      </pc:sldChg>
      <pc:sldChg chg="addSp delSp modSp add mod modTransition">
        <pc:chgData name="Gilberto Santos Junior" userId="96a7d4d18d04a675" providerId="LiveId" clId="{46891904-8356-422C-BAF8-73AFA02752E0}" dt="2021-05-19T19:33:08.727" v="6119" actId="478"/>
        <pc:sldMkLst>
          <pc:docMk/>
          <pc:sldMk cId="2024899262" sldId="1400"/>
        </pc:sldMkLst>
        <pc:spChg chg="mod">
          <ac:chgData name="Gilberto Santos Junior" userId="96a7d4d18d04a675" providerId="LiveId" clId="{46891904-8356-422C-BAF8-73AFA02752E0}" dt="2021-05-13T01:46:17.300" v="4973" actId="6549"/>
          <ac:spMkLst>
            <pc:docMk/>
            <pc:sldMk cId="2024899262" sldId="1400"/>
            <ac:spMk id="21" creationId="{5AF25E83-405D-4AAA-A5FA-E3351B7F7198}"/>
          </ac:spMkLst>
        </pc:spChg>
        <pc:graphicFrameChg chg="add del mod modGraphic">
          <ac:chgData name="Gilberto Santos Junior" userId="96a7d4d18d04a675" providerId="LiveId" clId="{46891904-8356-422C-BAF8-73AFA02752E0}" dt="2021-05-13T01:55:28.975" v="5232" actId="478"/>
          <ac:graphicFrameMkLst>
            <pc:docMk/>
            <pc:sldMk cId="2024899262" sldId="1400"/>
            <ac:graphicFrameMk id="6" creationId="{480B8ABD-87C7-43E2-9A35-DBFC122DCA7C}"/>
          </ac:graphicFrameMkLst>
        </pc:graphicFrameChg>
        <pc:graphicFrameChg chg="add del mod modGraphic">
          <ac:chgData name="Gilberto Santos Junior" userId="96a7d4d18d04a675" providerId="LiveId" clId="{46891904-8356-422C-BAF8-73AFA02752E0}" dt="2021-05-19T19:33:08.727" v="6119" actId="478"/>
          <ac:graphicFrameMkLst>
            <pc:docMk/>
            <pc:sldMk cId="2024899262" sldId="1400"/>
            <ac:graphicFrameMk id="7" creationId="{4A02422C-7005-45DA-8A7F-B80D066D6990}"/>
          </ac:graphicFrameMkLst>
        </pc:graphicFrameChg>
        <pc:picChg chg="del mod">
          <ac:chgData name="Gilberto Santos Junior" userId="96a7d4d18d04a675" providerId="LiveId" clId="{46891904-8356-422C-BAF8-73AFA02752E0}" dt="2021-05-13T01:53:37.823" v="5214" actId="478"/>
          <ac:picMkLst>
            <pc:docMk/>
            <pc:sldMk cId="2024899262" sldId="1400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7:59.038" v="5257" actId="478"/>
          <ac:picMkLst>
            <pc:docMk/>
            <pc:sldMk cId="2024899262" sldId="1400"/>
            <ac:picMk id="8" creationId="{060AF454-4E25-4D61-AD86-469407931C2F}"/>
          </ac:picMkLst>
        </pc:picChg>
      </pc:sldChg>
      <pc:sldChg chg="addSp delSp modSp add del mod">
        <pc:chgData name="Gilberto Santos Junior" userId="96a7d4d18d04a675" providerId="LiveId" clId="{46891904-8356-422C-BAF8-73AFA02752E0}" dt="2021-05-12T05:41:32.084" v="4885" actId="47"/>
        <pc:sldMkLst>
          <pc:docMk/>
          <pc:sldMk cId="2642495097" sldId="1401"/>
        </pc:sldMkLst>
        <pc:spChg chg="add mod">
          <ac:chgData name="Gilberto Santos Junior" userId="96a7d4d18d04a675" providerId="LiveId" clId="{46891904-8356-422C-BAF8-73AFA02752E0}" dt="2021-05-12T05:01:28.142" v="4807" actId="1038"/>
          <ac:spMkLst>
            <pc:docMk/>
            <pc:sldMk cId="2642495097" sldId="1401"/>
            <ac:spMk id="9" creationId="{6C1CB0F2-D0D7-459F-81EA-E39EB0010044}"/>
          </ac:spMkLst>
        </pc:spChg>
        <pc:spChg chg="add mod">
          <ac:chgData name="Gilberto Santos Junior" userId="96a7d4d18d04a675" providerId="LiveId" clId="{46891904-8356-422C-BAF8-73AFA02752E0}" dt="2021-05-12T04:58:32.258" v="4662" actId="1035"/>
          <ac:spMkLst>
            <pc:docMk/>
            <pc:sldMk cId="2642495097" sldId="1401"/>
            <ac:spMk id="10" creationId="{46C31266-C865-407F-9FD1-C32F37E78634}"/>
          </ac:spMkLst>
        </pc:spChg>
        <pc:spChg chg="add mod">
          <ac:chgData name="Gilberto Santos Junior" userId="96a7d4d18d04a675" providerId="LiveId" clId="{46891904-8356-422C-BAF8-73AFA02752E0}" dt="2021-05-12T04:59:18.789" v="4712" actId="20577"/>
          <ac:spMkLst>
            <pc:docMk/>
            <pc:sldMk cId="2642495097" sldId="1401"/>
            <ac:spMk id="11" creationId="{B2A0A7E1-87BD-4BE5-93D0-C5386A2C6E37}"/>
          </ac:spMkLst>
        </pc:spChg>
        <pc:spChg chg="add mod">
          <ac:chgData name="Gilberto Santos Junior" userId="96a7d4d18d04a675" providerId="LiveId" clId="{46891904-8356-422C-BAF8-73AFA02752E0}" dt="2021-05-12T05:01:31.141" v="4810" actId="1038"/>
          <ac:spMkLst>
            <pc:docMk/>
            <pc:sldMk cId="2642495097" sldId="1401"/>
            <ac:spMk id="12" creationId="{C415BBA1-3258-44E5-9F7E-353FDB9A5821}"/>
          </ac:spMkLst>
        </pc:spChg>
        <pc:picChg chg="add del mod">
          <ac:chgData name="Gilberto Santos Junior" userId="96a7d4d18d04a675" providerId="LiveId" clId="{46891904-8356-422C-BAF8-73AFA02752E0}" dt="2021-05-12T05:09:05.973" v="4842" actId="478"/>
          <ac:picMkLst>
            <pc:docMk/>
            <pc:sldMk cId="2642495097" sldId="1401"/>
            <ac:picMk id="4" creationId="{0FF667D5-8D4A-495F-AE0C-CB96A07669DC}"/>
          </ac:picMkLst>
        </pc:picChg>
        <pc:picChg chg="add mod ord">
          <ac:chgData name="Gilberto Santos Junior" userId="96a7d4d18d04a675" providerId="LiveId" clId="{46891904-8356-422C-BAF8-73AFA02752E0}" dt="2021-05-12T05:11:52.668" v="4851" actId="14826"/>
          <ac:picMkLst>
            <pc:docMk/>
            <pc:sldMk cId="2642495097" sldId="1401"/>
            <ac:picMk id="13" creationId="{E97B6186-07B6-48A8-B228-DCFC6493BEB8}"/>
          </ac:picMkLst>
        </pc:picChg>
      </pc:sldChg>
      <pc:sldChg chg="addSp delSp modSp add mod">
        <pc:chgData name="Gilberto Santos Junior" userId="96a7d4d18d04a675" providerId="LiveId" clId="{46891904-8356-422C-BAF8-73AFA02752E0}" dt="2021-05-13T02:14:22.663" v="5647" actId="113"/>
        <pc:sldMkLst>
          <pc:docMk/>
          <pc:sldMk cId="3790594452" sldId="1402"/>
        </pc:sldMkLst>
        <pc:spChg chg="mod">
          <ac:chgData name="Gilberto Santos Junior" userId="96a7d4d18d04a675" providerId="LiveId" clId="{46891904-8356-422C-BAF8-73AFA02752E0}" dt="2021-05-13T01:46:22.601" v="4975" actId="6549"/>
          <ac:spMkLst>
            <pc:docMk/>
            <pc:sldMk cId="3790594452" sldId="1402"/>
            <ac:spMk id="21" creationId="{5AF25E83-405D-4AAA-A5FA-E3351B7F7198}"/>
          </ac:spMkLst>
        </pc:spChg>
        <pc:graphicFrameChg chg="add del mod modGraphic">
          <ac:chgData name="Gilberto Santos Junior" userId="96a7d4d18d04a675" providerId="LiveId" clId="{46891904-8356-422C-BAF8-73AFA02752E0}" dt="2021-05-13T01:55:03.167" v="5226" actId="478"/>
          <ac:graphicFrameMkLst>
            <pc:docMk/>
            <pc:sldMk cId="3790594452" sldId="1402"/>
            <ac:graphicFrameMk id="6" creationId="{FB3C048B-A1BA-4AD2-BC07-F1BD629B6EE7}"/>
          </ac:graphicFrameMkLst>
        </pc:graphicFrameChg>
        <pc:graphicFrameChg chg="add mod modGraphic">
          <ac:chgData name="Gilberto Santos Junior" userId="96a7d4d18d04a675" providerId="LiveId" clId="{46891904-8356-422C-BAF8-73AFA02752E0}" dt="2021-05-13T02:14:22.663" v="5647" actId="113"/>
          <ac:graphicFrameMkLst>
            <pc:docMk/>
            <pc:sldMk cId="3790594452" sldId="1402"/>
            <ac:graphicFrameMk id="7" creationId="{15849762-1D64-41FD-A56B-9AC1BA9CAF63}"/>
          </ac:graphicFrameMkLst>
        </pc:graphicFrameChg>
        <pc:picChg chg="del">
          <ac:chgData name="Gilberto Santos Junior" userId="96a7d4d18d04a675" providerId="LiveId" clId="{46891904-8356-422C-BAF8-73AFA02752E0}" dt="2021-05-13T01:53:51.798" v="5218" actId="478"/>
          <ac:picMkLst>
            <pc:docMk/>
            <pc:sldMk cId="3790594452" sldId="1402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8:02.831" v="5259" actId="478"/>
          <ac:picMkLst>
            <pc:docMk/>
            <pc:sldMk cId="3790594452" sldId="1402"/>
            <ac:picMk id="8" creationId="{060AF454-4E25-4D61-AD86-469407931C2F}"/>
          </ac:picMkLst>
        </pc:picChg>
      </pc:sldChg>
      <pc:sldChg chg="addSp delSp modSp add mod">
        <pc:chgData name="Gilberto Santos Junior" userId="96a7d4d18d04a675" providerId="LiveId" clId="{46891904-8356-422C-BAF8-73AFA02752E0}" dt="2021-05-13T02:14:26.854" v="5648" actId="113"/>
        <pc:sldMkLst>
          <pc:docMk/>
          <pc:sldMk cId="2570016060" sldId="1403"/>
        </pc:sldMkLst>
        <pc:spChg chg="mod">
          <ac:chgData name="Gilberto Santos Junior" userId="96a7d4d18d04a675" providerId="LiveId" clId="{46891904-8356-422C-BAF8-73AFA02752E0}" dt="2021-05-13T01:46:19.729" v="4974" actId="6549"/>
          <ac:spMkLst>
            <pc:docMk/>
            <pc:sldMk cId="2570016060" sldId="1403"/>
            <ac:spMk id="21" creationId="{5AF25E83-405D-4AAA-A5FA-E3351B7F7198}"/>
          </ac:spMkLst>
        </pc:spChg>
        <pc:graphicFrameChg chg="add del mod modGraphic">
          <ac:chgData name="Gilberto Santos Junior" userId="96a7d4d18d04a675" providerId="LiveId" clId="{46891904-8356-422C-BAF8-73AFA02752E0}" dt="2021-05-13T01:53:26.007" v="5211" actId="21"/>
          <ac:graphicFrameMkLst>
            <pc:docMk/>
            <pc:sldMk cId="2570016060" sldId="1403"/>
            <ac:graphicFrameMk id="2" creationId="{52E66ACA-D554-4C28-84CF-A39E1F06A806}"/>
          </ac:graphicFrameMkLst>
        </pc:graphicFrameChg>
        <pc:graphicFrameChg chg="add del mod">
          <ac:chgData name="Gilberto Santos Junior" userId="96a7d4d18d04a675" providerId="LiveId" clId="{46891904-8356-422C-BAF8-73AFA02752E0}" dt="2021-05-13T01:55:20.519" v="5229" actId="478"/>
          <ac:graphicFrameMkLst>
            <pc:docMk/>
            <pc:sldMk cId="2570016060" sldId="1403"/>
            <ac:graphicFrameMk id="7" creationId="{04CEEDE0-EC5C-45FB-B52D-936E8B67F8DF}"/>
          </ac:graphicFrameMkLst>
        </pc:graphicFrameChg>
        <pc:graphicFrameChg chg="add mod modGraphic">
          <ac:chgData name="Gilberto Santos Junior" userId="96a7d4d18d04a675" providerId="LiveId" clId="{46891904-8356-422C-BAF8-73AFA02752E0}" dt="2021-05-13T02:14:26.854" v="5648" actId="113"/>
          <ac:graphicFrameMkLst>
            <pc:docMk/>
            <pc:sldMk cId="2570016060" sldId="1403"/>
            <ac:graphicFrameMk id="9" creationId="{F92FC1CE-DBE7-48C8-8E5B-9B5A0E50AFB4}"/>
          </ac:graphicFrameMkLst>
        </pc:graphicFrameChg>
        <pc:picChg chg="del">
          <ac:chgData name="Gilberto Santos Junior" userId="96a7d4d18d04a675" providerId="LiveId" clId="{46891904-8356-422C-BAF8-73AFA02752E0}" dt="2021-05-13T01:53:27.574" v="5212" actId="478"/>
          <ac:picMkLst>
            <pc:docMk/>
            <pc:sldMk cId="2570016060" sldId="1403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8:00.479" v="5258" actId="478"/>
          <ac:picMkLst>
            <pc:docMk/>
            <pc:sldMk cId="2570016060" sldId="1403"/>
            <ac:picMk id="8" creationId="{060AF454-4E25-4D61-AD86-469407931C2F}"/>
          </ac:picMkLst>
        </pc:picChg>
      </pc:sldChg>
      <pc:sldChg chg="modSp add del mod">
        <pc:chgData name="Gilberto Santos Junior" userId="96a7d4d18d04a675" providerId="LiveId" clId="{46891904-8356-422C-BAF8-73AFA02752E0}" dt="2021-05-12T05:39:40.027" v="4882" actId="47"/>
        <pc:sldMkLst>
          <pc:docMk/>
          <pc:sldMk cId="1818080803" sldId="1404"/>
        </pc:sldMkLst>
        <pc:spChg chg="mod">
          <ac:chgData name="Gilberto Santos Junior" userId="96a7d4d18d04a675" providerId="LiveId" clId="{46891904-8356-422C-BAF8-73AFA02752E0}" dt="2021-05-12T05:00:52.910" v="4800" actId="1035"/>
          <ac:spMkLst>
            <pc:docMk/>
            <pc:sldMk cId="1818080803" sldId="1404"/>
            <ac:spMk id="9" creationId="{6C1CB0F2-D0D7-459F-81EA-E39EB0010044}"/>
          </ac:spMkLst>
        </pc:spChg>
        <pc:spChg chg="mod">
          <ac:chgData name="Gilberto Santos Junior" userId="96a7d4d18d04a675" providerId="LiveId" clId="{46891904-8356-422C-BAF8-73AFA02752E0}" dt="2021-05-12T05:00:56.757" v="4801" actId="1035"/>
          <ac:spMkLst>
            <pc:docMk/>
            <pc:sldMk cId="1818080803" sldId="1404"/>
            <ac:spMk id="12" creationId="{C415BBA1-3258-44E5-9F7E-353FDB9A5821}"/>
          </ac:spMkLst>
        </pc:spChg>
      </pc:sldChg>
      <pc:sldChg chg="addSp delSp modSp add del mod">
        <pc:chgData name="Gilberto Santos Junior" userId="96a7d4d18d04a675" providerId="LiveId" clId="{46891904-8356-422C-BAF8-73AFA02752E0}" dt="2021-05-12T05:40:26.634" v="4883" actId="47"/>
        <pc:sldMkLst>
          <pc:docMk/>
          <pc:sldMk cId="1072470916" sldId="1405"/>
        </pc:sldMkLst>
        <pc:spChg chg="ord">
          <ac:chgData name="Gilberto Santos Junior" userId="96a7d4d18d04a675" providerId="LiveId" clId="{46891904-8356-422C-BAF8-73AFA02752E0}" dt="2021-05-12T05:10:15.598" v="4849" actId="167"/>
          <ac:spMkLst>
            <pc:docMk/>
            <pc:sldMk cId="1072470916" sldId="1405"/>
            <ac:spMk id="21" creationId="{5AF25E83-405D-4AAA-A5FA-E3351B7F7198}"/>
          </ac:spMkLst>
        </pc:spChg>
        <pc:picChg chg="mod ord">
          <ac:chgData name="Gilberto Santos Junior" userId="96a7d4d18d04a675" providerId="LiveId" clId="{46891904-8356-422C-BAF8-73AFA02752E0}" dt="2021-05-12T05:24:24.563" v="4870" actId="14826"/>
          <ac:picMkLst>
            <pc:docMk/>
            <pc:sldMk cId="1072470916" sldId="1405"/>
            <ac:picMk id="4" creationId="{0FF667D5-8D4A-495F-AE0C-CB96A07669DC}"/>
          </ac:picMkLst>
        </pc:picChg>
        <pc:picChg chg="add del mod">
          <ac:chgData name="Gilberto Santos Junior" userId="96a7d4d18d04a675" providerId="LiveId" clId="{46891904-8356-422C-BAF8-73AFA02752E0}" dt="2021-05-12T05:09:01.575" v="4841" actId="21"/>
          <ac:picMkLst>
            <pc:docMk/>
            <pc:sldMk cId="1072470916" sldId="1405"/>
            <ac:picMk id="13" creationId="{B47B7FEA-3552-43BF-9604-67E9A94026A9}"/>
          </ac:picMkLst>
        </pc:picChg>
      </pc:sldChg>
      <pc:sldChg chg="modSp add del mod">
        <pc:chgData name="Gilberto Santos Junior" userId="96a7d4d18d04a675" providerId="LiveId" clId="{46891904-8356-422C-BAF8-73AFA02752E0}" dt="2021-05-12T05:40:39.133" v="4884" actId="47"/>
        <pc:sldMkLst>
          <pc:docMk/>
          <pc:sldMk cId="2489660621" sldId="1406"/>
        </pc:sldMkLst>
        <pc:spChg chg="mod">
          <ac:chgData name="Gilberto Santos Junior" userId="96a7d4d18d04a675" providerId="LiveId" clId="{46891904-8356-422C-BAF8-73AFA02752E0}" dt="2021-05-12T05:20:01.502" v="4866" actId="1035"/>
          <ac:spMkLst>
            <pc:docMk/>
            <pc:sldMk cId="2489660621" sldId="1406"/>
            <ac:spMk id="9" creationId="{6C1CB0F2-D0D7-459F-81EA-E39EB0010044}"/>
          </ac:spMkLst>
        </pc:spChg>
        <pc:spChg chg="mod">
          <ac:chgData name="Gilberto Santos Junior" userId="96a7d4d18d04a675" providerId="LiveId" clId="{46891904-8356-422C-BAF8-73AFA02752E0}" dt="2021-05-12T05:19:53.406" v="4861" actId="1037"/>
          <ac:spMkLst>
            <pc:docMk/>
            <pc:sldMk cId="2489660621" sldId="1406"/>
            <ac:spMk id="10" creationId="{46C31266-C865-407F-9FD1-C32F37E78634}"/>
          </ac:spMkLst>
        </pc:spChg>
        <pc:spChg chg="mod">
          <ac:chgData name="Gilberto Santos Junior" userId="96a7d4d18d04a675" providerId="LiveId" clId="{46891904-8356-422C-BAF8-73AFA02752E0}" dt="2021-05-12T05:19:58.150" v="4864" actId="1035"/>
          <ac:spMkLst>
            <pc:docMk/>
            <pc:sldMk cId="2489660621" sldId="1406"/>
            <ac:spMk id="11" creationId="{B2A0A7E1-87BD-4BE5-93D0-C5386A2C6E37}"/>
          </ac:spMkLst>
        </pc:spChg>
        <pc:picChg chg="mod">
          <ac:chgData name="Gilberto Santos Junior" userId="96a7d4d18d04a675" providerId="LiveId" clId="{46891904-8356-422C-BAF8-73AFA02752E0}" dt="2021-05-12T05:21:53.047" v="4869" actId="14826"/>
          <ac:picMkLst>
            <pc:docMk/>
            <pc:sldMk cId="2489660621" sldId="1406"/>
            <ac:picMk id="4" creationId="{0FF667D5-8D4A-495F-AE0C-CB96A07669DC}"/>
          </ac:picMkLst>
        </pc:picChg>
      </pc:sldChg>
      <pc:sldChg chg="addSp delSp modSp add mod">
        <pc:chgData name="Gilberto Santos Junior" userId="96a7d4d18d04a675" providerId="LiveId" clId="{46891904-8356-422C-BAF8-73AFA02752E0}" dt="2021-05-13T02:14:18.783" v="5646" actId="113"/>
        <pc:sldMkLst>
          <pc:docMk/>
          <pc:sldMk cId="4007949468" sldId="1407"/>
        </pc:sldMkLst>
        <pc:spChg chg="del">
          <ac:chgData name="Gilberto Santos Junior" userId="96a7d4d18d04a675" providerId="LiveId" clId="{46891904-8356-422C-BAF8-73AFA02752E0}" dt="2021-05-12T23:23:29.098" v="4910" actId="478"/>
          <ac:spMkLst>
            <pc:docMk/>
            <pc:sldMk cId="4007949468" sldId="1407"/>
            <ac:spMk id="9" creationId="{6C1CB0F2-D0D7-459F-81EA-E39EB0010044}"/>
          </ac:spMkLst>
        </pc:spChg>
        <pc:spChg chg="del">
          <ac:chgData name="Gilberto Santos Junior" userId="96a7d4d18d04a675" providerId="LiveId" clId="{46891904-8356-422C-BAF8-73AFA02752E0}" dt="2021-05-12T23:23:25.926" v="4908" actId="478"/>
          <ac:spMkLst>
            <pc:docMk/>
            <pc:sldMk cId="4007949468" sldId="1407"/>
            <ac:spMk id="10" creationId="{46C31266-C865-407F-9FD1-C32F37E78634}"/>
          </ac:spMkLst>
        </pc:spChg>
        <pc:spChg chg="del">
          <ac:chgData name="Gilberto Santos Junior" userId="96a7d4d18d04a675" providerId="LiveId" clId="{46891904-8356-422C-BAF8-73AFA02752E0}" dt="2021-05-12T23:23:27.506" v="4909" actId="478"/>
          <ac:spMkLst>
            <pc:docMk/>
            <pc:sldMk cId="4007949468" sldId="1407"/>
            <ac:spMk id="11" creationId="{B2A0A7E1-87BD-4BE5-93D0-C5386A2C6E37}"/>
          </ac:spMkLst>
        </pc:spChg>
        <pc:spChg chg="del">
          <ac:chgData name="Gilberto Santos Junior" userId="96a7d4d18d04a675" providerId="LiveId" clId="{46891904-8356-422C-BAF8-73AFA02752E0}" dt="2021-05-12T23:23:30.706" v="4911" actId="478"/>
          <ac:spMkLst>
            <pc:docMk/>
            <pc:sldMk cId="4007949468" sldId="1407"/>
            <ac:spMk id="12" creationId="{C415BBA1-3258-44E5-9F7E-353FDB9A5821}"/>
          </ac:spMkLst>
        </pc:spChg>
        <pc:spChg chg="mod">
          <ac:chgData name="Gilberto Santos Junior" userId="96a7d4d18d04a675" providerId="LiveId" clId="{46891904-8356-422C-BAF8-73AFA02752E0}" dt="2021-05-13T01:46:24.816" v="4976" actId="6549"/>
          <ac:spMkLst>
            <pc:docMk/>
            <pc:sldMk cId="4007949468" sldId="1407"/>
            <ac:spMk id="21" creationId="{5AF25E83-405D-4AAA-A5FA-E3351B7F7198}"/>
          </ac:spMkLst>
        </pc:spChg>
        <pc:graphicFrameChg chg="add del mod modGraphic">
          <ac:chgData name="Gilberto Santos Junior" userId="96a7d4d18d04a675" providerId="LiveId" clId="{46891904-8356-422C-BAF8-73AFA02752E0}" dt="2021-05-13T01:56:05.882" v="5238" actId="21"/>
          <ac:graphicFrameMkLst>
            <pc:docMk/>
            <pc:sldMk cId="4007949468" sldId="1407"/>
            <ac:graphicFrameMk id="14" creationId="{9990A4C4-A7B4-4D39-A071-987F7126E299}"/>
          </ac:graphicFrameMkLst>
        </pc:graphicFrameChg>
        <pc:graphicFrameChg chg="add mod modGraphic">
          <ac:chgData name="Gilberto Santos Junior" userId="96a7d4d18d04a675" providerId="LiveId" clId="{46891904-8356-422C-BAF8-73AFA02752E0}" dt="2021-05-13T02:14:18.783" v="5646" actId="113"/>
          <ac:graphicFrameMkLst>
            <pc:docMk/>
            <pc:sldMk cId="4007949468" sldId="1407"/>
            <ac:graphicFrameMk id="15" creationId="{DF832F73-9BD6-4843-91FE-2720CEB394CB}"/>
          </ac:graphicFrameMkLst>
        </pc:graphicFrameChg>
        <pc:picChg chg="del">
          <ac:chgData name="Gilberto Santos Junior" userId="96a7d4d18d04a675" providerId="LiveId" clId="{46891904-8356-422C-BAF8-73AFA02752E0}" dt="2021-05-13T01:56:07.127" v="5239" actId="478"/>
          <ac:picMkLst>
            <pc:docMk/>
            <pc:sldMk cId="4007949468" sldId="1407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8:05.214" v="5260" actId="478"/>
          <ac:picMkLst>
            <pc:docMk/>
            <pc:sldMk cId="4007949468" sldId="1407"/>
            <ac:picMk id="8" creationId="{060AF454-4E25-4D61-AD86-469407931C2F}"/>
          </ac:picMkLst>
        </pc:picChg>
        <pc:picChg chg="del mod">
          <ac:chgData name="Gilberto Santos Junior" userId="96a7d4d18d04a675" providerId="LiveId" clId="{46891904-8356-422C-BAF8-73AFA02752E0}" dt="2021-05-12T23:46:52.284" v="4921" actId="478"/>
          <ac:picMkLst>
            <pc:docMk/>
            <pc:sldMk cId="4007949468" sldId="1407"/>
            <ac:picMk id="13" creationId="{E97B6186-07B6-48A8-B228-DCFC6493BEB8}"/>
          </ac:picMkLst>
        </pc:picChg>
      </pc:sldChg>
      <pc:sldChg chg="addSp delSp modSp add mod">
        <pc:chgData name="Gilberto Santos Junior" userId="96a7d4d18d04a675" providerId="LiveId" clId="{46891904-8356-422C-BAF8-73AFA02752E0}" dt="2021-05-13T02:13:39.719" v="5638" actId="113"/>
        <pc:sldMkLst>
          <pc:docMk/>
          <pc:sldMk cId="1216235559" sldId="1408"/>
        </pc:sldMkLst>
        <pc:spChg chg="mod">
          <ac:chgData name="Gilberto Santos Junior" userId="96a7d4d18d04a675" providerId="LiveId" clId="{46891904-8356-422C-BAF8-73AFA02752E0}" dt="2021-05-13T01:46:43.313" v="4984" actId="6549"/>
          <ac:spMkLst>
            <pc:docMk/>
            <pc:sldMk cId="1216235559" sldId="1408"/>
            <ac:spMk id="21" creationId="{5AF25E83-405D-4AAA-A5FA-E3351B7F7198}"/>
          </ac:spMkLst>
        </pc:spChg>
        <pc:graphicFrameChg chg="add mod modGraphic">
          <ac:chgData name="Gilberto Santos Junior" userId="96a7d4d18d04a675" providerId="LiveId" clId="{46891904-8356-422C-BAF8-73AFA02752E0}" dt="2021-05-13T02:13:39.719" v="5638" actId="113"/>
          <ac:graphicFrameMkLst>
            <pc:docMk/>
            <pc:sldMk cId="1216235559" sldId="1408"/>
            <ac:graphicFrameMk id="15" creationId="{A959A1E9-6C41-4FBB-9078-2AF5BEBB2974}"/>
          </ac:graphicFrameMkLst>
        </pc:graphicFrameChg>
        <pc:picChg chg="del">
          <ac:chgData name="Gilberto Santos Junior" userId="96a7d4d18d04a675" providerId="LiveId" clId="{46891904-8356-422C-BAF8-73AFA02752E0}" dt="2021-05-13T01:56:59.494" v="5255" actId="478"/>
          <ac:picMkLst>
            <pc:docMk/>
            <pc:sldMk cId="1216235559" sldId="1408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8:25.622" v="5268" actId="478"/>
          <ac:picMkLst>
            <pc:docMk/>
            <pc:sldMk cId="1216235559" sldId="1408"/>
            <ac:picMk id="8" creationId="{060AF454-4E25-4D61-AD86-469407931C2F}"/>
          </ac:picMkLst>
        </pc:picChg>
        <pc:picChg chg="del mod">
          <ac:chgData name="Gilberto Santos Junior" userId="96a7d4d18d04a675" providerId="LiveId" clId="{46891904-8356-422C-BAF8-73AFA02752E0}" dt="2021-05-13T01:42:45.414" v="4956" actId="478"/>
          <ac:picMkLst>
            <pc:docMk/>
            <pc:sldMk cId="1216235559" sldId="1408"/>
            <ac:picMk id="13" creationId="{E97B6186-07B6-48A8-B228-DCFC6493BEB8}"/>
          </ac:picMkLst>
        </pc:picChg>
        <pc:picChg chg="add mod ord">
          <ac:chgData name="Gilberto Santos Junior" userId="96a7d4d18d04a675" providerId="LiveId" clId="{46891904-8356-422C-BAF8-73AFA02752E0}" dt="2021-05-13T01:43:14.351" v="4962" actId="1035"/>
          <ac:picMkLst>
            <pc:docMk/>
            <pc:sldMk cId="1216235559" sldId="1408"/>
            <ac:picMk id="14" creationId="{4E64BAFC-E47A-4691-9464-84E982E55843}"/>
          </ac:picMkLst>
        </pc:picChg>
      </pc:sldChg>
      <pc:sldChg chg="addSp delSp modSp add mod">
        <pc:chgData name="Gilberto Santos Junior" userId="96a7d4d18d04a675" providerId="LiveId" clId="{46891904-8356-422C-BAF8-73AFA02752E0}" dt="2021-05-13T02:13:44.471" v="5639" actId="113"/>
        <pc:sldMkLst>
          <pc:docMk/>
          <pc:sldMk cId="1964816495" sldId="1409"/>
        </pc:sldMkLst>
        <pc:spChg chg="mod">
          <ac:chgData name="Gilberto Santos Junior" userId="96a7d4d18d04a675" providerId="LiveId" clId="{46891904-8356-422C-BAF8-73AFA02752E0}" dt="2021-05-13T01:46:41.288" v="4983" actId="6549"/>
          <ac:spMkLst>
            <pc:docMk/>
            <pc:sldMk cId="1964816495" sldId="1409"/>
            <ac:spMk id="21" creationId="{5AF25E83-405D-4AAA-A5FA-E3351B7F7198}"/>
          </ac:spMkLst>
        </pc:spChg>
        <pc:graphicFrameChg chg="add mod modGraphic">
          <ac:chgData name="Gilberto Santos Junior" userId="96a7d4d18d04a675" providerId="LiveId" clId="{46891904-8356-422C-BAF8-73AFA02752E0}" dt="2021-05-13T02:13:44.471" v="5639" actId="113"/>
          <ac:graphicFrameMkLst>
            <pc:docMk/>
            <pc:sldMk cId="1964816495" sldId="1409"/>
            <ac:graphicFrameMk id="14" creationId="{7E0E3402-D493-47A0-A089-0767F754B51E}"/>
          </ac:graphicFrameMkLst>
        </pc:graphicFrameChg>
        <pc:picChg chg="del">
          <ac:chgData name="Gilberto Santos Junior" userId="96a7d4d18d04a675" providerId="LiveId" clId="{46891904-8356-422C-BAF8-73AFA02752E0}" dt="2021-05-13T01:56:54.239" v="5253" actId="478"/>
          <ac:picMkLst>
            <pc:docMk/>
            <pc:sldMk cId="1964816495" sldId="1409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8:23.486" v="5267" actId="478"/>
          <ac:picMkLst>
            <pc:docMk/>
            <pc:sldMk cId="1964816495" sldId="1409"/>
            <ac:picMk id="8" creationId="{060AF454-4E25-4D61-AD86-469407931C2F}"/>
          </ac:picMkLst>
        </pc:picChg>
        <pc:picChg chg="mod">
          <ac:chgData name="Gilberto Santos Junior" userId="96a7d4d18d04a675" providerId="LiveId" clId="{46891904-8356-422C-BAF8-73AFA02752E0}" dt="2021-05-13T01:38:29.783" v="4953" actId="1035"/>
          <ac:picMkLst>
            <pc:docMk/>
            <pc:sldMk cId="1964816495" sldId="1409"/>
            <ac:picMk id="13" creationId="{E97B6186-07B6-48A8-B228-DCFC6493BEB8}"/>
          </ac:picMkLst>
        </pc:picChg>
      </pc:sldChg>
      <pc:sldChg chg="add del">
        <pc:chgData name="Gilberto Santos Junior" userId="96a7d4d18d04a675" providerId="LiveId" clId="{46891904-8356-422C-BAF8-73AFA02752E0}" dt="2021-05-12T23:34:41.566" v="4919" actId="47"/>
        <pc:sldMkLst>
          <pc:docMk/>
          <pc:sldMk cId="1179095729" sldId="1410"/>
        </pc:sldMkLst>
      </pc:sldChg>
      <pc:sldChg chg="addSp delSp modSp add mod">
        <pc:chgData name="Gilberto Santos Junior" userId="96a7d4d18d04a675" providerId="LiveId" clId="{46891904-8356-422C-BAF8-73AFA02752E0}" dt="2021-05-13T02:13:52.615" v="5641" actId="113"/>
        <pc:sldMkLst>
          <pc:docMk/>
          <pc:sldMk cId="2190218730" sldId="1411"/>
        </pc:sldMkLst>
        <pc:spChg chg="mod">
          <ac:chgData name="Gilberto Santos Junior" userId="96a7d4d18d04a675" providerId="LiveId" clId="{46891904-8356-422C-BAF8-73AFA02752E0}" dt="2021-05-13T01:46:36.584" v="4981" actId="6549"/>
          <ac:spMkLst>
            <pc:docMk/>
            <pc:sldMk cId="2190218730" sldId="1411"/>
            <ac:spMk id="21" creationId="{5AF25E83-405D-4AAA-A5FA-E3351B7F7198}"/>
          </ac:spMkLst>
        </pc:spChg>
        <pc:graphicFrameChg chg="add mod modGraphic">
          <ac:chgData name="Gilberto Santos Junior" userId="96a7d4d18d04a675" providerId="LiveId" clId="{46891904-8356-422C-BAF8-73AFA02752E0}" dt="2021-05-13T02:13:52.615" v="5641" actId="113"/>
          <ac:graphicFrameMkLst>
            <pc:docMk/>
            <pc:sldMk cId="2190218730" sldId="1411"/>
            <ac:graphicFrameMk id="14" creationId="{2D1BD852-4F1C-449D-897C-425166245CD5}"/>
          </ac:graphicFrameMkLst>
        </pc:graphicFrameChg>
        <pc:picChg chg="del">
          <ac:chgData name="Gilberto Santos Junior" userId="96a7d4d18d04a675" providerId="LiveId" clId="{46891904-8356-422C-BAF8-73AFA02752E0}" dt="2021-05-13T01:56:45.950" v="5249" actId="478"/>
          <ac:picMkLst>
            <pc:docMk/>
            <pc:sldMk cId="2190218730" sldId="1411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8:18.807" v="5265" actId="478"/>
          <ac:picMkLst>
            <pc:docMk/>
            <pc:sldMk cId="2190218730" sldId="1411"/>
            <ac:picMk id="8" creationId="{060AF454-4E25-4D61-AD86-469407931C2F}"/>
          </ac:picMkLst>
        </pc:picChg>
        <pc:picChg chg="mod">
          <ac:chgData name="Gilberto Santos Junior" userId="96a7d4d18d04a675" providerId="LiveId" clId="{46891904-8356-422C-BAF8-73AFA02752E0}" dt="2021-05-13T01:34:37.647" v="4945" actId="1035"/>
          <ac:picMkLst>
            <pc:docMk/>
            <pc:sldMk cId="2190218730" sldId="1411"/>
            <ac:picMk id="13" creationId="{E97B6186-07B6-48A8-B228-DCFC6493BEB8}"/>
          </ac:picMkLst>
        </pc:picChg>
      </pc:sldChg>
      <pc:sldChg chg="add del">
        <pc:chgData name="Gilberto Santos Junior" userId="96a7d4d18d04a675" providerId="LiveId" clId="{46891904-8356-422C-BAF8-73AFA02752E0}" dt="2021-05-12T23:33:52.243" v="4918" actId="47"/>
        <pc:sldMkLst>
          <pc:docMk/>
          <pc:sldMk cId="4109866450" sldId="1412"/>
        </pc:sldMkLst>
      </pc:sldChg>
      <pc:sldChg chg="addSp delSp modSp add mod">
        <pc:chgData name="Gilberto Santos Junior" userId="96a7d4d18d04a675" providerId="LiveId" clId="{46891904-8356-422C-BAF8-73AFA02752E0}" dt="2021-05-13T02:13:58.055" v="5642" actId="113"/>
        <pc:sldMkLst>
          <pc:docMk/>
          <pc:sldMk cId="883554796" sldId="1413"/>
        </pc:sldMkLst>
        <pc:spChg chg="mod">
          <ac:chgData name="Gilberto Santos Junior" userId="96a7d4d18d04a675" providerId="LiveId" clId="{46891904-8356-422C-BAF8-73AFA02752E0}" dt="2021-05-13T01:46:34.249" v="4980" actId="6549"/>
          <ac:spMkLst>
            <pc:docMk/>
            <pc:sldMk cId="883554796" sldId="1413"/>
            <ac:spMk id="21" creationId="{5AF25E83-405D-4AAA-A5FA-E3351B7F7198}"/>
          </ac:spMkLst>
        </pc:spChg>
        <pc:graphicFrameChg chg="add mod modGraphic">
          <ac:chgData name="Gilberto Santos Junior" userId="96a7d4d18d04a675" providerId="LiveId" clId="{46891904-8356-422C-BAF8-73AFA02752E0}" dt="2021-05-13T02:13:58.055" v="5642" actId="113"/>
          <ac:graphicFrameMkLst>
            <pc:docMk/>
            <pc:sldMk cId="883554796" sldId="1413"/>
            <ac:graphicFrameMk id="14" creationId="{463AE715-2DCE-4CB9-946A-102B30A6FD6B}"/>
          </ac:graphicFrameMkLst>
        </pc:graphicFrameChg>
        <pc:picChg chg="del">
          <ac:chgData name="Gilberto Santos Junior" userId="96a7d4d18d04a675" providerId="LiveId" clId="{46891904-8356-422C-BAF8-73AFA02752E0}" dt="2021-05-13T01:56:41.823" v="5247" actId="478"/>
          <ac:picMkLst>
            <pc:docMk/>
            <pc:sldMk cId="883554796" sldId="1413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8:16.358" v="5264" actId="478"/>
          <ac:picMkLst>
            <pc:docMk/>
            <pc:sldMk cId="883554796" sldId="1413"/>
            <ac:picMk id="8" creationId="{060AF454-4E25-4D61-AD86-469407931C2F}"/>
          </ac:picMkLst>
        </pc:picChg>
        <pc:picChg chg="mod">
          <ac:chgData name="Gilberto Santos Junior" userId="96a7d4d18d04a675" providerId="LiveId" clId="{46891904-8356-422C-BAF8-73AFA02752E0}" dt="2021-05-13T01:23:05.447" v="4930" actId="1035"/>
          <ac:picMkLst>
            <pc:docMk/>
            <pc:sldMk cId="883554796" sldId="1413"/>
            <ac:picMk id="13" creationId="{E97B6186-07B6-48A8-B228-DCFC6493BEB8}"/>
          </ac:picMkLst>
        </pc:picChg>
      </pc:sldChg>
      <pc:sldChg chg="addSp delSp modSp add mod">
        <pc:chgData name="Gilberto Santos Junior" userId="96a7d4d18d04a675" providerId="LiveId" clId="{46891904-8356-422C-BAF8-73AFA02752E0}" dt="2021-05-13T02:14:08.448" v="5644" actId="113"/>
        <pc:sldMkLst>
          <pc:docMk/>
          <pc:sldMk cId="87436385" sldId="1414"/>
        </pc:sldMkLst>
        <pc:spChg chg="del">
          <ac:chgData name="Gilberto Santos Junior" userId="96a7d4d18d04a675" providerId="LiveId" clId="{46891904-8356-422C-BAF8-73AFA02752E0}" dt="2021-05-12T23:32:31.962" v="4916" actId="478"/>
          <ac:spMkLst>
            <pc:docMk/>
            <pc:sldMk cId="87436385" sldId="1414"/>
            <ac:spMk id="9" creationId="{6C1CB0F2-D0D7-459F-81EA-E39EB0010044}"/>
          </ac:spMkLst>
        </pc:spChg>
        <pc:spChg chg="del">
          <ac:chgData name="Gilberto Santos Junior" userId="96a7d4d18d04a675" providerId="LiveId" clId="{46891904-8356-422C-BAF8-73AFA02752E0}" dt="2021-05-12T23:32:34.018" v="4917" actId="478"/>
          <ac:spMkLst>
            <pc:docMk/>
            <pc:sldMk cId="87436385" sldId="1414"/>
            <ac:spMk id="12" creationId="{C415BBA1-3258-44E5-9F7E-353FDB9A5821}"/>
          </ac:spMkLst>
        </pc:spChg>
        <pc:spChg chg="mod">
          <ac:chgData name="Gilberto Santos Junior" userId="96a7d4d18d04a675" providerId="LiveId" clId="{46891904-8356-422C-BAF8-73AFA02752E0}" dt="2021-05-13T01:46:29.857" v="4978" actId="6549"/>
          <ac:spMkLst>
            <pc:docMk/>
            <pc:sldMk cId="87436385" sldId="1414"/>
            <ac:spMk id="21" creationId="{5AF25E83-405D-4AAA-A5FA-E3351B7F7198}"/>
          </ac:spMkLst>
        </pc:spChg>
        <pc:graphicFrameChg chg="add mod modGraphic">
          <ac:chgData name="Gilberto Santos Junior" userId="96a7d4d18d04a675" providerId="LiveId" clId="{46891904-8356-422C-BAF8-73AFA02752E0}" dt="2021-05-13T02:14:08.448" v="5644" actId="113"/>
          <ac:graphicFrameMkLst>
            <pc:docMk/>
            <pc:sldMk cId="87436385" sldId="1414"/>
            <ac:graphicFrameMk id="14" creationId="{AE774BDE-360F-4DC0-BC93-87C444B39CBD}"/>
          </ac:graphicFrameMkLst>
        </pc:graphicFrameChg>
        <pc:picChg chg="del">
          <ac:chgData name="Gilberto Santos Junior" userId="96a7d4d18d04a675" providerId="LiveId" clId="{46891904-8356-422C-BAF8-73AFA02752E0}" dt="2021-05-13T01:56:31.951" v="5243" actId="478"/>
          <ac:picMkLst>
            <pc:docMk/>
            <pc:sldMk cId="87436385" sldId="1414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8:10.623" v="5262" actId="478"/>
          <ac:picMkLst>
            <pc:docMk/>
            <pc:sldMk cId="87436385" sldId="1414"/>
            <ac:picMk id="8" creationId="{060AF454-4E25-4D61-AD86-469407931C2F}"/>
          </ac:picMkLst>
        </pc:picChg>
        <pc:picChg chg="mod">
          <ac:chgData name="Gilberto Santos Junior" userId="96a7d4d18d04a675" providerId="LiveId" clId="{46891904-8356-422C-BAF8-73AFA02752E0}" dt="2021-05-12T23:32:25.926" v="4915" actId="14826"/>
          <ac:picMkLst>
            <pc:docMk/>
            <pc:sldMk cId="87436385" sldId="1414"/>
            <ac:picMk id="13" creationId="{E97B6186-07B6-48A8-B228-DCFC6493BEB8}"/>
          </ac:picMkLst>
        </pc:picChg>
      </pc:sldChg>
      <pc:sldChg chg="addSp delSp modSp add mod">
        <pc:chgData name="Gilberto Santos Junior" userId="96a7d4d18d04a675" providerId="LiveId" clId="{46891904-8356-422C-BAF8-73AFA02752E0}" dt="2021-05-13T02:14:03.079" v="5643" actId="113"/>
        <pc:sldMkLst>
          <pc:docMk/>
          <pc:sldMk cId="1924597326" sldId="1415"/>
        </pc:sldMkLst>
        <pc:spChg chg="mod">
          <ac:chgData name="Gilberto Santos Junior" userId="96a7d4d18d04a675" providerId="LiveId" clId="{46891904-8356-422C-BAF8-73AFA02752E0}" dt="2021-05-13T01:46:32.201" v="4979" actId="6549"/>
          <ac:spMkLst>
            <pc:docMk/>
            <pc:sldMk cId="1924597326" sldId="1415"/>
            <ac:spMk id="21" creationId="{5AF25E83-405D-4AAA-A5FA-E3351B7F7198}"/>
          </ac:spMkLst>
        </pc:spChg>
        <pc:graphicFrameChg chg="add mod modGraphic">
          <ac:chgData name="Gilberto Santos Junior" userId="96a7d4d18d04a675" providerId="LiveId" clId="{46891904-8356-422C-BAF8-73AFA02752E0}" dt="2021-05-13T02:14:03.079" v="5643" actId="113"/>
          <ac:graphicFrameMkLst>
            <pc:docMk/>
            <pc:sldMk cId="1924597326" sldId="1415"/>
            <ac:graphicFrameMk id="14" creationId="{3FE502A8-7D8D-42FC-82BC-DE7F47437395}"/>
          </ac:graphicFrameMkLst>
        </pc:graphicFrameChg>
        <pc:picChg chg="del">
          <ac:chgData name="Gilberto Santos Junior" userId="96a7d4d18d04a675" providerId="LiveId" clId="{46891904-8356-422C-BAF8-73AFA02752E0}" dt="2021-05-13T01:56:37.871" v="5245" actId="478"/>
          <ac:picMkLst>
            <pc:docMk/>
            <pc:sldMk cId="1924597326" sldId="1415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8:13.327" v="5263" actId="478"/>
          <ac:picMkLst>
            <pc:docMk/>
            <pc:sldMk cId="1924597326" sldId="1415"/>
            <ac:picMk id="8" creationId="{060AF454-4E25-4D61-AD86-469407931C2F}"/>
          </ac:picMkLst>
        </pc:picChg>
        <pc:picChg chg="mod">
          <ac:chgData name="Gilberto Santos Junior" userId="96a7d4d18d04a675" providerId="LiveId" clId="{46891904-8356-422C-BAF8-73AFA02752E0}" dt="2021-05-12T23:59:44.457" v="4926" actId="1035"/>
          <ac:picMkLst>
            <pc:docMk/>
            <pc:sldMk cId="1924597326" sldId="1415"/>
            <ac:picMk id="13" creationId="{E97B6186-07B6-48A8-B228-DCFC6493BEB8}"/>
          </ac:picMkLst>
        </pc:picChg>
      </pc:sldChg>
      <pc:sldChg chg="addSp delSp modSp add mod">
        <pc:chgData name="Gilberto Santos Junior" userId="96a7d4d18d04a675" providerId="LiveId" clId="{46891904-8356-422C-BAF8-73AFA02752E0}" dt="2021-05-13T02:14:13.896" v="5645" actId="113"/>
        <pc:sldMkLst>
          <pc:docMk/>
          <pc:sldMk cId="2160789799" sldId="1416"/>
        </pc:sldMkLst>
        <pc:spChg chg="mod">
          <ac:chgData name="Gilberto Santos Junior" userId="96a7d4d18d04a675" providerId="LiveId" clId="{46891904-8356-422C-BAF8-73AFA02752E0}" dt="2021-05-13T01:46:27.529" v="4977" actId="6549"/>
          <ac:spMkLst>
            <pc:docMk/>
            <pc:sldMk cId="2160789799" sldId="1416"/>
            <ac:spMk id="21" creationId="{5AF25E83-405D-4AAA-A5FA-E3351B7F7198}"/>
          </ac:spMkLst>
        </pc:spChg>
        <pc:graphicFrameChg chg="add mod modGraphic">
          <ac:chgData name="Gilberto Santos Junior" userId="96a7d4d18d04a675" providerId="LiveId" clId="{46891904-8356-422C-BAF8-73AFA02752E0}" dt="2021-05-13T02:14:13.896" v="5645" actId="113"/>
          <ac:graphicFrameMkLst>
            <pc:docMk/>
            <pc:sldMk cId="2160789799" sldId="1416"/>
            <ac:graphicFrameMk id="7" creationId="{A6CAFB31-4F03-42AC-A27C-647A7C67233E}"/>
          </ac:graphicFrameMkLst>
        </pc:graphicFrameChg>
        <pc:picChg chg="del">
          <ac:chgData name="Gilberto Santos Junior" userId="96a7d4d18d04a675" providerId="LiveId" clId="{46891904-8356-422C-BAF8-73AFA02752E0}" dt="2021-05-13T01:56:21.686" v="5241" actId="478"/>
          <ac:picMkLst>
            <pc:docMk/>
            <pc:sldMk cId="2160789799" sldId="1416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8:07.855" v="5261" actId="478"/>
          <ac:picMkLst>
            <pc:docMk/>
            <pc:sldMk cId="2160789799" sldId="1416"/>
            <ac:picMk id="8" creationId="{060AF454-4E25-4D61-AD86-469407931C2F}"/>
          </ac:picMkLst>
        </pc:picChg>
      </pc:sldChg>
      <pc:sldChg chg="addSp delSp modSp add mod">
        <pc:chgData name="Gilberto Santos Junior" userId="96a7d4d18d04a675" providerId="LiveId" clId="{46891904-8356-422C-BAF8-73AFA02752E0}" dt="2021-05-13T02:13:48.279" v="5640" actId="113"/>
        <pc:sldMkLst>
          <pc:docMk/>
          <pc:sldMk cId="378789782" sldId="1417"/>
        </pc:sldMkLst>
        <pc:spChg chg="mod">
          <ac:chgData name="Gilberto Santos Junior" userId="96a7d4d18d04a675" providerId="LiveId" clId="{46891904-8356-422C-BAF8-73AFA02752E0}" dt="2021-05-13T01:46:38.864" v="4982" actId="6549"/>
          <ac:spMkLst>
            <pc:docMk/>
            <pc:sldMk cId="378789782" sldId="1417"/>
            <ac:spMk id="21" creationId="{5AF25E83-405D-4AAA-A5FA-E3351B7F7198}"/>
          </ac:spMkLst>
        </pc:spChg>
        <pc:graphicFrameChg chg="add mod modGraphic">
          <ac:chgData name="Gilberto Santos Junior" userId="96a7d4d18d04a675" providerId="LiveId" clId="{46891904-8356-422C-BAF8-73AFA02752E0}" dt="2021-05-13T02:13:48.279" v="5640" actId="113"/>
          <ac:graphicFrameMkLst>
            <pc:docMk/>
            <pc:sldMk cId="378789782" sldId="1417"/>
            <ac:graphicFrameMk id="14" creationId="{58AA8B0A-A7C5-4753-8931-566320986AC9}"/>
          </ac:graphicFrameMkLst>
        </pc:graphicFrameChg>
        <pc:picChg chg="del">
          <ac:chgData name="Gilberto Santos Junior" userId="96a7d4d18d04a675" providerId="LiveId" clId="{46891904-8356-422C-BAF8-73AFA02752E0}" dt="2021-05-13T01:56:49.902" v="5251" actId="478"/>
          <ac:picMkLst>
            <pc:docMk/>
            <pc:sldMk cId="378789782" sldId="1417"/>
            <ac:picMk id="3" creationId="{5FEFB7B4-B173-44C7-B985-65CB4F46FAD1}"/>
          </ac:picMkLst>
        </pc:picChg>
        <pc:picChg chg="del">
          <ac:chgData name="Gilberto Santos Junior" userId="96a7d4d18d04a675" providerId="LiveId" clId="{46891904-8356-422C-BAF8-73AFA02752E0}" dt="2021-05-13T01:58:21.310" v="5266" actId="478"/>
          <ac:picMkLst>
            <pc:docMk/>
            <pc:sldMk cId="378789782" sldId="1417"/>
            <ac:picMk id="8" creationId="{060AF454-4E25-4D61-AD86-469407931C2F}"/>
          </ac:picMkLst>
        </pc:picChg>
        <pc:picChg chg="mod">
          <ac:chgData name="Gilberto Santos Junior" userId="96a7d4d18d04a675" providerId="LiveId" clId="{46891904-8356-422C-BAF8-73AFA02752E0}" dt="2021-05-13T01:36:58.976" v="4949" actId="1035"/>
          <ac:picMkLst>
            <pc:docMk/>
            <pc:sldMk cId="378789782" sldId="1417"/>
            <ac:picMk id="13" creationId="{E97B6186-07B6-48A8-B228-DCFC6493BEB8}"/>
          </ac:picMkLst>
        </pc:picChg>
      </pc:sldChg>
      <pc:sldChg chg="modSp add mod">
        <pc:chgData name="Gilberto Santos Junior" userId="96a7d4d18d04a675" providerId="LiveId" clId="{46891904-8356-422C-BAF8-73AFA02752E0}" dt="2021-05-19T19:32:21.875" v="6117" actId="20577"/>
        <pc:sldMkLst>
          <pc:docMk/>
          <pc:sldMk cId="1392729069" sldId="1418"/>
        </pc:sldMkLst>
        <pc:spChg chg="mod">
          <ac:chgData name="Gilberto Santos Junior" userId="96a7d4d18d04a675" providerId="LiveId" clId="{46891904-8356-422C-BAF8-73AFA02752E0}" dt="2021-05-19T19:32:21.875" v="6117" actId="20577"/>
          <ac:spMkLst>
            <pc:docMk/>
            <pc:sldMk cId="1392729069" sldId="1418"/>
            <ac:spMk id="21" creationId="{5AF25E83-405D-4AAA-A5FA-E3351B7F7198}"/>
          </ac:spMkLst>
        </pc:spChg>
      </pc:sldChg>
      <pc:sldChg chg="modSp add mod">
        <pc:chgData name="Gilberto Santos Junior" userId="96a7d4d18d04a675" providerId="LiveId" clId="{46891904-8356-422C-BAF8-73AFA02752E0}" dt="2021-05-19T19:32:12.665" v="6114" actId="20577"/>
        <pc:sldMkLst>
          <pc:docMk/>
          <pc:sldMk cId="1903877736" sldId="1419"/>
        </pc:sldMkLst>
        <pc:spChg chg="mod">
          <ac:chgData name="Gilberto Santos Junior" userId="96a7d4d18d04a675" providerId="LiveId" clId="{46891904-8356-422C-BAF8-73AFA02752E0}" dt="2021-05-19T19:32:12.665" v="6114" actId="20577"/>
          <ac:spMkLst>
            <pc:docMk/>
            <pc:sldMk cId="1903877736" sldId="1419"/>
            <ac:spMk id="21" creationId="{5AF25E83-405D-4AAA-A5FA-E3351B7F7198}"/>
          </ac:spMkLst>
        </pc:spChg>
      </pc:sldChg>
      <pc:sldChg chg="add del">
        <pc:chgData name="Gilberto Santos Junior" userId="96a7d4d18d04a675" providerId="LiveId" clId="{46891904-8356-422C-BAF8-73AFA02752E0}" dt="2021-05-13T02:00:10.538" v="5270"/>
        <pc:sldMkLst>
          <pc:docMk/>
          <pc:sldMk cId="665901248" sldId="1420"/>
        </pc:sldMkLst>
      </pc:sldChg>
      <pc:sldChg chg="addSp modSp add mod">
        <pc:chgData name="Gilberto Santos Junior" userId="96a7d4d18d04a675" providerId="LiveId" clId="{46891904-8356-422C-BAF8-73AFA02752E0}" dt="2021-05-27T00:24:02.349" v="10022" actId="1035"/>
        <pc:sldMkLst>
          <pc:docMk/>
          <pc:sldMk cId="967316507" sldId="1420"/>
        </pc:sldMkLst>
        <pc:spChg chg="mod">
          <ac:chgData name="Gilberto Santos Junior" userId="96a7d4d18d04a675" providerId="LiveId" clId="{46891904-8356-422C-BAF8-73AFA02752E0}" dt="2021-05-27T00:24:02.349" v="10022" actId="1035"/>
          <ac:spMkLst>
            <pc:docMk/>
            <pc:sldMk cId="967316507" sldId="1420"/>
            <ac:spMk id="4" creationId="{770739EA-D57C-49FA-B778-D2B322AC3CE4}"/>
          </ac:spMkLst>
        </pc:spChg>
        <pc:graphicFrameChg chg="add mod modGraphic">
          <ac:chgData name="Gilberto Santos Junior" userId="96a7d4d18d04a675" providerId="LiveId" clId="{46891904-8356-422C-BAF8-73AFA02752E0}" dt="2021-05-13T02:08:09.920" v="5459" actId="1036"/>
          <ac:graphicFrameMkLst>
            <pc:docMk/>
            <pc:sldMk cId="967316507" sldId="1420"/>
            <ac:graphicFrameMk id="2" creationId="{D972E711-55AB-42AF-9BF6-DA0BB6228686}"/>
          </ac:graphicFrameMkLst>
        </pc:graphicFrameChg>
      </pc:sldChg>
      <pc:sldChg chg="addSp delSp modSp add mod modTransition">
        <pc:chgData name="Gilberto Santos Junior" userId="96a7d4d18d04a675" providerId="LiveId" clId="{46891904-8356-422C-BAF8-73AFA02752E0}" dt="2021-05-27T00:23:57.757" v="10021" actId="1035"/>
        <pc:sldMkLst>
          <pc:docMk/>
          <pc:sldMk cId="3955081965" sldId="1421"/>
        </pc:sldMkLst>
        <pc:spChg chg="mod">
          <ac:chgData name="Gilberto Santos Junior" userId="96a7d4d18d04a675" providerId="LiveId" clId="{46891904-8356-422C-BAF8-73AFA02752E0}" dt="2021-05-27T00:23:57.757" v="10021" actId="1035"/>
          <ac:spMkLst>
            <pc:docMk/>
            <pc:sldMk cId="3955081965" sldId="1421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5-13T02:12:09.800" v="5637" actId="120"/>
          <ac:spMkLst>
            <pc:docMk/>
            <pc:sldMk cId="3955081965" sldId="1421"/>
            <ac:spMk id="5" creationId="{AB1558FE-78A6-45F7-9CE5-6C4BF04AD26A}"/>
          </ac:spMkLst>
        </pc:spChg>
        <pc:graphicFrameChg chg="mod modGraphic">
          <ac:chgData name="Gilberto Santos Junior" userId="96a7d4d18d04a675" providerId="LiveId" clId="{46891904-8356-422C-BAF8-73AFA02752E0}" dt="2021-05-13T02:10:38.878" v="5478" actId="1035"/>
          <ac:graphicFrameMkLst>
            <pc:docMk/>
            <pc:sldMk cId="3955081965" sldId="1421"/>
            <ac:graphicFrameMk id="2" creationId="{D972E711-55AB-42AF-9BF6-DA0BB6228686}"/>
          </ac:graphicFrameMkLst>
        </pc:graphicFrameChg>
        <pc:graphicFrameChg chg="add del mod modGraphic">
          <ac:chgData name="Gilberto Santos Junior" userId="96a7d4d18d04a675" providerId="LiveId" clId="{46891904-8356-422C-BAF8-73AFA02752E0}" dt="2021-05-13T02:16:21.182" v="5654" actId="478"/>
          <ac:graphicFrameMkLst>
            <pc:docMk/>
            <pc:sldMk cId="3955081965" sldId="1421"/>
            <ac:graphicFrameMk id="6" creationId="{D029FFB1-70AA-447C-9E65-0A7CCA584AF6}"/>
          </ac:graphicFrameMkLst>
        </pc:graphicFrameChg>
      </pc:sldChg>
      <pc:sldChg chg="modSp add mod">
        <pc:chgData name="Gilberto Santos Junior" userId="96a7d4d18d04a675" providerId="LiveId" clId="{46891904-8356-422C-BAF8-73AFA02752E0}" dt="2021-05-27T00:23:46.726" v="10018" actId="1035"/>
        <pc:sldMkLst>
          <pc:docMk/>
          <pc:sldMk cId="4265727332" sldId="1422"/>
        </pc:sldMkLst>
        <pc:spChg chg="mod">
          <ac:chgData name="Gilberto Santos Junior" userId="96a7d4d18d04a675" providerId="LiveId" clId="{46891904-8356-422C-BAF8-73AFA02752E0}" dt="2021-05-27T00:23:46.726" v="10018" actId="1035"/>
          <ac:spMkLst>
            <pc:docMk/>
            <pc:sldMk cId="4265727332" sldId="1422"/>
            <ac:spMk id="4" creationId="{770739EA-D57C-49FA-B778-D2B322AC3CE4}"/>
          </ac:spMkLst>
        </pc:spChg>
        <pc:graphicFrameChg chg="modGraphic">
          <ac:chgData name="Gilberto Santos Junior" userId="96a7d4d18d04a675" providerId="LiveId" clId="{46891904-8356-422C-BAF8-73AFA02752E0}" dt="2021-05-13T02:16:38.539" v="5658" actId="20577"/>
          <ac:graphicFrameMkLst>
            <pc:docMk/>
            <pc:sldMk cId="4265727332" sldId="1422"/>
            <ac:graphicFrameMk id="6" creationId="{D029FFB1-70AA-447C-9E65-0A7CCA584AF6}"/>
          </ac:graphicFrameMkLst>
        </pc:graphicFrameChg>
      </pc:sldChg>
      <pc:sldChg chg="modSp add mod">
        <pc:chgData name="Gilberto Santos Junior" userId="96a7d4d18d04a675" providerId="LiveId" clId="{46891904-8356-422C-BAF8-73AFA02752E0}" dt="2021-05-27T00:23:53.724" v="10020" actId="1035"/>
        <pc:sldMkLst>
          <pc:docMk/>
          <pc:sldMk cId="3133557578" sldId="1423"/>
        </pc:sldMkLst>
        <pc:spChg chg="mod">
          <ac:chgData name="Gilberto Santos Junior" userId="96a7d4d18d04a675" providerId="LiveId" clId="{46891904-8356-422C-BAF8-73AFA02752E0}" dt="2021-05-27T00:23:53.724" v="10020" actId="1035"/>
          <ac:spMkLst>
            <pc:docMk/>
            <pc:sldMk cId="3133557578" sldId="1423"/>
            <ac:spMk id="4" creationId="{770739EA-D57C-49FA-B778-D2B322AC3CE4}"/>
          </ac:spMkLst>
        </pc:spChg>
        <pc:graphicFrameChg chg="modGraphic">
          <ac:chgData name="Gilberto Santos Junior" userId="96a7d4d18d04a675" providerId="LiveId" clId="{46891904-8356-422C-BAF8-73AFA02752E0}" dt="2021-05-13T04:04:33.069" v="6031" actId="20577"/>
          <ac:graphicFrameMkLst>
            <pc:docMk/>
            <pc:sldMk cId="3133557578" sldId="1423"/>
            <ac:graphicFrameMk id="6" creationId="{D029FFB1-70AA-447C-9E65-0A7CCA584AF6}"/>
          </ac:graphicFrameMkLst>
        </pc:graphicFrameChg>
      </pc:sldChg>
      <pc:sldChg chg="addSp modSp add del mod">
        <pc:chgData name="Gilberto Santos Junior" userId="96a7d4d18d04a675" providerId="LiveId" clId="{46891904-8356-422C-BAF8-73AFA02752E0}" dt="2021-05-13T02:42:03.147" v="6006" actId="47"/>
        <pc:sldMkLst>
          <pc:docMk/>
          <pc:sldMk cId="106520036" sldId="1424"/>
        </pc:sldMkLst>
        <pc:spChg chg="add mod">
          <ac:chgData name="Gilberto Santos Junior" userId="96a7d4d18d04a675" providerId="LiveId" clId="{46891904-8356-422C-BAF8-73AFA02752E0}" dt="2021-05-13T02:29:34.813" v="5718" actId="1035"/>
          <ac:spMkLst>
            <pc:docMk/>
            <pc:sldMk cId="106520036" sldId="1424"/>
            <ac:spMk id="9" creationId="{2B0B3095-0BEE-40DA-9EE1-5C15AD6FE3AC}"/>
          </ac:spMkLst>
        </pc:spChg>
        <pc:spChg chg="add mod">
          <ac:chgData name="Gilberto Santos Junior" userId="96a7d4d18d04a675" providerId="LiveId" clId="{46891904-8356-422C-BAF8-73AFA02752E0}" dt="2021-05-13T02:30:08.247" v="5781" actId="20577"/>
          <ac:spMkLst>
            <pc:docMk/>
            <pc:sldMk cId="106520036" sldId="1424"/>
            <ac:spMk id="10" creationId="{5E6EE13C-2826-43B7-948B-C0CCB478F184}"/>
          </ac:spMkLst>
        </pc:spChg>
        <pc:spChg chg="add mod">
          <ac:chgData name="Gilberto Santos Junior" userId="96a7d4d18d04a675" providerId="LiveId" clId="{46891904-8356-422C-BAF8-73AFA02752E0}" dt="2021-05-13T02:35:22.757" v="5947"/>
          <ac:spMkLst>
            <pc:docMk/>
            <pc:sldMk cId="106520036" sldId="1424"/>
            <ac:spMk id="11" creationId="{D730FFF1-B5FA-41DC-B6D7-5716E101652B}"/>
          </ac:spMkLst>
        </pc:spChg>
        <pc:spChg chg="add mod">
          <ac:chgData name="Gilberto Santos Junior" userId="96a7d4d18d04a675" providerId="LiveId" clId="{46891904-8356-422C-BAF8-73AFA02752E0}" dt="2021-05-13T02:31:06.661" v="5944" actId="1035"/>
          <ac:spMkLst>
            <pc:docMk/>
            <pc:sldMk cId="106520036" sldId="1424"/>
            <ac:spMk id="12" creationId="{6AD813C2-8AEB-49E8-83F8-C743381E8A82}"/>
          </ac:spMkLst>
        </pc:spChg>
        <pc:picChg chg="add mod">
          <ac:chgData name="Gilberto Santos Junior" userId="96a7d4d18d04a675" providerId="LiveId" clId="{46891904-8356-422C-BAF8-73AFA02752E0}" dt="2021-05-13T02:36:07.733" v="5997" actId="1036"/>
          <ac:picMkLst>
            <pc:docMk/>
            <pc:sldMk cId="106520036" sldId="1424"/>
            <ac:picMk id="7" creationId="{C31C985C-4E96-4E32-ADAE-5A436136DE7A}"/>
          </ac:picMkLst>
        </pc:picChg>
      </pc:sldChg>
      <pc:sldChg chg="delSp modSp add mod">
        <pc:chgData name="Gilberto Santos Junior" userId="96a7d4d18d04a675" providerId="LiveId" clId="{46891904-8356-422C-BAF8-73AFA02752E0}" dt="2021-05-27T00:23:43.847" v="10017" actId="1035"/>
        <pc:sldMkLst>
          <pc:docMk/>
          <pc:sldMk cId="1286407932" sldId="1425"/>
        </pc:sldMkLst>
        <pc:spChg chg="mod">
          <ac:chgData name="Gilberto Santos Junior" userId="96a7d4d18d04a675" providerId="LiveId" clId="{46891904-8356-422C-BAF8-73AFA02752E0}" dt="2021-05-27T00:23:43.847" v="10017" actId="1035"/>
          <ac:spMkLst>
            <pc:docMk/>
            <pc:sldMk cId="1286407932" sldId="1425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5-13T04:02:58.772" v="6025" actId="478"/>
          <ac:spMkLst>
            <pc:docMk/>
            <pc:sldMk cId="1286407932" sldId="1425"/>
            <ac:spMk id="9" creationId="{2B0B3095-0BEE-40DA-9EE1-5C15AD6FE3AC}"/>
          </ac:spMkLst>
        </pc:spChg>
        <pc:spChg chg="del">
          <ac:chgData name="Gilberto Santos Junior" userId="96a7d4d18d04a675" providerId="LiveId" clId="{46891904-8356-422C-BAF8-73AFA02752E0}" dt="2021-05-13T04:03:00.365" v="6026" actId="478"/>
          <ac:spMkLst>
            <pc:docMk/>
            <pc:sldMk cId="1286407932" sldId="1425"/>
            <ac:spMk id="10" creationId="{5E6EE13C-2826-43B7-948B-C0CCB478F184}"/>
          </ac:spMkLst>
        </pc:spChg>
        <pc:spChg chg="del">
          <ac:chgData name="Gilberto Santos Junior" userId="96a7d4d18d04a675" providerId="LiveId" clId="{46891904-8356-422C-BAF8-73AFA02752E0}" dt="2021-05-13T04:01:05.988" v="6020" actId="478"/>
          <ac:spMkLst>
            <pc:docMk/>
            <pc:sldMk cId="1286407932" sldId="1425"/>
            <ac:spMk id="11" creationId="{D730FFF1-B5FA-41DC-B6D7-5716E101652B}"/>
          </ac:spMkLst>
        </pc:spChg>
        <pc:spChg chg="del mod">
          <ac:chgData name="Gilberto Santos Junior" userId="96a7d4d18d04a675" providerId="LiveId" clId="{46891904-8356-422C-BAF8-73AFA02752E0}" dt="2021-05-13T04:01:10.620" v="6022" actId="478"/>
          <ac:spMkLst>
            <pc:docMk/>
            <pc:sldMk cId="1286407932" sldId="1425"/>
            <ac:spMk id="12" creationId="{6AD813C2-8AEB-49E8-83F8-C743381E8A82}"/>
          </ac:spMkLst>
        </pc:spChg>
        <pc:picChg chg="del mod">
          <ac:chgData name="Gilberto Santos Junior" userId="96a7d4d18d04a675" providerId="LiveId" clId="{46891904-8356-422C-BAF8-73AFA02752E0}" dt="2021-05-13T04:03:19.252" v="6028" actId="478"/>
          <ac:picMkLst>
            <pc:docMk/>
            <pc:sldMk cId="1286407932" sldId="1425"/>
            <ac:picMk id="7" creationId="{C31C985C-4E96-4E32-ADAE-5A436136DE7A}"/>
          </ac:picMkLst>
        </pc:picChg>
      </pc:sldChg>
      <pc:sldChg chg="modSp add mod">
        <pc:chgData name="Gilberto Santos Junior" userId="96a7d4d18d04a675" providerId="LiveId" clId="{46891904-8356-422C-BAF8-73AFA02752E0}" dt="2021-05-27T00:23:18.730" v="10009" actId="1035"/>
        <pc:sldMkLst>
          <pc:docMk/>
          <pc:sldMk cId="800143920" sldId="1426"/>
        </pc:sldMkLst>
        <pc:spChg chg="mod">
          <ac:chgData name="Gilberto Santos Junior" userId="96a7d4d18d04a675" providerId="LiveId" clId="{46891904-8356-422C-BAF8-73AFA02752E0}" dt="2021-05-27T00:23:18.730" v="10009" actId="1035"/>
          <ac:spMkLst>
            <pc:docMk/>
            <pc:sldMk cId="800143920" sldId="1426"/>
            <ac:spMk id="4" creationId="{770739EA-D57C-49FA-B778-D2B322AC3CE4}"/>
          </ac:spMkLst>
        </pc:spChg>
        <pc:picChg chg="mod">
          <ac:chgData name="Gilberto Santos Junior" userId="96a7d4d18d04a675" providerId="LiveId" clId="{46891904-8356-422C-BAF8-73AFA02752E0}" dt="2021-05-13T04:11:37.783" v="6033" actId="14100"/>
          <ac:picMkLst>
            <pc:docMk/>
            <pc:sldMk cId="800143920" sldId="1426"/>
            <ac:picMk id="7" creationId="{C31C985C-4E96-4E32-ADAE-5A436136DE7A}"/>
          </ac:picMkLst>
        </pc:picChg>
      </pc:sldChg>
      <pc:sldChg chg="modSp add mod">
        <pc:chgData name="Gilberto Santos Junior" userId="96a7d4d18d04a675" providerId="LiveId" clId="{46891904-8356-422C-BAF8-73AFA02752E0}" dt="2021-05-27T00:23:22.153" v="10010" actId="1035"/>
        <pc:sldMkLst>
          <pc:docMk/>
          <pc:sldMk cId="2079974089" sldId="1427"/>
        </pc:sldMkLst>
        <pc:spChg chg="mod">
          <ac:chgData name="Gilberto Santos Junior" userId="96a7d4d18d04a675" providerId="LiveId" clId="{46891904-8356-422C-BAF8-73AFA02752E0}" dt="2021-05-27T00:23:22.153" v="10010" actId="1035"/>
          <ac:spMkLst>
            <pc:docMk/>
            <pc:sldMk cId="2079974089" sldId="1427"/>
            <ac:spMk id="4" creationId="{770739EA-D57C-49FA-B778-D2B322AC3CE4}"/>
          </ac:spMkLst>
        </pc:spChg>
      </pc:sldChg>
      <pc:sldChg chg="modSp add mod">
        <pc:chgData name="Gilberto Santos Junior" userId="96a7d4d18d04a675" providerId="LiveId" clId="{46891904-8356-422C-BAF8-73AFA02752E0}" dt="2021-05-27T00:23:25.600" v="10011" actId="1035"/>
        <pc:sldMkLst>
          <pc:docMk/>
          <pc:sldMk cId="4274938323" sldId="1428"/>
        </pc:sldMkLst>
        <pc:spChg chg="mod">
          <ac:chgData name="Gilberto Santos Junior" userId="96a7d4d18d04a675" providerId="LiveId" clId="{46891904-8356-422C-BAF8-73AFA02752E0}" dt="2021-05-27T00:23:25.600" v="10011" actId="1035"/>
          <ac:spMkLst>
            <pc:docMk/>
            <pc:sldMk cId="4274938323" sldId="1428"/>
            <ac:spMk id="4" creationId="{770739EA-D57C-49FA-B778-D2B322AC3CE4}"/>
          </ac:spMkLst>
        </pc:spChg>
        <pc:picChg chg="mod">
          <ac:chgData name="Gilberto Santos Junior" userId="96a7d4d18d04a675" providerId="LiveId" clId="{46891904-8356-422C-BAF8-73AFA02752E0}" dt="2021-05-13T03:48:58.586" v="6010" actId="14826"/>
          <ac:picMkLst>
            <pc:docMk/>
            <pc:sldMk cId="4274938323" sldId="1428"/>
            <ac:picMk id="7" creationId="{C31C985C-4E96-4E32-ADAE-5A436136DE7A}"/>
          </ac:picMkLst>
        </pc:picChg>
      </pc:sldChg>
      <pc:sldChg chg="modSp add mod">
        <pc:chgData name="Gilberto Santos Junior" userId="96a7d4d18d04a675" providerId="LiveId" clId="{46891904-8356-422C-BAF8-73AFA02752E0}" dt="2021-05-27T00:23:28.743" v="10012" actId="1035"/>
        <pc:sldMkLst>
          <pc:docMk/>
          <pc:sldMk cId="4090440661" sldId="1429"/>
        </pc:sldMkLst>
        <pc:spChg chg="mod">
          <ac:chgData name="Gilberto Santos Junior" userId="96a7d4d18d04a675" providerId="LiveId" clId="{46891904-8356-422C-BAF8-73AFA02752E0}" dt="2021-05-27T00:23:28.743" v="10012" actId="1035"/>
          <ac:spMkLst>
            <pc:docMk/>
            <pc:sldMk cId="4090440661" sldId="1429"/>
            <ac:spMk id="4" creationId="{770739EA-D57C-49FA-B778-D2B322AC3CE4}"/>
          </ac:spMkLst>
        </pc:spChg>
        <pc:picChg chg="mod">
          <ac:chgData name="Gilberto Santos Junior" userId="96a7d4d18d04a675" providerId="LiveId" clId="{46891904-8356-422C-BAF8-73AFA02752E0}" dt="2021-05-13T03:54:57.747" v="6014" actId="14826"/>
          <ac:picMkLst>
            <pc:docMk/>
            <pc:sldMk cId="4090440661" sldId="1429"/>
            <ac:picMk id="7" creationId="{C31C985C-4E96-4E32-ADAE-5A436136DE7A}"/>
          </ac:picMkLst>
        </pc:picChg>
      </pc:sldChg>
      <pc:sldChg chg="modSp add mod">
        <pc:chgData name="Gilberto Santos Junior" userId="96a7d4d18d04a675" providerId="LiveId" clId="{46891904-8356-422C-BAF8-73AFA02752E0}" dt="2021-05-27T00:23:31.567" v="10013" actId="1035"/>
        <pc:sldMkLst>
          <pc:docMk/>
          <pc:sldMk cId="2070625495" sldId="1430"/>
        </pc:sldMkLst>
        <pc:spChg chg="mod">
          <ac:chgData name="Gilberto Santos Junior" userId="96a7d4d18d04a675" providerId="LiveId" clId="{46891904-8356-422C-BAF8-73AFA02752E0}" dt="2021-05-27T00:23:31.567" v="10013" actId="1035"/>
          <ac:spMkLst>
            <pc:docMk/>
            <pc:sldMk cId="2070625495" sldId="1430"/>
            <ac:spMk id="4" creationId="{770739EA-D57C-49FA-B778-D2B322AC3CE4}"/>
          </ac:spMkLst>
        </pc:spChg>
      </pc:sldChg>
      <pc:sldChg chg="modSp add mod">
        <pc:chgData name="Gilberto Santos Junior" userId="96a7d4d18d04a675" providerId="LiveId" clId="{46891904-8356-422C-BAF8-73AFA02752E0}" dt="2021-05-27T00:23:34.661" v="10014" actId="1035"/>
        <pc:sldMkLst>
          <pc:docMk/>
          <pc:sldMk cId="2312193520" sldId="1431"/>
        </pc:sldMkLst>
        <pc:spChg chg="mod">
          <ac:chgData name="Gilberto Santos Junior" userId="96a7d4d18d04a675" providerId="LiveId" clId="{46891904-8356-422C-BAF8-73AFA02752E0}" dt="2021-05-27T00:23:34.661" v="10014" actId="1035"/>
          <ac:spMkLst>
            <pc:docMk/>
            <pc:sldMk cId="2312193520" sldId="1431"/>
            <ac:spMk id="4" creationId="{770739EA-D57C-49FA-B778-D2B322AC3CE4}"/>
          </ac:spMkLst>
        </pc:spChg>
      </pc:sldChg>
      <pc:sldChg chg="modSp add mod">
        <pc:chgData name="Gilberto Santos Junior" userId="96a7d4d18d04a675" providerId="LiveId" clId="{46891904-8356-422C-BAF8-73AFA02752E0}" dt="2021-05-27T00:23:38.055" v="10015" actId="1035"/>
        <pc:sldMkLst>
          <pc:docMk/>
          <pc:sldMk cId="4002418420" sldId="1432"/>
        </pc:sldMkLst>
        <pc:spChg chg="mod">
          <ac:chgData name="Gilberto Santos Junior" userId="96a7d4d18d04a675" providerId="LiveId" clId="{46891904-8356-422C-BAF8-73AFA02752E0}" dt="2021-05-27T00:23:38.055" v="10015" actId="1035"/>
          <ac:spMkLst>
            <pc:docMk/>
            <pc:sldMk cId="4002418420" sldId="1432"/>
            <ac:spMk id="4" creationId="{770739EA-D57C-49FA-B778-D2B322AC3CE4}"/>
          </ac:spMkLst>
        </pc:spChg>
      </pc:sldChg>
      <pc:sldChg chg="modSp add mod">
        <pc:chgData name="Gilberto Santos Junior" userId="96a7d4d18d04a675" providerId="LiveId" clId="{46891904-8356-422C-BAF8-73AFA02752E0}" dt="2021-05-27T00:23:40.585" v="10016" actId="1035"/>
        <pc:sldMkLst>
          <pc:docMk/>
          <pc:sldMk cId="1326921131" sldId="1433"/>
        </pc:sldMkLst>
        <pc:spChg chg="mod">
          <ac:chgData name="Gilberto Santos Junior" userId="96a7d4d18d04a675" providerId="LiveId" clId="{46891904-8356-422C-BAF8-73AFA02752E0}" dt="2021-05-27T00:23:40.585" v="10016" actId="1035"/>
          <ac:spMkLst>
            <pc:docMk/>
            <pc:sldMk cId="1326921131" sldId="1433"/>
            <ac:spMk id="4" creationId="{770739EA-D57C-49FA-B778-D2B322AC3CE4}"/>
          </ac:spMkLst>
        </pc:spChg>
      </pc:sldChg>
      <pc:sldChg chg="modSp add mod">
        <pc:chgData name="Gilberto Santos Junior" userId="96a7d4d18d04a675" providerId="LiveId" clId="{46891904-8356-422C-BAF8-73AFA02752E0}" dt="2021-05-27T00:23:50.748" v="10019" actId="1035"/>
        <pc:sldMkLst>
          <pc:docMk/>
          <pc:sldMk cId="4208829007" sldId="1434"/>
        </pc:sldMkLst>
        <pc:spChg chg="mod">
          <ac:chgData name="Gilberto Santos Junior" userId="96a7d4d18d04a675" providerId="LiveId" clId="{46891904-8356-422C-BAF8-73AFA02752E0}" dt="2021-05-27T00:23:50.748" v="10019" actId="1035"/>
          <ac:spMkLst>
            <pc:docMk/>
            <pc:sldMk cId="4208829007" sldId="1434"/>
            <ac:spMk id="4" creationId="{770739EA-D57C-49FA-B778-D2B322AC3CE4}"/>
          </ac:spMkLst>
        </pc:spChg>
      </pc:sldChg>
      <pc:sldChg chg="delSp modSp add mod modTransition">
        <pc:chgData name="Gilberto Santos Junior" userId="96a7d4d18d04a675" providerId="LiveId" clId="{46891904-8356-422C-BAF8-73AFA02752E0}" dt="2021-05-27T00:23:13.205" v="10008" actId="1035"/>
        <pc:sldMkLst>
          <pc:docMk/>
          <pc:sldMk cId="3454906852" sldId="1435"/>
        </pc:sldMkLst>
        <pc:spChg chg="mod">
          <ac:chgData name="Gilberto Santos Junior" userId="96a7d4d18d04a675" providerId="LiveId" clId="{46891904-8356-422C-BAF8-73AFA02752E0}" dt="2021-05-27T00:23:13.205" v="10008" actId="1035"/>
          <ac:spMkLst>
            <pc:docMk/>
            <pc:sldMk cId="3454906852" sldId="1435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5-19T19:24:14.251" v="6040" actId="478"/>
          <ac:spMkLst>
            <pc:docMk/>
            <pc:sldMk cId="3454906852" sldId="1435"/>
            <ac:spMk id="5" creationId="{AB1558FE-78A6-45F7-9CE5-6C4BF04AD26A}"/>
          </ac:spMkLst>
        </pc:spChg>
        <pc:spChg chg="mod">
          <ac:chgData name="Gilberto Santos Junior" userId="96a7d4d18d04a675" providerId="LiveId" clId="{46891904-8356-422C-BAF8-73AFA02752E0}" dt="2021-05-19T19:24:21.008" v="6045" actId="6549"/>
          <ac:spMkLst>
            <pc:docMk/>
            <pc:sldMk cId="3454906852" sldId="1435"/>
            <ac:spMk id="9" creationId="{2B0B3095-0BEE-40DA-9EE1-5C15AD6FE3AC}"/>
          </ac:spMkLst>
        </pc:spChg>
        <pc:spChg chg="del">
          <ac:chgData name="Gilberto Santos Junior" userId="96a7d4d18d04a675" providerId="LiveId" clId="{46891904-8356-422C-BAF8-73AFA02752E0}" dt="2021-05-19T19:24:22.604" v="6046" actId="478"/>
          <ac:spMkLst>
            <pc:docMk/>
            <pc:sldMk cId="3454906852" sldId="1435"/>
            <ac:spMk id="10" creationId="{5E6EE13C-2826-43B7-948B-C0CCB478F184}"/>
          </ac:spMkLst>
        </pc:spChg>
        <pc:spChg chg="del">
          <ac:chgData name="Gilberto Santos Junior" userId="96a7d4d18d04a675" providerId="LiveId" clId="{46891904-8356-422C-BAF8-73AFA02752E0}" dt="2021-05-19T19:24:19.682" v="6044" actId="478"/>
          <ac:spMkLst>
            <pc:docMk/>
            <pc:sldMk cId="3454906852" sldId="1435"/>
            <ac:spMk id="11" creationId="{D730FFF1-B5FA-41DC-B6D7-5716E101652B}"/>
          </ac:spMkLst>
        </pc:spChg>
        <pc:spChg chg="del">
          <ac:chgData name="Gilberto Santos Junior" userId="96a7d4d18d04a675" providerId="LiveId" clId="{46891904-8356-422C-BAF8-73AFA02752E0}" dt="2021-05-19T19:24:18.448" v="6043" actId="478"/>
          <ac:spMkLst>
            <pc:docMk/>
            <pc:sldMk cId="3454906852" sldId="1435"/>
            <ac:spMk id="12" creationId="{6AD813C2-8AEB-49E8-83F8-C743381E8A82}"/>
          </ac:spMkLst>
        </pc:spChg>
        <pc:graphicFrameChg chg="mod modGraphic">
          <ac:chgData name="Gilberto Santos Junior" userId="96a7d4d18d04a675" providerId="LiveId" clId="{46891904-8356-422C-BAF8-73AFA02752E0}" dt="2021-05-19T19:28:19.255" v="6083"/>
          <ac:graphicFrameMkLst>
            <pc:docMk/>
            <pc:sldMk cId="3454906852" sldId="1435"/>
            <ac:graphicFrameMk id="2" creationId="{D972E711-55AB-42AF-9BF6-DA0BB6228686}"/>
          </ac:graphicFrameMkLst>
        </pc:graphicFrameChg>
        <pc:graphicFrameChg chg="del">
          <ac:chgData name="Gilberto Santos Junior" userId="96a7d4d18d04a675" providerId="LiveId" clId="{46891904-8356-422C-BAF8-73AFA02752E0}" dt="2021-05-19T19:24:16.011" v="6041" actId="478"/>
          <ac:graphicFrameMkLst>
            <pc:docMk/>
            <pc:sldMk cId="3454906852" sldId="1435"/>
            <ac:graphicFrameMk id="6" creationId="{D029FFB1-70AA-447C-9E65-0A7CCA584AF6}"/>
          </ac:graphicFrameMkLst>
        </pc:graphicFrameChg>
        <pc:picChg chg="del">
          <ac:chgData name="Gilberto Santos Junior" userId="96a7d4d18d04a675" providerId="LiveId" clId="{46891904-8356-422C-BAF8-73AFA02752E0}" dt="2021-05-19T19:24:16.823" v="6042" actId="478"/>
          <ac:picMkLst>
            <pc:docMk/>
            <pc:sldMk cId="3454906852" sldId="1435"/>
            <ac:picMk id="7" creationId="{C31C985C-4E96-4E32-ADAE-5A436136DE7A}"/>
          </ac:picMkLst>
        </pc:picChg>
      </pc:sldChg>
      <pc:sldChg chg="add">
        <pc:chgData name="Gilberto Santos Junior" userId="96a7d4d18d04a675" providerId="LiveId" clId="{46891904-8356-422C-BAF8-73AFA02752E0}" dt="2021-05-19T19:31:56.754" v="6084" actId="2890"/>
        <pc:sldMkLst>
          <pc:docMk/>
          <pc:sldMk cId="2440588762" sldId="1436"/>
        </pc:sldMkLst>
      </pc:sldChg>
      <pc:sldChg chg="add">
        <pc:chgData name="Gilberto Santos Junior" userId="96a7d4d18d04a675" providerId="LiveId" clId="{46891904-8356-422C-BAF8-73AFA02752E0}" dt="2021-05-19T19:32:08.785" v="6111" actId="2890"/>
        <pc:sldMkLst>
          <pc:docMk/>
          <pc:sldMk cId="1558175957" sldId="1437"/>
        </pc:sldMkLst>
      </pc:sldChg>
      <pc:sldChg chg="add">
        <pc:chgData name="Gilberto Santos Junior" userId="96a7d4d18d04a675" providerId="LiveId" clId="{46891904-8356-422C-BAF8-73AFA02752E0}" dt="2021-05-19T19:32:17.405" v="6115" actId="2890"/>
        <pc:sldMkLst>
          <pc:docMk/>
          <pc:sldMk cId="1955099824" sldId="1438"/>
        </pc:sldMkLst>
      </pc:sldChg>
      <pc:sldChg chg="add modTransition">
        <pc:chgData name="Gilberto Santos Junior" userId="96a7d4d18d04a675" providerId="LiveId" clId="{46891904-8356-422C-BAF8-73AFA02752E0}" dt="2021-05-19T19:33:12.436" v="6120"/>
        <pc:sldMkLst>
          <pc:docMk/>
          <pc:sldMk cId="4056115861" sldId="1439"/>
        </pc:sldMkLst>
      </pc:sldChg>
      <pc:sldChg chg="delSp modSp add mod modTransition">
        <pc:chgData name="Gilberto Santos Junior" userId="96a7d4d18d04a675" providerId="LiveId" clId="{46891904-8356-422C-BAF8-73AFA02752E0}" dt="2021-05-27T00:23:09.210" v="10007" actId="1035"/>
        <pc:sldMkLst>
          <pc:docMk/>
          <pc:sldMk cId="1163536122" sldId="1440"/>
        </pc:sldMkLst>
        <pc:spChg chg="mod">
          <ac:chgData name="Gilberto Santos Junior" userId="96a7d4d18d04a675" providerId="LiveId" clId="{46891904-8356-422C-BAF8-73AFA02752E0}" dt="2021-05-27T00:23:09.210" v="10007" actId="1035"/>
          <ac:spMkLst>
            <pc:docMk/>
            <pc:sldMk cId="1163536122" sldId="1440"/>
            <ac:spMk id="4" creationId="{770739EA-D57C-49FA-B778-D2B322AC3CE4}"/>
          </ac:spMkLst>
        </pc:spChg>
        <pc:graphicFrameChg chg="del mod modGraphic">
          <ac:chgData name="Gilberto Santos Junior" userId="96a7d4d18d04a675" providerId="LiveId" clId="{46891904-8356-422C-BAF8-73AFA02752E0}" dt="2021-05-26T18:45:24.198" v="6176" actId="478"/>
          <ac:graphicFrameMkLst>
            <pc:docMk/>
            <pc:sldMk cId="1163536122" sldId="1440"/>
            <ac:graphicFrameMk id="2" creationId="{D972E711-55AB-42AF-9BF6-DA0BB6228686}"/>
          </ac:graphicFrameMkLst>
        </pc:graphicFrameChg>
      </pc:sldChg>
      <pc:sldChg chg="delSp add del mod">
        <pc:chgData name="Gilberto Santos Junior" userId="96a7d4d18d04a675" providerId="LiveId" clId="{46891904-8356-422C-BAF8-73AFA02752E0}" dt="2021-05-26T18:45:44.672" v="6179" actId="47"/>
        <pc:sldMkLst>
          <pc:docMk/>
          <pc:sldMk cId="1828017909" sldId="1441"/>
        </pc:sldMkLst>
        <pc:graphicFrameChg chg="del">
          <ac:chgData name="Gilberto Santos Junior" userId="96a7d4d18d04a675" providerId="LiveId" clId="{46891904-8356-422C-BAF8-73AFA02752E0}" dt="2021-05-26T18:45:36.457" v="6177" actId="478"/>
          <ac:graphicFrameMkLst>
            <pc:docMk/>
            <pc:sldMk cId="1828017909" sldId="1441"/>
            <ac:graphicFrameMk id="2" creationId="{D972E711-55AB-42AF-9BF6-DA0BB6228686}"/>
          </ac:graphicFrameMkLst>
        </pc:graphicFrameChg>
      </pc:sldChg>
      <pc:sldChg chg="addSp modSp add mod">
        <pc:chgData name="Gilberto Santos Junior" userId="96a7d4d18d04a675" providerId="LiveId" clId="{46891904-8356-422C-BAF8-73AFA02752E0}" dt="2021-05-27T00:23:06.573" v="10006" actId="1035"/>
        <pc:sldMkLst>
          <pc:docMk/>
          <pc:sldMk cId="2313163689" sldId="1442"/>
        </pc:sldMkLst>
        <pc:spChg chg="mod">
          <ac:chgData name="Gilberto Santos Junior" userId="96a7d4d18d04a675" providerId="LiveId" clId="{46891904-8356-422C-BAF8-73AFA02752E0}" dt="2021-05-27T00:23:06.573" v="10006" actId="1035"/>
          <ac:spMkLst>
            <pc:docMk/>
            <pc:sldMk cId="2313163689" sldId="1442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5-26T18:48:43.831" v="6182"/>
          <ac:spMkLst>
            <pc:docMk/>
            <pc:sldMk cId="2313163689" sldId="1442"/>
            <ac:spMk id="5" creationId="{733DDBB6-E482-433F-9E52-AB2028256536}"/>
          </ac:spMkLst>
        </pc:spChg>
        <pc:graphicFrameChg chg="add mod modGraphic">
          <ac:chgData name="Gilberto Santos Junior" userId="96a7d4d18d04a675" providerId="LiveId" clId="{46891904-8356-422C-BAF8-73AFA02752E0}" dt="2021-05-26T18:49:13.924" v="6187" actId="20577"/>
          <ac:graphicFrameMkLst>
            <pc:docMk/>
            <pc:sldMk cId="2313163689" sldId="1442"/>
            <ac:graphicFrameMk id="6" creationId="{7179E4AC-7F35-4BA0-A114-991BA3D87392}"/>
          </ac:graphicFrameMkLst>
        </pc:graphicFrameChg>
      </pc:sldChg>
      <pc:sldChg chg="modSp add mod">
        <pc:chgData name="Gilberto Santos Junior" userId="96a7d4d18d04a675" providerId="LiveId" clId="{46891904-8356-422C-BAF8-73AFA02752E0}" dt="2021-05-27T00:23:03.081" v="10005" actId="1035"/>
        <pc:sldMkLst>
          <pc:docMk/>
          <pc:sldMk cId="777199094" sldId="1443"/>
        </pc:sldMkLst>
        <pc:spChg chg="mod">
          <ac:chgData name="Gilberto Santos Junior" userId="96a7d4d18d04a675" providerId="LiveId" clId="{46891904-8356-422C-BAF8-73AFA02752E0}" dt="2021-05-27T00:23:03.081" v="10005" actId="1035"/>
          <ac:spMkLst>
            <pc:docMk/>
            <pc:sldMk cId="777199094" sldId="1443"/>
            <ac:spMk id="4" creationId="{770739EA-D57C-49FA-B778-D2B322AC3CE4}"/>
          </ac:spMkLst>
        </pc:spChg>
        <pc:graphicFrameChg chg="modGraphic">
          <ac:chgData name="Gilberto Santos Junior" userId="96a7d4d18d04a675" providerId="LiveId" clId="{46891904-8356-422C-BAF8-73AFA02752E0}" dt="2021-05-26T20:11:45.748" v="6556" actId="20577"/>
          <ac:graphicFrameMkLst>
            <pc:docMk/>
            <pc:sldMk cId="777199094" sldId="1443"/>
            <ac:graphicFrameMk id="6" creationId="{7179E4AC-7F35-4BA0-A114-991BA3D87392}"/>
          </ac:graphicFrameMkLst>
        </pc:graphicFrameChg>
      </pc:sldChg>
      <pc:sldChg chg="modSp add mod">
        <pc:chgData name="Gilberto Santos Junior" userId="96a7d4d18d04a675" providerId="LiveId" clId="{46891904-8356-422C-BAF8-73AFA02752E0}" dt="2021-05-27T00:22:54.394" v="10003" actId="1035"/>
        <pc:sldMkLst>
          <pc:docMk/>
          <pc:sldMk cId="256146437" sldId="1444"/>
        </pc:sldMkLst>
        <pc:spChg chg="mod">
          <ac:chgData name="Gilberto Santos Junior" userId="96a7d4d18d04a675" providerId="LiveId" clId="{46891904-8356-422C-BAF8-73AFA02752E0}" dt="2021-05-27T00:22:54.394" v="10003" actId="1035"/>
          <ac:spMkLst>
            <pc:docMk/>
            <pc:sldMk cId="256146437" sldId="1444"/>
            <ac:spMk id="4" creationId="{770739EA-D57C-49FA-B778-D2B322AC3CE4}"/>
          </ac:spMkLst>
        </pc:spChg>
        <pc:graphicFrameChg chg="modGraphic">
          <ac:chgData name="Gilberto Santos Junior" userId="96a7d4d18d04a675" providerId="LiveId" clId="{46891904-8356-422C-BAF8-73AFA02752E0}" dt="2021-05-26T18:49:30.832" v="6190" actId="20577"/>
          <ac:graphicFrameMkLst>
            <pc:docMk/>
            <pc:sldMk cId="256146437" sldId="1444"/>
            <ac:graphicFrameMk id="6" creationId="{7179E4AC-7F35-4BA0-A114-991BA3D87392}"/>
          </ac:graphicFrameMkLst>
        </pc:graphicFrameChg>
      </pc:sldChg>
      <pc:sldChg chg="addSp delSp modSp add mod">
        <pc:chgData name="Gilberto Santos Junior" userId="96a7d4d18d04a675" providerId="LiveId" clId="{46891904-8356-422C-BAF8-73AFA02752E0}" dt="2021-05-27T00:22:50.474" v="10002" actId="1035"/>
        <pc:sldMkLst>
          <pc:docMk/>
          <pc:sldMk cId="558896719" sldId="1445"/>
        </pc:sldMkLst>
        <pc:spChg chg="mod">
          <ac:chgData name="Gilberto Santos Junior" userId="96a7d4d18d04a675" providerId="LiveId" clId="{46891904-8356-422C-BAF8-73AFA02752E0}" dt="2021-05-27T00:22:50.474" v="10002" actId="1035"/>
          <ac:spMkLst>
            <pc:docMk/>
            <pc:sldMk cId="558896719" sldId="1445"/>
            <ac:spMk id="4" creationId="{770739EA-D57C-49FA-B778-D2B322AC3CE4}"/>
          </ac:spMkLst>
        </pc:spChg>
        <pc:spChg chg="add del mod">
          <ac:chgData name="Gilberto Santos Junior" userId="96a7d4d18d04a675" providerId="LiveId" clId="{46891904-8356-422C-BAF8-73AFA02752E0}" dt="2021-05-26T20:04:26.395" v="6549" actId="478"/>
          <ac:spMkLst>
            <pc:docMk/>
            <pc:sldMk cId="558896719" sldId="1445"/>
            <ac:spMk id="10" creationId="{B107D857-6A74-4AF8-AF41-0B8AE9ABDD1D}"/>
          </ac:spMkLst>
        </pc:spChg>
        <pc:spChg chg="add del mod">
          <ac:chgData name="Gilberto Santos Junior" userId="96a7d4d18d04a675" providerId="LiveId" clId="{46891904-8356-422C-BAF8-73AFA02752E0}" dt="2021-05-26T20:04:27.651" v="6550" actId="478"/>
          <ac:spMkLst>
            <pc:docMk/>
            <pc:sldMk cId="558896719" sldId="1445"/>
            <ac:spMk id="11" creationId="{A8B722F4-283A-4AF5-884E-2E44CF03CBCE}"/>
          </ac:spMkLst>
        </pc:spChg>
        <pc:spChg chg="add del mod">
          <ac:chgData name="Gilberto Santos Junior" userId="96a7d4d18d04a675" providerId="LiveId" clId="{46891904-8356-422C-BAF8-73AFA02752E0}" dt="2021-05-26T20:04:24.731" v="6548" actId="478"/>
          <ac:spMkLst>
            <pc:docMk/>
            <pc:sldMk cId="558896719" sldId="1445"/>
            <ac:spMk id="12" creationId="{D97F692D-9912-4FE4-A550-0B435E526BA6}"/>
          </ac:spMkLst>
        </pc:spChg>
        <pc:spChg chg="add del mod">
          <ac:chgData name="Gilberto Santos Junior" userId="96a7d4d18d04a675" providerId="LiveId" clId="{46891904-8356-422C-BAF8-73AFA02752E0}" dt="2021-05-26T20:04:22.566" v="6547" actId="478"/>
          <ac:spMkLst>
            <pc:docMk/>
            <pc:sldMk cId="558896719" sldId="1445"/>
            <ac:spMk id="13" creationId="{FA21ACB2-3864-4632-9C08-911D9AF7FD64}"/>
          </ac:spMkLst>
        </pc:spChg>
        <pc:picChg chg="add del mod">
          <ac:chgData name="Gilberto Santos Junior" userId="96a7d4d18d04a675" providerId="LiveId" clId="{46891904-8356-422C-BAF8-73AFA02752E0}" dt="2021-05-26T19:44:05.730" v="6521" actId="478"/>
          <ac:picMkLst>
            <pc:docMk/>
            <pc:sldMk cId="558896719" sldId="1445"/>
            <ac:picMk id="3" creationId="{A31B1632-79D3-4532-875C-ED267F3794FB}"/>
          </ac:picMkLst>
        </pc:picChg>
        <pc:picChg chg="add mod ord">
          <ac:chgData name="Gilberto Santos Junior" userId="96a7d4d18d04a675" providerId="LiveId" clId="{46891904-8356-422C-BAF8-73AFA02752E0}" dt="2021-05-26T20:04:08.956" v="6546" actId="14826"/>
          <ac:picMkLst>
            <pc:docMk/>
            <pc:sldMk cId="558896719" sldId="1445"/>
            <ac:picMk id="14" creationId="{09C17B0F-DE3F-4829-8B11-CB28F6ADCD36}"/>
          </ac:picMkLst>
        </pc:picChg>
      </pc:sldChg>
      <pc:sldChg chg="modSp add del mod">
        <pc:chgData name="Gilberto Santos Junior" userId="96a7d4d18d04a675" providerId="LiveId" clId="{46891904-8356-422C-BAF8-73AFA02752E0}" dt="2021-05-27T00:22:28.153" v="9995" actId="1035"/>
        <pc:sldMkLst>
          <pc:docMk/>
          <pc:sldMk cId="623566803" sldId="1446"/>
        </pc:sldMkLst>
        <pc:spChg chg="mod">
          <ac:chgData name="Gilberto Santos Junior" userId="96a7d4d18d04a675" providerId="LiveId" clId="{46891904-8356-422C-BAF8-73AFA02752E0}" dt="2021-05-27T00:22:28.153" v="9995" actId="1035"/>
          <ac:spMkLst>
            <pc:docMk/>
            <pc:sldMk cId="623566803" sldId="1446"/>
            <ac:spMk id="4" creationId="{770739EA-D57C-49FA-B778-D2B322AC3CE4}"/>
          </ac:spMkLst>
        </pc:spChg>
        <pc:spChg chg="mod">
          <ac:chgData name="Gilberto Santos Junior" userId="96a7d4d18d04a675" providerId="LiveId" clId="{46891904-8356-422C-BAF8-73AFA02752E0}" dt="2021-05-26T20:55:02.308" v="7029" actId="1035"/>
          <ac:spMkLst>
            <pc:docMk/>
            <pc:sldMk cId="623566803" sldId="1446"/>
            <ac:spMk id="10" creationId="{B107D857-6A74-4AF8-AF41-0B8AE9ABDD1D}"/>
          </ac:spMkLst>
        </pc:spChg>
        <pc:spChg chg="mod">
          <ac:chgData name="Gilberto Santos Junior" userId="96a7d4d18d04a675" providerId="LiveId" clId="{46891904-8356-422C-BAF8-73AFA02752E0}" dt="2021-05-26T20:54:33.061" v="7023" actId="255"/>
          <ac:spMkLst>
            <pc:docMk/>
            <pc:sldMk cId="623566803" sldId="1446"/>
            <ac:spMk id="11" creationId="{A8B722F4-283A-4AF5-884E-2E44CF03CBCE}"/>
          </ac:spMkLst>
        </pc:spChg>
        <pc:spChg chg="mod">
          <ac:chgData name="Gilberto Santos Junior" userId="96a7d4d18d04a675" providerId="LiveId" clId="{46891904-8356-422C-BAF8-73AFA02752E0}" dt="2021-05-26T20:56:56.452" v="7071" actId="1035"/>
          <ac:spMkLst>
            <pc:docMk/>
            <pc:sldMk cId="623566803" sldId="1446"/>
            <ac:spMk id="12" creationId="{D97F692D-9912-4FE4-A550-0B435E526BA6}"/>
          </ac:spMkLst>
        </pc:spChg>
        <pc:spChg chg="mod">
          <ac:chgData name="Gilberto Santos Junior" userId="96a7d4d18d04a675" providerId="LiveId" clId="{46891904-8356-422C-BAF8-73AFA02752E0}" dt="2021-05-26T20:55:07.748" v="7031" actId="1035"/>
          <ac:spMkLst>
            <pc:docMk/>
            <pc:sldMk cId="623566803" sldId="1446"/>
            <ac:spMk id="13" creationId="{FA21ACB2-3864-4632-9C08-911D9AF7FD64}"/>
          </ac:spMkLst>
        </pc:spChg>
      </pc:sldChg>
      <pc:sldChg chg="addSp delSp modSp add mod">
        <pc:chgData name="Gilberto Santos Junior" userId="96a7d4d18d04a675" providerId="LiveId" clId="{46891904-8356-422C-BAF8-73AFA02752E0}" dt="2021-05-27T00:22:31.366" v="9996" actId="1035"/>
        <pc:sldMkLst>
          <pc:docMk/>
          <pc:sldMk cId="1932828036" sldId="1447"/>
        </pc:sldMkLst>
        <pc:spChg chg="mod">
          <ac:chgData name="Gilberto Santos Junior" userId="96a7d4d18d04a675" providerId="LiveId" clId="{46891904-8356-422C-BAF8-73AFA02752E0}" dt="2021-05-27T00:22:31.366" v="9996" actId="1035"/>
          <ac:spMkLst>
            <pc:docMk/>
            <pc:sldMk cId="1932828036" sldId="1447"/>
            <ac:spMk id="4" creationId="{770739EA-D57C-49FA-B778-D2B322AC3CE4}"/>
          </ac:spMkLst>
        </pc:spChg>
        <pc:spChg chg="del mod">
          <ac:chgData name="Gilberto Santos Junior" userId="96a7d4d18d04a675" providerId="LiveId" clId="{46891904-8356-422C-BAF8-73AFA02752E0}" dt="2021-05-26T20:55:25.693" v="7035" actId="478"/>
          <ac:spMkLst>
            <pc:docMk/>
            <pc:sldMk cId="1932828036" sldId="1447"/>
            <ac:spMk id="10" creationId="{B107D857-6A74-4AF8-AF41-0B8AE9ABDD1D}"/>
          </ac:spMkLst>
        </pc:spChg>
        <pc:spChg chg="del mod">
          <ac:chgData name="Gilberto Santos Junior" userId="96a7d4d18d04a675" providerId="LiveId" clId="{46891904-8356-422C-BAF8-73AFA02752E0}" dt="2021-05-26T20:55:26.908" v="7036" actId="478"/>
          <ac:spMkLst>
            <pc:docMk/>
            <pc:sldMk cId="1932828036" sldId="1447"/>
            <ac:spMk id="11" creationId="{A8B722F4-283A-4AF5-884E-2E44CF03CBCE}"/>
          </ac:spMkLst>
        </pc:spChg>
        <pc:spChg chg="del mod">
          <ac:chgData name="Gilberto Santos Junior" userId="96a7d4d18d04a675" providerId="LiveId" clId="{46891904-8356-422C-BAF8-73AFA02752E0}" dt="2021-05-26T20:55:22.493" v="7033" actId="478"/>
          <ac:spMkLst>
            <pc:docMk/>
            <pc:sldMk cId="1932828036" sldId="1447"/>
            <ac:spMk id="12" creationId="{D97F692D-9912-4FE4-A550-0B435E526BA6}"/>
          </ac:spMkLst>
        </pc:spChg>
        <pc:spChg chg="del mod">
          <ac:chgData name="Gilberto Santos Junior" userId="96a7d4d18d04a675" providerId="LiveId" clId="{46891904-8356-422C-BAF8-73AFA02752E0}" dt="2021-05-26T20:55:23.772" v="7034" actId="478"/>
          <ac:spMkLst>
            <pc:docMk/>
            <pc:sldMk cId="1932828036" sldId="1447"/>
            <ac:spMk id="13" creationId="{FA21ACB2-3864-4632-9C08-911D9AF7FD64}"/>
          </ac:spMkLst>
        </pc:spChg>
        <pc:spChg chg="add mod">
          <ac:chgData name="Gilberto Santos Junior" userId="96a7d4d18d04a675" providerId="LiveId" clId="{46891904-8356-422C-BAF8-73AFA02752E0}" dt="2021-05-26T20:55:28.360" v="7037"/>
          <ac:spMkLst>
            <pc:docMk/>
            <pc:sldMk cId="1932828036" sldId="1447"/>
            <ac:spMk id="15" creationId="{DEB2CF0D-467C-4A29-AF3A-141A6E15AE31}"/>
          </ac:spMkLst>
        </pc:spChg>
        <pc:spChg chg="add mod">
          <ac:chgData name="Gilberto Santos Junior" userId="96a7d4d18d04a675" providerId="LiveId" clId="{46891904-8356-422C-BAF8-73AFA02752E0}" dt="2021-05-26T20:55:28.360" v="7037"/>
          <ac:spMkLst>
            <pc:docMk/>
            <pc:sldMk cId="1932828036" sldId="1447"/>
            <ac:spMk id="16" creationId="{AD51A6CB-C246-4988-8FD8-54144C9E4DF3}"/>
          </ac:spMkLst>
        </pc:spChg>
        <pc:spChg chg="add mod">
          <ac:chgData name="Gilberto Santos Junior" userId="96a7d4d18d04a675" providerId="LiveId" clId="{46891904-8356-422C-BAF8-73AFA02752E0}" dt="2021-05-26T20:56:52.076" v="7070" actId="1035"/>
          <ac:spMkLst>
            <pc:docMk/>
            <pc:sldMk cId="1932828036" sldId="1447"/>
            <ac:spMk id="17" creationId="{6950908C-2ADB-4E7B-8EDD-9D29478B9F88}"/>
          </ac:spMkLst>
        </pc:spChg>
        <pc:spChg chg="add mod">
          <ac:chgData name="Gilberto Santos Junior" userId="96a7d4d18d04a675" providerId="LiveId" clId="{46891904-8356-422C-BAF8-73AFA02752E0}" dt="2021-05-26T20:55:28.360" v="7037"/>
          <ac:spMkLst>
            <pc:docMk/>
            <pc:sldMk cId="1932828036" sldId="1447"/>
            <ac:spMk id="18" creationId="{CFE571BB-382F-48AB-B79B-DBFC6D226044}"/>
          </ac:spMkLst>
        </pc:spChg>
      </pc:sldChg>
      <pc:sldChg chg="addSp delSp modSp add mod">
        <pc:chgData name="Gilberto Santos Junior" userId="96a7d4d18d04a675" providerId="LiveId" clId="{46891904-8356-422C-BAF8-73AFA02752E0}" dt="2021-05-27T00:22:37.226" v="9998" actId="1035"/>
        <pc:sldMkLst>
          <pc:docMk/>
          <pc:sldMk cId="3235301734" sldId="1448"/>
        </pc:sldMkLst>
        <pc:spChg chg="mod">
          <ac:chgData name="Gilberto Santos Junior" userId="96a7d4d18d04a675" providerId="LiveId" clId="{46891904-8356-422C-BAF8-73AFA02752E0}" dt="2021-05-27T00:22:37.226" v="9998" actId="1035"/>
          <ac:spMkLst>
            <pc:docMk/>
            <pc:sldMk cId="3235301734" sldId="1448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5-26T20:55:46.501" v="7045" actId="478"/>
          <ac:spMkLst>
            <pc:docMk/>
            <pc:sldMk cId="3235301734" sldId="1448"/>
            <ac:spMk id="10" creationId="{B107D857-6A74-4AF8-AF41-0B8AE9ABDD1D}"/>
          </ac:spMkLst>
        </pc:spChg>
        <pc:spChg chg="del mod">
          <ac:chgData name="Gilberto Santos Junior" userId="96a7d4d18d04a675" providerId="LiveId" clId="{46891904-8356-422C-BAF8-73AFA02752E0}" dt="2021-05-26T20:55:48.087" v="7047" actId="478"/>
          <ac:spMkLst>
            <pc:docMk/>
            <pc:sldMk cId="3235301734" sldId="1448"/>
            <ac:spMk id="11" creationId="{A8B722F4-283A-4AF5-884E-2E44CF03CBCE}"/>
          </ac:spMkLst>
        </pc:spChg>
        <pc:spChg chg="del">
          <ac:chgData name="Gilberto Santos Junior" userId="96a7d4d18d04a675" providerId="LiveId" clId="{46891904-8356-422C-BAF8-73AFA02752E0}" dt="2021-05-26T20:55:43.140" v="7043" actId="478"/>
          <ac:spMkLst>
            <pc:docMk/>
            <pc:sldMk cId="3235301734" sldId="1448"/>
            <ac:spMk id="12" creationId="{D97F692D-9912-4FE4-A550-0B435E526BA6}"/>
          </ac:spMkLst>
        </pc:spChg>
        <pc:spChg chg="del">
          <ac:chgData name="Gilberto Santos Junior" userId="96a7d4d18d04a675" providerId="LiveId" clId="{46891904-8356-422C-BAF8-73AFA02752E0}" dt="2021-05-26T20:55:44.620" v="7044" actId="478"/>
          <ac:spMkLst>
            <pc:docMk/>
            <pc:sldMk cId="3235301734" sldId="1448"/>
            <ac:spMk id="13" creationId="{FA21ACB2-3864-4632-9C08-911D9AF7FD64}"/>
          </ac:spMkLst>
        </pc:spChg>
        <pc:spChg chg="add mod">
          <ac:chgData name="Gilberto Santos Junior" userId="96a7d4d18d04a675" providerId="LiveId" clId="{46891904-8356-422C-BAF8-73AFA02752E0}" dt="2021-05-26T20:55:49.241" v="7048"/>
          <ac:spMkLst>
            <pc:docMk/>
            <pc:sldMk cId="3235301734" sldId="1448"/>
            <ac:spMk id="15" creationId="{939D0FC3-8686-409F-A2BC-3ADB3B7E86C4}"/>
          </ac:spMkLst>
        </pc:spChg>
        <pc:spChg chg="add mod">
          <ac:chgData name="Gilberto Santos Junior" userId="96a7d4d18d04a675" providerId="LiveId" clId="{46891904-8356-422C-BAF8-73AFA02752E0}" dt="2021-05-26T20:55:49.241" v="7048"/>
          <ac:spMkLst>
            <pc:docMk/>
            <pc:sldMk cId="3235301734" sldId="1448"/>
            <ac:spMk id="16" creationId="{893D5B79-FE9B-42E2-A0F7-67793928545B}"/>
          </ac:spMkLst>
        </pc:spChg>
        <pc:spChg chg="add mod">
          <ac:chgData name="Gilberto Santos Junior" userId="96a7d4d18d04a675" providerId="LiveId" clId="{46891904-8356-422C-BAF8-73AFA02752E0}" dt="2021-05-26T20:56:33.364" v="7066" actId="1035"/>
          <ac:spMkLst>
            <pc:docMk/>
            <pc:sldMk cId="3235301734" sldId="1448"/>
            <ac:spMk id="17" creationId="{70D47A16-64AD-40CC-8FC2-05DD73DAFF67}"/>
          </ac:spMkLst>
        </pc:spChg>
        <pc:spChg chg="add mod">
          <ac:chgData name="Gilberto Santos Junior" userId="96a7d4d18d04a675" providerId="LiveId" clId="{46891904-8356-422C-BAF8-73AFA02752E0}" dt="2021-05-26T20:55:49.241" v="7048"/>
          <ac:spMkLst>
            <pc:docMk/>
            <pc:sldMk cId="3235301734" sldId="1448"/>
            <ac:spMk id="18" creationId="{E4AEB231-E4CB-433A-9A19-7CD2A469FF6C}"/>
          </ac:spMkLst>
        </pc:spChg>
        <pc:picChg chg="mod">
          <ac:chgData name="Gilberto Santos Junior" userId="96a7d4d18d04a675" providerId="LiveId" clId="{46891904-8356-422C-BAF8-73AFA02752E0}" dt="2021-05-26T19:57:25.508" v="6531" actId="14826"/>
          <ac:picMkLst>
            <pc:docMk/>
            <pc:sldMk cId="3235301734" sldId="1448"/>
            <ac:picMk id="14" creationId="{09C17B0F-DE3F-4829-8B11-CB28F6ADCD36}"/>
          </ac:picMkLst>
        </pc:picChg>
      </pc:sldChg>
      <pc:sldChg chg="addSp delSp modSp add mod">
        <pc:chgData name="Gilberto Santos Junior" userId="96a7d4d18d04a675" providerId="LiveId" clId="{46891904-8356-422C-BAF8-73AFA02752E0}" dt="2021-05-27T00:22:34.225" v="9997" actId="1035"/>
        <pc:sldMkLst>
          <pc:docMk/>
          <pc:sldMk cId="3655691155" sldId="1449"/>
        </pc:sldMkLst>
        <pc:spChg chg="mod">
          <ac:chgData name="Gilberto Santos Junior" userId="96a7d4d18d04a675" providerId="LiveId" clId="{46891904-8356-422C-BAF8-73AFA02752E0}" dt="2021-05-27T00:22:34.225" v="9997" actId="1035"/>
          <ac:spMkLst>
            <pc:docMk/>
            <pc:sldMk cId="3655691155" sldId="1449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5-26T20:55:36.100" v="7040" actId="478"/>
          <ac:spMkLst>
            <pc:docMk/>
            <pc:sldMk cId="3655691155" sldId="1449"/>
            <ac:spMk id="10" creationId="{B107D857-6A74-4AF8-AF41-0B8AE9ABDD1D}"/>
          </ac:spMkLst>
        </pc:spChg>
        <pc:spChg chg="del mod">
          <ac:chgData name="Gilberto Santos Junior" userId="96a7d4d18d04a675" providerId="LiveId" clId="{46891904-8356-422C-BAF8-73AFA02752E0}" dt="2021-05-26T20:55:37.348" v="7041" actId="478"/>
          <ac:spMkLst>
            <pc:docMk/>
            <pc:sldMk cId="3655691155" sldId="1449"/>
            <ac:spMk id="11" creationId="{A8B722F4-283A-4AF5-884E-2E44CF03CBCE}"/>
          </ac:spMkLst>
        </pc:spChg>
        <pc:spChg chg="del">
          <ac:chgData name="Gilberto Santos Junior" userId="96a7d4d18d04a675" providerId="LiveId" clId="{46891904-8356-422C-BAF8-73AFA02752E0}" dt="2021-05-26T20:55:34.724" v="7039" actId="478"/>
          <ac:spMkLst>
            <pc:docMk/>
            <pc:sldMk cId="3655691155" sldId="1449"/>
            <ac:spMk id="12" creationId="{D97F692D-9912-4FE4-A550-0B435E526BA6}"/>
          </ac:spMkLst>
        </pc:spChg>
        <pc:spChg chg="del">
          <ac:chgData name="Gilberto Santos Junior" userId="96a7d4d18d04a675" providerId="LiveId" clId="{46891904-8356-422C-BAF8-73AFA02752E0}" dt="2021-05-26T20:55:32.988" v="7038" actId="478"/>
          <ac:spMkLst>
            <pc:docMk/>
            <pc:sldMk cId="3655691155" sldId="1449"/>
            <ac:spMk id="13" creationId="{FA21ACB2-3864-4632-9C08-911D9AF7FD64}"/>
          </ac:spMkLst>
        </pc:spChg>
        <pc:spChg chg="add mod">
          <ac:chgData name="Gilberto Santos Junior" userId="96a7d4d18d04a675" providerId="LiveId" clId="{46891904-8356-422C-BAF8-73AFA02752E0}" dt="2021-05-26T20:55:38.776" v="7042"/>
          <ac:spMkLst>
            <pc:docMk/>
            <pc:sldMk cId="3655691155" sldId="1449"/>
            <ac:spMk id="15" creationId="{042DE826-AFE1-46FE-855B-97810C93F303}"/>
          </ac:spMkLst>
        </pc:spChg>
        <pc:spChg chg="add mod">
          <ac:chgData name="Gilberto Santos Junior" userId="96a7d4d18d04a675" providerId="LiveId" clId="{46891904-8356-422C-BAF8-73AFA02752E0}" dt="2021-05-26T20:55:38.776" v="7042"/>
          <ac:spMkLst>
            <pc:docMk/>
            <pc:sldMk cId="3655691155" sldId="1449"/>
            <ac:spMk id="16" creationId="{B1707512-01B5-47C5-B486-0E818C10BA73}"/>
          </ac:spMkLst>
        </pc:spChg>
        <pc:spChg chg="add mod">
          <ac:chgData name="Gilberto Santos Junior" userId="96a7d4d18d04a675" providerId="LiveId" clId="{46891904-8356-422C-BAF8-73AFA02752E0}" dt="2021-05-26T20:56:47.556" v="7069" actId="1035"/>
          <ac:spMkLst>
            <pc:docMk/>
            <pc:sldMk cId="3655691155" sldId="1449"/>
            <ac:spMk id="17" creationId="{0EB7B5E4-B919-4DB9-9B72-81B65B08147E}"/>
          </ac:spMkLst>
        </pc:spChg>
        <pc:spChg chg="add mod">
          <ac:chgData name="Gilberto Santos Junior" userId="96a7d4d18d04a675" providerId="LiveId" clId="{46891904-8356-422C-BAF8-73AFA02752E0}" dt="2021-05-26T20:55:38.776" v="7042"/>
          <ac:spMkLst>
            <pc:docMk/>
            <pc:sldMk cId="3655691155" sldId="1449"/>
            <ac:spMk id="18" creationId="{FE8AE370-98CB-4198-A524-2D7197FAA35E}"/>
          </ac:spMkLst>
        </pc:spChg>
      </pc:sldChg>
      <pc:sldChg chg="addSp delSp modSp add mod">
        <pc:chgData name="Gilberto Santos Junior" userId="96a7d4d18d04a675" providerId="LiveId" clId="{46891904-8356-422C-BAF8-73AFA02752E0}" dt="2021-05-27T00:22:40.679" v="9999" actId="1035"/>
        <pc:sldMkLst>
          <pc:docMk/>
          <pc:sldMk cId="35611663" sldId="1450"/>
        </pc:sldMkLst>
        <pc:spChg chg="mod">
          <ac:chgData name="Gilberto Santos Junior" userId="96a7d4d18d04a675" providerId="LiveId" clId="{46891904-8356-422C-BAF8-73AFA02752E0}" dt="2021-05-27T00:22:40.679" v="9999" actId="1035"/>
          <ac:spMkLst>
            <pc:docMk/>
            <pc:sldMk cId="35611663" sldId="1450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5-26T20:55:57.604" v="7051" actId="478"/>
          <ac:spMkLst>
            <pc:docMk/>
            <pc:sldMk cId="35611663" sldId="1450"/>
            <ac:spMk id="10" creationId="{B107D857-6A74-4AF8-AF41-0B8AE9ABDD1D}"/>
          </ac:spMkLst>
        </pc:spChg>
        <pc:spChg chg="del mod">
          <ac:chgData name="Gilberto Santos Junior" userId="96a7d4d18d04a675" providerId="LiveId" clId="{46891904-8356-422C-BAF8-73AFA02752E0}" dt="2021-05-26T20:55:58.932" v="7052" actId="478"/>
          <ac:spMkLst>
            <pc:docMk/>
            <pc:sldMk cId="35611663" sldId="1450"/>
            <ac:spMk id="11" creationId="{A8B722F4-283A-4AF5-884E-2E44CF03CBCE}"/>
          </ac:spMkLst>
        </pc:spChg>
        <pc:spChg chg="del">
          <ac:chgData name="Gilberto Santos Junior" userId="96a7d4d18d04a675" providerId="LiveId" clId="{46891904-8356-422C-BAF8-73AFA02752E0}" dt="2021-05-26T20:55:55.797" v="7050" actId="478"/>
          <ac:spMkLst>
            <pc:docMk/>
            <pc:sldMk cId="35611663" sldId="1450"/>
            <ac:spMk id="12" creationId="{D97F692D-9912-4FE4-A550-0B435E526BA6}"/>
          </ac:spMkLst>
        </pc:spChg>
        <pc:spChg chg="del">
          <ac:chgData name="Gilberto Santos Junior" userId="96a7d4d18d04a675" providerId="LiveId" clId="{46891904-8356-422C-BAF8-73AFA02752E0}" dt="2021-05-26T20:55:54.260" v="7049" actId="478"/>
          <ac:spMkLst>
            <pc:docMk/>
            <pc:sldMk cId="35611663" sldId="1450"/>
            <ac:spMk id="13" creationId="{FA21ACB2-3864-4632-9C08-911D9AF7FD64}"/>
          </ac:spMkLst>
        </pc:spChg>
        <pc:spChg chg="add mod">
          <ac:chgData name="Gilberto Santos Junior" userId="96a7d4d18d04a675" providerId="LiveId" clId="{46891904-8356-422C-BAF8-73AFA02752E0}" dt="2021-05-26T20:56:00.137" v="7053"/>
          <ac:spMkLst>
            <pc:docMk/>
            <pc:sldMk cId="35611663" sldId="1450"/>
            <ac:spMk id="15" creationId="{625E0356-28EE-4134-96C1-7BBCBAB2B36A}"/>
          </ac:spMkLst>
        </pc:spChg>
        <pc:spChg chg="add mod">
          <ac:chgData name="Gilberto Santos Junior" userId="96a7d4d18d04a675" providerId="LiveId" clId="{46891904-8356-422C-BAF8-73AFA02752E0}" dt="2021-05-26T20:56:00.137" v="7053"/>
          <ac:spMkLst>
            <pc:docMk/>
            <pc:sldMk cId="35611663" sldId="1450"/>
            <ac:spMk id="16" creationId="{D010ECE7-F35F-476A-9764-404ABA7A5AC8}"/>
          </ac:spMkLst>
        </pc:spChg>
        <pc:spChg chg="add mod">
          <ac:chgData name="Gilberto Santos Junior" userId="96a7d4d18d04a675" providerId="LiveId" clId="{46891904-8356-422C-BAF8-73AFA02752E0}" dt="2021-05-26T20:56:37.260" v="7067" actId="1035"/>
          <ac:spMkLst>
            <pc:docMk/>
            <pc:sldMk cId="35611663" sldId="1450"/>
            <ac:spMk id="17" creationId="{3F71D49A-8C3E-46B1-86BB-65A00DC005A4}"/>
          </ac:spMkLst>
        </pc:spChg>
        <pc:spChg chg="add mod">
          <ac:chgData name="Gilberto Santos Junior" userId="96a7d4d18d04a675" providerId="LiveId" clId="{46891904-8356-422C-BAF8-73AFA02752E0}" dt="2021-05-26T20:56:00.137" v="7053"/>
          <ac:spMkLst>
            <pc:docMk/>
            <pc:sldMk cId="35611663" sldId="1450"/>
            <ac:spMk id="18" creationId="{A67E81CB-2D23-47CA-974E-8FC21C95E1E7}"/>
          </ac:spMkLst>
        </pc:spChg>
      </pc:sldChg>
      <pc:sldChg chg="addSp delSp modSp add mod">
        <pc:chgData name="Gilberto Santos Junior" userId="96a7d4d18d04a675" providerId="LiveId" clId="{46891904-8356-422C-BAF8-73AFA02752E0}" dt="2021-05-27T00:22:46.960" v="10001" actId="1035"/>
        <pc:sldMkLst>
          <pc:docMk/>
          <pc:sldMk cId="370063035" sldId="1451"/>
        </pc:sldMkLst>
        <pc:spChg chg="mod">
          <ac:chgData name="Gilberto Santos Junior" userId="96a7d4d18d04a675" providerId="LiveId" clId="{46891904-8356-422C-BAF8-73AFA02752E0}" dt="2021-05-27T00:22:46.960" v="10001" actId="1035"/>
          <ac:spMkLst>
            <pc:docMk/>
            <pc:sldMk cId="370063035" sldId="1451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5-26T20:56:14.476" v="7060" actId="478"/>
          <ac:spMkLst>
            <pc:docMk/>
            <pc:sldMk cId="370063035" sldId="1451"/>
            <ac:spMk id="10" creationId="{B107D857-6A74-4AF8-AF41-0B8AE9ABDD1D}"/>
          </ac:spMkLst>
        </pc:spChg>
        <pc:spChg chg="del mod">
          <ac:chgData name="Gilberto Santos Junior" userId="96a7d4d18d04a675" providerId="LiveId" clId="{46891904-8356-422C-BAF8-73AFA02752E0}" dt="2021-05-26T20:56:16.404" v="7061" actId="478"/>
          <ac:spMkLst>
            <pc:docMk/>
            <pc:sldMk cId="370063035" sldId="1451"/>
            <ac:spMk id="11" creationId="{A8B722F4-283A-4AF5-884E-2E44CF03CBCE}"/>
          </ac:spMkLst>
        </pc:spChg>
        <pc:spChg chg="del">
          <ac:chgData name="Gilberto Santos Junior" userId="96a7d4d18d04a675" providerId="LiveId" clId="{46891904-8356-422C-BAF8-73AFA02752E0}" dt="2021-05-26T20:06:54.284" v="6553" actId="478"/>
          <ac:spMkLst>
            <pc:docMk/>
            <pc:sldMk cId="370063035" sldId="1451"/>
            <ac:spMk id="12" creationId="{D97F692D-9912-4FE4-A550-0B435E526BA6}"/>
          </ac:spMkLst>
        </pc:spChg>
        <pc:spChg chg="del">
          <ac:chgData name="Gilberto Santos Junior" userId="96a7d4d18d04a675" providerId="LiveId" clId="{46891904-8356-422C-BAF8-73AFA02752E0}" dt="2021-05-26T20:06:55.867" v="6554" actId="478"/>
          <ac:spMkLst>
            <pc:docMk/>
            <pc:sldMk cId="370063035" sldId="1451"/>
            <ac:spMk id="13" creationId="{FA21ACB2-3864-4632-9C08-911D9AF7FD64}"/>
          </ac:spMkLst>
        </pc:spChg>
        <pc:spChg chg="add mod">
          <ac:chgData name="Gilberto Santos Junior" userId="96a7d4d18d04a675" providerId="LiveId" clId="{46891904-8356-422C-BAF8-73AFA02752E0}" dt="2021-05-26T20:56:17.776" v="7062"/>
          <ac:spMkLst>
            <pc:docMk/>
            <pc:sldMk cId="370063035" sldId="1451"/>
            <ac:spMk id="15" creationId="{780368E3-9CBA-4409-8017-DB32B1AA283E}"/>
          </ac:spMkLst>
        </pc:spChg>
        <pc:spChg chg="add mod">
          <ac:chgData name="Gilberto Santos Junior" userId="96a7d4d18d04a675" providerId="LiveId" clId="{46891904-8356-422C-BAF8-73AFA02752E0}" dt="2021-05-26T20:56:17.776" v="7062"/>
          <ac:spMkLst>
            <pc:docMk/>
            <pc:sldMk cId="370063035" sldId="1451"/>
            <ac:spMk id="16" creationId="{4DFA7C80-3485-48C3-83DE-1985547D7B50}"/>
          </ac:spMkLst>
        </pc:spChg>
        <pc:spChg chg="add del mod">
          <ac:chgData name="Gilberto Santos Junior" userId="96a7d4d18d04a675" providerId="LiveId" clId="{46891904-8356-422C-BAF8-73AFA02752E0}" dt="2021-05-26T20:56:21.149" v="7063" actId="478"/>
          <ac:spMkLst>
            <pc:docMk/>
            <pc:sldMk cId="370063035" sldId="1451"/>
            <ac:spMk id="17" creationId="{B7A7369A-0E3B-4CA6-BAFE-30A37268BCC3}"/>
          </ac:spMkLst>
        </pc:spChg>
        <pc:spChg chg="add del mod">
          <ac:chgData name="Gilberto Santos Junior" userId="96a7d4d18d04a675" providerId="LiveId" clId="{46891904-8356-422C-BAF8-73AFA02752E0}" dt="2021-05-26T20:56:22.716" v="7065" actId="478"/>
          <ac:spMkLst>
            <pc:docMk/>
            <pc:sldMk cId="370063035" sldId="1451"/>
            <ac:spMk id="18" creationId="{E7B5880C-9F2B-4594-A628-3529557E1CCB}"/>
          </ac:spMkLst>
        </pc:spChg>
        <pc:picChg chg="mod">
          <ac:chgData name="Gilberto Santos Junior" userId="96a7d4d18d04a675" providerId="LiveId" clId="{46891904-8356-422C-BAF8-73AFA02752E0}" dt="2021-05-26T20:06:49.160" v="6552" actId="14826"/>
          <ac:picMkLst>
            <pc:docMk/>
            <pc:sldMk cId="370063035" sldId="1451"/>
            <ac:picMk id="14" creationId="{09C17B0F-DE3F-4829-8B11-CB28F6ADCD36}"/>
          </ac:picMkLst>
        </pc:picChg>
      </pc:sldChg>
      <pc:sldChg chg="addSp delSp modSp add mod">
        <pc:chgData name="Gilberto Santos Junior" userId="96a7d4d18d04a675" providerId="LiveId" clId="{46891904-8356-422C-BAF8-73AFA02752E0}" dt="2021-05-27T00:22:43.757" v="10000" actId="1035"/>
        <pc:sldMkLst>
          <pc:docMk/>
          <pc:sldMk cId="1011214011" sldId="1452"/>
        </pc:sldMkLst>
        <pc:spChg chg="mod">
          <ac:chgData name="Gilberto Santos Junior" userId="96a7d4d18d04a675" providerId="LiveId" clId="{46891904-8356-422C-BAF8-73AFA02752E0}" dt="2021-05-27T00:22:43.757" v="10000" actId="1035"/>
          <ac:spMkLst>
            <pc:docMk/>
            <pc:sldMk cId="1011214011" sldId="1452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5-26T20:56:07.036" v="7056" actId="478"/>
          <ac:spMkLst>
            <pc:docMk/>
            <pc:sldMk cId="1011214011" sldId="1452"/>
            <ac:spMk id="10" creationId="{B107D857-6A74-4AF8-AF41-0B8AE9ABDD1D}"/>
          </ac:spMkLst>
        </pc:spChg>
        <pc:spChg chg="del mod">
          <ac:chgData name="Gilberto Santos Junior" userId="96a7d4d18d04a675" providerId="LiveId" clId="{46891904-8356-422C-BAF8-73AFA02752E0}" dt="2021-05-26T20:56:08.420" v="7058" actId="478"/>
          <ac:spMkLst>
            <pc:docMk/>
            <pc:sldMk cId="1011214011" sldId="1452"/>
            <ac:spMk id="11" creationId="{A8B722F4-283A-4AF5-884E-2E44CF03CBCE}"/>
          </ac:spMkLst>
        </pc:spChg>
        <pc:spChg chg="del">
          <ac:chgData name="Gilberto Santos Junior" userId="96a7d4d18d04a675" providerId="LiveId" clId="{46891904-8356-422C-BAF8-73AFA02752E0}" dt="2021-05-26T20:56:05.276" v="7055" actId="478"/>
          <ac:spMkLst>
            <pc:docMk/>
            <pc:sldMk cId="1011214011" sldId="1452"/>
            <ac:spMk id="12" creationId="{D97F692D-9912-4FE4-A550-0B435E526BA6}"/>
          </ac:spMkLst>
        </pc:spChg>
        <pc:spChg chg="del">
          <ac:chgData name="Gilberto Santos Junior" userId="96a7d4d18d04a675" providerId="LiveId" clId="{46891904-8356-422C-BAF8-73AFA02752E0}" dt="2021-05-26T20:56:03.789" v="7054" actId="478"/>
          <ac:spMkLst>
            <pc:docMk/>
            <pc:sldMk cId="1011214011" sldId="1452"/>
            <ac:spMk id="13" creationId="{FA21ACB2-3864-4632-9C08-911D9AF7FD64}"/>
          </ac:spMkLst>
        </pc:spChg>
        <pc:spChg chg="add mod">
          <ac:chgData name="Gilberto Santos Junior" userId="96a7d4d18d04a675" providerId="LiveId" clId="{46891904-8356-422C-BAF8-73AFA02752E0}" dt="2021-05-26T20:56:09.737" v="7059"/>
          <ac:spMkLst>
            <pc:docMk/>
            <pc:sldMk cId="1011214011" sldId="1452"/>
            <ac:spMk id="15" creationId="{F8796DC7-929A-42F4-A926-67483EAC5E6C}"/>
          </ac:spMkLst>
        </pc:spChg>
        <pc:spChg chg="add mod">
          <ac:chgData name="Gilberto Santos Junior" userId="96a7d4d18d04a675" providerId="LiveId" clId="{46891904-8356-422C-BAF8-73AFA02752E0}" dt="2021-05-26T20:56:09.737" v="7059"/>
          <ac:spMkLst>
            <pc:docMk/>
            <pc:sldMk cId="1011214011" sldId="1452"/>
            <ac:spMk id="16" creationId="{E098B57F-F1A5-4C7F-B909-5989C1708FA8}"/>
          </ac:spMkLst>
        </pc:spChg>
        <pc:spChg chg="add mod">
          <ac:chgData name="Gilberto Santos Junior" userId="96a7d4d18d04a675" providerId="LiveId" clId="{46891904-8356-422C-BAF8-73AFA02752E0}" dt="2021-05-26T20:56:40.004" v="7068" actId="1035"/>
          <ac:spMkLst>
            <pc:docMk/>
            <pc:sldMk cId="1011214011" sldId="1452"/>
            <ac:spMk id="17" creationId="{AC4377C6-4E28-46D2-BD20-6E06BD4A81EC}"/>
          </ac:spMkLst>
        </pc:spChg>
        <pc:spChg chg="add mod">
          <ac:chgData name="Gilberto Santos Junior" userId="96a7d4d18d04a675" providerId="LiveId" clId="{46891904-8356-422C-BAF8-73AFA02752E0}" dt="2021-05-26T20:56:09.737" v="7059"/>
          <ac:spMkLst>
            <pc:docMk/>
            <pc:sldMk cId="1011214011" sldId="1452"/>
            <ac:spMk id="18" creationId="{C598E7A2-D053-4023-B49C-2C1784EDAC0E}"/>
          </ac:spMkLst>
        </pc:spChg>
      </pc:sldChg>
      <pc:sldChg chg="modSp add mod">
        <pc:chgData name="Gilberto Santos Junior" userId="96a7d4d18d04a675" providerId="LiveId" clId="{46891904-8356-422C-BAF8-73AFA02752E0}" dt="2021-05-27T00:22:59.761" v="10004" actId="1035"/>
        <pc:sldMkLst>
          <pc:docMk/>
          <pc:sldMk cId="3957786645" sldId="1453"/>
        </pc:sldMkLst>
        <pc:spChg chg="mod">
          <ac:chgData name="Gilberto Santos Junior" userId="96a7d4d18d04a675" providerId="LiveId" clId="{46891904-8356-422C-BAF8-73AFA02752E0}" dt="2021-05-27T00:22:59.761" v="10004" actId="1035"/>
          <ac:spMkLst>
            <pc:docMk/>
            <pc:sldMk cId="3957786645" sldId="1453"/>
            <ac:spMk id="4" creationId="{770739EA-D57C-49FA-B778-D2B322AC3CE4}"/>
          </ac:spMkLst>
        </pc:spChg>
      </pc:sldChg>
      <pc:sldChg chg="addSp delSp modSp add mod modTransition">
        <pc:chgData name="Gilberto Santos Junior" userId="96a7d4d18d04a675" providerId="LiveId" clId="{46891904-8356-422C-BAF8-73AFA02752E0}" dt="2021-06-03T03:01:19.818" v="13251"/>
        <pc:sldMkLst>
          <pc:docMk/>
          <pc:sldMk cId="3123077865" sldId="1454"/>
        </pc:sldMkLst>
        <pc:spChg chg="mod">
          <ac:chgData name="Gilberto Santos Junior" userId="96a7d4d18d04a675" providerId="LiveId" clId="{46891904-8356-422C-BAF8-73AFA02752E0}" dt="2021-05-27T00:22:23.875" v="9994" actId="1035"/>
          <ac:spMkLst>
            <pc:docMk/>
            <pc:sldMk cId="3123077865" sldId="1454"/>
            <ac:spMk id="4" creationId="{770739EA-D57C-49FA-B778-D2B322AC3CE4}"/>
          </ac:spMkLst>
        </pc:spChg>
        <pc:spChg chg="del mod">
          <ac:chgData name="Gilberto Santos Junior" userId="96a7d4d18d04a675" providerId="LiveId" clId="{46891904-8356-422C-BAF8-73AFA02752E0}" dt="2021-05-26T20:50:14.556" v="6660" actId="478"/>
          <ac:spMkLst>
            <pc:docMk/>
            <pc:sldMk cId="3123077865" sldId="1454"/>
            <ac:spMk id="5" creationId="{733DDBB6-E482-433F-9E52-AB2028256536}"/>
          </ac:spMkLst>
        </pc:spChg>
        <pc:spChg chg="add mod">
          <ac:chgData name="Gilberto Santos Junior" userId="96a7d4d18d04a675" providerId="LiveId" clId="{46891904-8356-422C-BAF8-73AFA02752E0}" dt="2021-06-03T03:01:19.818" v="13251"/>
          <ac:spMkLst>
            <pc:docMk/>
            <pc:sldMk cId="3123077865" sldId="1454"/>
            <ac:spMk id="6" creationId="{C1EE2FD7-E3A4-4024-B18B-036317784208}"/>
          </ac:spMkLst>
        </pc:spChg>
        <pc:spChg chg="del">
          <ac:chgData name="Gilberto Santos Junior" userId="96a7d4d18d04a675" providerId="LiveId" clId="{46891904-8356-422C-BAF8-73AFA02752E0}" dt="2021-06-03T03:01:18.333" v="13250" actId="478"/>
          <ac:spMkLst>
            <pc:docMk/>
            <pc:sldMk cId="3123077865" sldId="1454"/>
            <ac:spMk id="8" creationId="{00000000-0000-0000-0000-000000000000}"/>
          </ac:spMkLst>
        </pc:spChg>
        <pc:spChg chg="del">
          <ac:chgData name="Gilberto Santos Junior" userId="96a7d4d18d04a675" providerId="LiveId" clId="{46891904-8356-422C-BAF8-73AFA02752E0}" dt="2021-05-26T20:50:22.852" v="6663" actId="478"/>
          <ac:spMkLst>
            <pc:docMk/>
            <pc:sldMk cId="3123077865" sldId="1454"/>
            <ac:spMk id="10" creationId="{B107D857-6A74-4AF8-AF41-0B8AE9ABDD1D}"/>
          </ac:spMkLst>
        </pc:spChg>
        <pc:spChg chg="del">
          <ac:chgData name="Gilberto Santos Junior" userId="96a7d4d18d04a675" providerId="LiveId" clId="{46891904-8356-422C-BAF8-73AFA02752E0}" dt="2021-05-26T20:50:24.325" v="6664" actId="478"/>
          <ac:spMkLst>
            <pc:docMk/>
            <pc:sldMk cId="3123077865" sldId="1454"/>
            <ac:spMk id="11" creationId="{A8B722F4-283A-4AF5-884E-2E44CF03CBCE}"/>
          </ac:spMkLst>
        </pc:spChg>
        <pc:spChg chg="mod">
          <ac:chgData name="Gilberto Santos Junior" userId="96a7d4d18d04a675" providerId="LiveId" clId="{46891904-8356-422C-BAF8-73AFA02752E0}" dt="2021-05-26T20:50:21.285" v="6662" actId="6549"/>
          <ac:spMkLst>
            <pc:docMk/>
            <pc:sldMk cId="3123077865" sldId="1454"/>
            <ac:spMk id="12" creationId="{D97F692D-9912-4FE4-A550-0B435E526BA6}"/>
          </ac:spMkLst>
        </pc:spChg>
        <pc:spChg chg="del">
          <ac:chgData name="Gilberto Santos Junior" userId="96a7d4d18d04a675" providerId="LiveId" clId="{46891904-8356-422C-BAF8-73AFA02752E0}" dt="2021-05-26T20:50:19.901" v="6661" actId="478"/>
          <ac:spMkLst>
            <pc:docMk/>
            <pc:sldMk cId="3123077865" sldId="1454"/>
            <ac:spMk id="13" creationId="{FA21ACB2-3864-4632-9C08-911D9AF7FD64}"/>
          </ac:spMkLst>
        </pc:spChg>
        <pc:graphicFrameChg chg="del mod">
          <ac:chgData name="Gilberto Santos Junior" userId="96a7d4d18d04a675" providerId="LiveId" clId="{46891904-8356-422C-BAF8-73AFA02752E0}" dt="2021-05-26T20:50:26.652" v="6665" actId="478"/>
          <ac:graphicFrameMkLst>
            <pc:docMk/>
            <pc:sldMk cId="3123077865" sldId="1454"/>
            <ac:graphicFrameMk id="6" creationId="{7179E4AC-7F35-4BA0-A114-991BA3D87392}"/>
          </ac:graphicFrameMkLst>
        </pc:graphicFrameChg>
        <pc:picChg chg="del">
          <ac:chgData name="Gilberto Santos Junior" userId="96a7d4d18d04a675" providerId="LiveId" clId="{46891904-8356-422C-BAF8-73AFA02752E0}" dt="2021-05-26T20:49:38.180" v="6579" actId="478"/>
          <ac:picMkLst>
            <pc:docMk/>
            <pc:sldMk cId="3123077865" sldId="1454"/>
            <ac:picMk id="3" creationId="{A31B1632-79D3-4532-875C-ED267F3794FB}"/>
          </ac:picMkLst>
        </pc:picChg>
      </pc:sldChg>
      <pc:sldChg chg="addSp delSp modSp add mod">
        <pc:chgData name="Gilberto Santos Junior" userId="96a7d4d18d04a675" providerId="LiveId" clId="{46891904-8356-422C-BAF8-73AFA02752E0}" dt="2021-06-03T03:01:14.040" v="13249"/>
        <pc:sldMkLst>
          <pc:docMk/>
          <pc:sldMk cId="1157273206" sldId="1455"/>
        </pc:sldMkLst>
        <pc:spChg chg="mod">
          <ac:chgData name="Gilberto Santos Junior" userId="96a7d4d18d04a675" providerId="LiveId" clId="{46891904-8356-422C-BAF8-73AFA02752E0}" dt="2021-05-27T00:22:20.711" v="9993" actId="1035"/>
          <ac:spMkLst>
            <pc:docMk/>
            <pc:sldMk cId="1157273206" sldId="1455"/>
            <ac:spMk id="4" creationId="{770739EA-D57C-49FA-B778-D2B322AC3CE4}"/>
          </ac:spMkLst>
        </pc:spChg>
        <pc:spChg chg="mod">
          <ac:chgData name="Gilberto Santos Junior" userId="96a7d4d18d04a675" providerId="LiveId" clId="{46891904-8356-422C-BAF8-73AFA02752E0}" dt="2021-05-26T20:50:52.540" v="6676" actId="1035"/>
          <ac:spMkLst>
            <pc:docMk/>
            <pc:sldMk cId="1157273206" sldId="1455"/>
            <ac:spMk id="5" creationId="{733DDBB6-E482-433F-9E52-AB2028256536}"/>
          </ac:spMkLst>
        </pc:spChg>
        <pc:spChg chg="add mod">
          <ac:chgData name="Gilberto Santos Junior" userId="96a7d4d18d04a675" providerId="LiveId" clId="{46891904-8356-422C-BAF8-73AFA02752E0}" dt="2021-06-03T03:01:14.040" v="13249"/>
          <ac:spMkLst>
            <pc:docMk/>
            <pc:sldMk cId="1157273206" sldId="1455"/>
            <ac:spMk id="7" creationId="{0B64DA2C-D793-46C4-84E1-3F41121D1DCB}"/>
          </ac:spMkLst>
        </pc:spChg>
        <pc:spChg chg="del">
          <ac:chgData name="Gilberto Santos Junior" userId="96a7d4d18d04a675" providerId="LiveId" clId="{46891904-8356-422C-BAF8-73AFA02752E0}" dt="2021-06-03T03:01:12.525" v="13248" actId="478"/>
          <ac:spMkLst>
            <pc:docMk/>
            <pc:sldMk cId="1157273206" sldId="1455"/>
            <ac:spMk id="8" creationId="{00000000-0000-0000-0000-000000000000}"/>
          </ac:spMkLst>
        </pc:spChg>
        <pc:spChg chg="del">
          <ac:chgData name="Gilberto Santos Junior" userId="96a7d4d18d04a675" providerId="LiveId" clId="{46891904-8356-422C-BAF8-73AFA02752E0}" dt="2021-05-26T20:53:42.950" v="7009" actId="478"/>
          <ac:spMkLst>
            <pc:docMk/>
            <pc:sldMk cId="1157273206" sldId="1455"/>
            <ac:spMk id="10" creationId="{B107D857-6A74-4AF8-AF41-0B8AE9ABDD1D}"/>
          </ac:spMkLst>
        </pc:spChg>
        <pc:spChg chg="del">
          <ac:chgData name="Gilberto Santos Junior" userId="96a7d4d18d04a675" providerId="LiveId" clId="{46891904-8356-422C-BAF8-73AFA02752E0}" dt="2021-05-26T20:53:44.268" v="7010" actId="478"/>
          <ac:spMkLst>
            <pc:docMk/>
            <pc:sldMk cId="1157273206" sldId="1455"/>
            <ac:spMk id="11" creationId="{A8B722F4-283A-4AF5-884E-2E44CF03CBCE}"/>
          </ac:spMkLst>
        </pc:spChg>
        <pc:spChg chg="del">
          <ac:chgData name="Gilberto Santos Junior" userId="96a7d4d18d04a675" providerId="LiveId" clId="{46891904-8356-422C-BAF8-73AFA02752E0}" dt="2021-05-26T20:53:41.309" v="7008" actId="478"/>
          <ac:spMkLst>
            <pc:docMk/>
            <pc:sldMk cId="1157273206" sldId="1455"/>
            <ac:spMk id="12" creationId="{D97F692D-9912-4FE4-A550-0B435E526BA6}"/>
          </ac:spMkLst>
        </pc:spChg>
        <pc:spChg chg="del">
          <ac:chgData name="Gilberto Santos Junior" userId="96a7d4d18d04a675" providerId="LiveId" clId="{46891904-8356-422C-BAF8-73AFA02752E0}" dt="2021-05-26T20:53:39.805" v="7007" actId="478"/>
          <ac:spMkLst>
            <pc:docMk/>
            <pc:sldMk cId="1157273206" sldId="1455"/>
            <ac:spMk id="13" creationId="{FA21ACB2-3864-4632-9C08-911D9AF7FD64}"/>
          </ac:spMkLst>
        </pc:spChg>
        <pc:spChg chg="add mod">
          <ac:chgData name="Gilberto Santos Junior" userId="96a7d4d18d04a675" providerId="LiveId" clId="{46891904-8356-422C-BAF8-73AFA02752E0}" dt="2021-05-26T20:53:01.316" v="6996" actId="1038"/>
          <ac:spMkLst>
            <pc:docMk/>
            <pc:sldMk cId="1157273206" sldId="1455"/>
            <ac:spMk id="14" creationId="{62374F5C-632D-4E05-AE99-921304C83D53}"/>
          </ac:spMkLst>
        </pc:spChg>
        <pc:graphicFrameChg chg="del modGraphic">
          <ac:chgData name="Gilberto Santos Junior" userId="96a7d4d18d04a675" providerId="LiveId" clId="{46891904-8356-422C-BAF8-73AFA02752E0}" dt="2021-05-26T20:53:37.661" v="7006" actId="478"/>
          <ac:graphicFrameMkLst>
            <pc:docMk/>
            <pc:sldMk cId="1157273206" sldId="1455"/>
            <ac:graphicFrameMk id="6" creationId="{7179E4AC-7F35-4BA0-A114-991BA3D87392}"/>
          </ac:graphicFrameMkLst>
        </pc:graphicFrameChg>
      </pc:sldChg>
      <pc:sldChg chg="addSp delSp modSp add mod">
        <pc:chgData name="Gilberto Santos Junior" userId="96a7d4d18d04a675" providerId="LiveId" clId="{46891904-8356-422C-BAF8-73AFA02752E0}" dt="2021-06-03T03:01:08.545" v="13247"/>
        <pc:sldMkLst>
          <pc:docMk/>
          <pc:sldMk cId="3356338636" sldId="1456"/>
        </pc:sldMkLst>
        <pc:spChg chg="mod">
          <ac:chgData name="Gilberto Santos Junior" userId="96a7d4d18d04a675" providerId="LiveId" clId="{46891904-8356-422C-BAF8-73AFA02752E0}" dt="2021-05-27T00:22:17.499" v="9992" actId="1035"/>
          <ac:spMkLst>
            <pc:docMk/>
            <pc:sldMk cId="3356338636" sldId="1456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3:01:06.931" v="13246" actId="478"/>
          <ac:spMkLst>
            <pc:docMk/>
            <pc:sldMk cId="3356338636" sldId="1456"/>
            <ac:spMk id="8" creationId="{00000000-0000-0000-0000-000000000000}"/>
          </ac:spMkLst>
        </pc:spChg>
        <pc:spChg chg="mod">
          <ac:chgData name="Gilberto Santos Junior" userId="96a7d4d18d04a675" providerId="LiveId" clId="{46891904-8356-422C-BAF8-73AFA02752E0}" dt="2021-05-26T20:54:06.292" v="7020" actId="6549"/>
          <ac:spMkLst>
            <pc:docMk/>
            <pc:sldMk cId="3356338636" sldId="1456"/>
            <ac:spMk id="10" creationId="{B107D857-6A74-4AF8-AF41-0B8AE9ABDD1D}"/>
          </ac:spMkLst>
        </pc:spChg>
        <pc:spChg chg="add mod">
          <ac:chgData name="Gilberto Santos Junior" userId="96a7d4d18d04a675" providerId="LiveId" clId="{46891904-8356-422C-BAF8-73AFA02752E0}" dt="2021-06-03T03:01:08.545" v="13247"/>
          <ac:spMkLst>
            <pc:docMk/>
            <pc:sldMk cId="3356338636" sldId="1456"/>
            <ac:spMk id="11" creationId="{486A81C0-7284-4561-8CAF-7F069E627D49}"/>
          </ac:spMkLst>
        </pc:spChg>
        <pc:spChg chg="del">
          <ac:chgData name="Gilberto Santos Junior" userId="96a7d4d18d04a675" providerId="LiveId" clId="{46891904-8356-422C-BAF8-73AFA02752E0}" dt="2021-05-26T20:54:08.077" v="7021" actId="478"/>
          <ac:spMkLst>
            <pc:docMk/>
            <pc:sldMk cId="3356338636" sldId="1456"/>
            <ac:spMk id="11" creationId="{A8B722F4-283A-4AF5-884E-2E44CF03CBCE}"/>
          </ac:spMkLst>
        </pc:spChg>
        <pc:spChg chg="del">
          <ac:chgData name="Gilberto Santos Junior" userId="96a7d4d18d04a675" providerId="LiveId" clId="{46891904-8356-422C-BAF8-73AFA02752E0}" dt="2021-05-26T20:54:04.988" v="7019" actId="478"/>
          <ac:spMkLst>
            <pc:docMk/>
            <pc:sldMk cId="3356338636" sldId="1456"/>
            <ac:spMk id="12" creationId="{D97F692D-9912-4FE4-A550-0B435E526BA6}"/>
          </ac:spMkLst>
        </pc:spChg>
        <pc:spChg chg="del">
          <ac:chgData name="Gilberto Santos Junior" userId="96a7d4d18d04a675" providerId="LiveId" clId="{46891904-8356-422C-BAF8-73AFA02752E0}" dt="2021-05-26T20:54:03.356" v="7018" actId="478"/>
          <ac:spMkLst>
            <pc:docMk/>
            <pc:sldMk cId="3356338636" sldId="1456"/>
            <ac:spMk id="13" creationId="{FA21ACB2-3864-4632-9C08-911D9AF7FD64}"/>
          </ac:spMkLst>
        </pc:spChg>
        <pc:graphicFrameChg chg="modGraphic">
          <ac:chgData name="Gilberto Santos Junior" userId="96a7d4d18d04a675" providerId="LiveId" clId="{46891904-8356-422C-BAF8-73AFA02752E0}" dt="2021-05-26T21:55:47.695" v="7992" actId="20577"/>
          <ac:graphicFrameMkLst>
            <pc:docMk/>
            <pc:sldMk cId="3356338636" sldId="1456"/>
            <ac:graphicFrameMk id="6" creationId="{7179E4AC-7F35-4BA0-A114-991BA3D87392}"/>
          </ac:graphicFrameMkLst>
        </pc:graphicFrameChg>
      </pc:sldChg>
      <pc:sldChg chg="addSp delSp modSp add mod">
        <pc:chgData name="Gilberto Santos Junior" userId="96a7d4d18d04a675" providerId="LiveId" clId="{46891904-8356-422C-BAF8-73AFA02752E0}" dt="2021-06-03T03:00:51.468" v="13241"/>
        <pc:sldMkLst>
          <pc:docMk/>
          <pc:sldMk cId="3705093346" sldId="1457"/>
        </pc:sldMkLst>
        <pc:spChg chg="mod">
          <ac:chgData name="Gilberto Santos Junior" userId="96a7d4d18d04a675" providerId="LiveId" clId="{46891904-8356-422C-BAF8-73AFA02752E0}" dt="2021-05-27T00:22:08.120" v="9989" actId="1035"/>
          <ac:spMkLst>
            <pc:docMk/>
            <pc:sldMk cId="3705093346" sldId="1457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3:00:49.996" v="13240" actId="478"/>
          <ac:spMkLst>
            <pc:docMk/>
            <pc:sldMk cId="3705093346" sldId="1457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6-03T03:00:51.468" v="13241"/>
          <ac:spMkLst>
            <pc:docMk/>
            <pc:sldMk cId="3705093346" sldId="1457"/>
            <ac:spMk id="10" creationId="{20DA499E-947F-4507-A767-B918D87A1F8E}"/>
          </ac:spMkLst>
        </pc:spChg>
        <pc:spChg chg="del">
          <ac:chgData name="Gilberto Santos Junior" userId="96a7d4d18d04a675" providerId="LiveId" clId="{46891904-8356-422C-BAF8-73AFA02752E0}" dt="2021-05-26T20:57:46.860" v="7076" actId="478"/>
          <ac:spMkLst>
            <pc:docMk/>
            <pc:sldMk cId="3705093346" sldId="1457"/>
            <ac:spMk id="10" creationId="{B107D857-6A74-4AF8-AF41-0B8AE9ABDD1D}"/>
          </ac:spMkLst>
        </pc:spChg>
        <pc:spChg chg="del">
          <ac:chgData name="Gilberto Santos Junior" userId="96a7d4d18d04a675" providerId="LiveId" clId="{46891904-8356-422C-BAF8-73AFA02752E0}" dt="2021-05-26T20:57:48.316" v="7077" actId="478"/>
          <ac:spMkLst>
            <pc:docMk/>
            <pc:sldMk cId="3705093346" sldId="1457"/>
            <ac:spMk id="11" creationId="{A8B722F4-283A-4AF5-884E-2E44CF03CBCE}"/>
          </ac:spMkLst>
        </pc:spChg>
        <pc:spChg chg="mod">
          <ac:chgData name="Gilberto Santos Junior" userId="96a7d4d18d04a675" providerId="LiveId" clId="{46891904-8356-422C-BAF8-73AFA02752E0}" dt="2021-05-26T20:57:45.100" v="7075" actId="6549"/>
          <ac:spMkLst>
            <pc:docMk/>
            <pc:sldMk cId="3705093346" sldId="1457"/>
            <ac:spMk id="12" creationId="{D97F692D-9912-4FE4-A550-0B435E526BA6}"/>
          </ac:spMkLst>
        </pc:spChg>
        <pc:spChg chg="del">
          <ac:chgData name="Gilberto Santos Junior" userId="96a7d4d18d04a675" providerId="LiveId" clId="{46891904-8356-422C-BAF8-73AFA02752E0}" dt="2021-05-26T20:57:43.756" v="7074" actId="478"/>
          <ac:spMkLst>
            <pc:docMk/>
            <pc:sldMk cId="3705093346" sldId="1457"/>
            <ac:spMk id="13" creationId="{FA21ACB2-3864-4632-9C08-911D9AF7FD64}"/>
          </ac:spMkLst>
        </pc:spChg>
      </pc:sldChg>
      <pc:sldChg chg="addSp delSp modSp add mod ord">
        <pc:chgData name="Gilberto Santos Junior" userId="96a7d4d18d04a675" providerId="LiveId" clId="{46891904-8356-422C-BAF8-73AFA02752E0}" dt="2021-06-03T03:00:56.906" v="13243"/>
        <pc:sldMkLst>
          <pc:docMk/>
          <pc:sldMk cId="2768631622" sldId="1458"/>
        </pc:sldMkLst>
        <pc:spChg chg="mod">
          <ac:chgData name="Gilberto Santos Junior" userId="96a7d4d18d04a675" providerId="LiveId" clId="{46891904-8356-422C-BAF8-73AFA02752E0}" dt="2021-05-27T00:22:11.116" v="9990" actId="1035"/>
          <ac:spMkLst>
            <pc:docMk/>
            <pc:sldMk cId="2768631622" sldId="1458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3:00:55.379" v="13242" actId="478"/>
          <ac:spMkLst>
            <pc:docMk/>
            <pc:sldMk cId="2768631622" sldId="1458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6-03T03:00:56.906" v="13243"/>
          <ac:spMkLst>
            <pc:docMk/>
            <pc:sldMk cId="2768631622" sldId="1458"/>
            <ac:spMk id="10" creationId="{A2355FBC-801E-4CFA-8FA8-8699D5154C39}"/>
          </ac:spMkLst>
        </pc:spChg>
        <pc:spChg chg="del mod">
          <ac:chgData name="Gilberto Santos Junior" userId="96a7d4d18d04a675" providerId="LiveId" clId="{46891904-8356-422C-BAF8-73AFA02752E0}" dt="2021-05-26T21:21:37.783" v="7212" actId="478"/>
          <ac:spMkLst>
            <pc:docMk/>
            <pc:sldMk cId="2768631622" sldId="1458"/>
            <ac:spMk id="10" creationId="{B107D857-6A74-4AF8-AF41-0B8AE9ABDD1D}"/>
          </ac:spMkLst>
        </pc:spChg>
        <pc:spChg chg="del mod">
          <ac:chgData name="Gilberto Santos Junior" userId="96a7d4d18d04a675" providerId="LiveId" clId="{46891904-8356-422C-BAF8-73AFA02752E0}" dt="2021-05-26T21:21:36.270" v="7211" actId="478"/>
          <ac:spMkLst>
            <pc:docMk/>
            <pc:sldMk cId="2768631622" sldId="1458"/>
            <ac:spMk id="11" creationId="{A8B722F4-283A-4AF5-884E-2E44CF03CBCE}"/>
          </ac:spMkLst>
        </pc:spChg>
        <pc:spChg chg="del mod">
          <ac:chgData name="Gilberto Santos Junior" userId="96a7d4d18d04a675" providerId="LiveId" clId="{46891904-8356-422C-BAF8-73AFA02752E0}" dt="2021-05-26T21:21:31.549" v="7209" actId="478"/>
          <ac:spMkLst>
            <pc:docMk/>
            <pc:sldMk cId="2768631622" sldId="1458"/>
            <ac:spMk id="12" creationId="{D97F692D-9912-4FE4-A550-0B435E526BA6}"/>
          </ac:spMkLst>
        </pc:spChg>
        <pc:spChg chg="del mod">
          <ac:chgData name="Gilberto Santos Junior" userId="96a7d4d18d04a675" providerId="LiveId" clId="{46891904-8356-422C-BAF8-73AFA02752E0}" dt="2021-05-26T21:21:30.231" v="7208" actId="478"/>
          <ac:spMkLst>
            <pc:docMk/>
            <pc:sldMk cId="2768631622" sldId="1458"/>
            <ac:spMk id="13" creationId="{FA21ACB2-3864-4632-9C08-911D9AF7FD64}"/>
          </ac:spMkLst>
        </pc:spChg>
        <pc:graphicFrameChg chg="modGraphic">
          <ac:chgData name="Gilberto Santos Junior" userId="96a7d4d18d04a675" providerId="LiveId" clId="{46891904-8356-422C-BAF8-73AFA02752E0}" dt="2021-05-26T21:54:40.567" v="7987" actId="20577"/>
          <ac:graphicFrameMkLst>
            <pc:docMk/>
            <pc:sldMk cId="2768631622" sldId="1458"/>
            <ac:graphicFrameMk id="6" creationId="{7179E4AC-7F35-4BA0-A114-991BA3D87392}"/>
          </ac:graphicFrameMkLst>
        </pc:graphicFrameChg>
        <pc:picChg chg="add del mod">
          <ac:chgData name="Gilberto Santos Junior" userId="96a7d4d18d04a675" providerId="LiveId" clId="{46891904-8356-422C-BAF8-73AFA02752E0}" dt="2021-05-26T21:21:25.334" v="7207" actId="478"/>
          <ac:picMkLst>
            <pc:docMk/>
            <pc:sldMk cId="2768631622" sldId="1458"/>
            <ac:picMk id="3" creationId="{367CCC3C-5366-4253-BACC-564F3E3ABFEC}"/>
          </ac:picMkLst>
        </pc:picChg>
      </pc:sldChg>
      <pc:sldChg chg="addSp delSp modSp add mod">
        <pc:chgData name="Gilberto Santos Junior" userId="96a7d4d18d04a675" providerId="LiveId" clId="{46891904-8356-422C-BAF8-73AFA02752E0}" dt="2021-06-03T03:00:46.389" v="13239"/>
        <pc:sldMkLst>
          <pc:docMk/>
          <pc:sldMk cId="3420500370" sldId="1459"/>
        </pc:sldMkLst>
        <pc:spChg chg="mod">
          <ac:chgData name="Gilberto Santos Junior" userId="96a7d4d18d04a675" providerId="LiveId" clId="{46891904-8356-422C-BAF8-73AFA02752E0}" dt="2021-05-27T00:22:04.626" v="9988" actId="1035"/>
          <ac:spMkLst>
            <pc:docMk/>
            <pc:sldMk cId="3420500370" sldId="1459"/>
            <ac:spMk id="4" creationId="{770739EA-D57C-49FA-B778-D2B322AC3CE4}"/>
          </ac:spMkLst>
        </pc:spChg>
        <pc:spChg chg="mod">
          <ac:chgData name="Gilberto Santos Junior" userId="96a7d4d18d04a675" providerId="LiveId" clId="{46891904-8356-422C-BAF8-73AFA02752E0}" dt="2021-05-26T21:22:20.861" v="7251" actId="1036"/>
          <ac:spMkLst>
            <pc:docMk/>
            <pc:sldMk cId="3420500370" sldId="1459"/>
            <ac:spMk id="5" creationId="{733DDBB6-E482-433F-9E52-AB2028256536}"/>
          </ac:spMkLst>
        </pc:spChg>
        <pc:spChg chg="del">
          <ac:chgData name="Gilberto Santos Junior" userId="96a7d4d18d04a675" providerId="LiveId" clId="{46891904-8356-422C-BAF8-73AFA02752E0}" dt="2021-06-03T03:00:44.932" v="13238" actId="478"/>
          <ac:spMkLst>
            <pc:docMk/>
            <pc:sldMk cId="3420500370" sldId="1459"/>
            <ac:spMk id="8" creationId="{00000000-0000-0000-0000-000000000000}"/>
          </ac:spMkLst>
        </pc:spChg>
        <pc:spChg chg="del">
          <ac:chgData name="Gilberto Santos Junior" userId="96a7d4d18d04a675" providerId="LiveId" clId="{46891904-8356-422C-BAF8-73AFA02752E0}" dt="2021-05-26T21:38:06.518" v="7921" actId="478"/>
          <ac:spMkLst>
            <pc:docMk/>
            <pc:sldMk cId="3420500370" sldId="1459"/>
            <ac:spMk id="9" creationId="{2B0B3095-0BEE-40DA-9EE1-5C15AD6FE3AC}"/>
          </ac:spMkLst>
        </pc:spChg>
        <pc:spChg chg="add mod">
          <ac:chgData name="Gilberto Santos Junior" userId="96a7d4d18d04a675" providerId="LiveId" clId="{46891904-8356-422C-BAF8-73AFA02752E0}" dt="2021-06-03T03:00:46.389" v="13239"/>
          <ac:spMkLst>
            <pc:docMk/>
            <pc:sldMk cId="3420500370" sldId="1459"/>
            <ac:spMk id="9" creationId="{C0304A83-41CF-412B-A6BE-F8AA1F1C66C1}"/>
          </ac:spMkLst>
        </pc:spChg>
        <pc:spChg chg="del mod ord">
          <ac:chgData name="Gilberto Santos Junior" userId="96a7d4d18d04a675" providerId="LiveId" clId="{46891904-8356-422C-BAF8-73AFA02752E0}" dt="2021-05-26T21:53:00.390" v="7981" actId="478"/>
          <ac:spMkLst>
            <pc:docMk/>
            <pc:sldMk cId="3420500370" sldId="1459"/>
            <ac:spMk id="10" creationId="{B107D857-6A74-4AF8-AF41-0B8AE9ABDD1D}"/>
          </ac:spMkLst>
        </pc:spChg>
        <pc:spChg chg="del mod ord">
          <ac:chgData name="Gilberto Santos Junior" userId="96a7d4d18d04a675" providerId="LiveId" clId="{46891904-8356-422C-BAF8-73AFA02752E0}" dt="2021-05-26T21:54:22.574" v="7986" actId="478"/>
          <ac:spMkLst>
            <pc:docMk/>
            <pc:sldMk cId="3420500370" sldId="1459"/>
            <ac:spMk id="11" creationId="{A8B722F4-283A-4AF5-884E-2E44CF03CBCE}"/>
          </ac:spMkLst>
        </pc:spChg>
        <pc:spChg chg="del mod ord">
          <ac:chgData name="Gilberto Santos Junior" userId="96a7d4d18d04a675" providerId="LiveId" clId="{46891904-8356-422C-BAF8-73AFA02752E0}" dt="2021-05-26T21:54:20.998" v="7985" actId="478"/>
          <ac:spMkLst>
            <pc:docMk/>
            <pc:sldMk cId="3420500370" sldId="1459"/>
            <ac:spMk id="12" creationId="{D97F692D-9912-4FE4-A550-0B435E526BA6}"/>
          </ac:spMkLst>
        </pc:spChg>
        <pc:spChg chg="del mod">
          <ac:chgData name="Gilberto Santos Junior" userId="96a7d4d18d04a675" providerId="LiveId" clId="{46891904-8356-422C-BAF8-73AFA02752E0}" dt="2021-05-26T21:33:46.544" v="7911" actId="478"/>
          <ac:spMkLst>
            <pc:docMk/>
            <pc:sldMk cId="3420500370" sldId="1459"/>
            <ac:spMk id="13" creationId="{FA21ACB2-3864-4632-9C08-911D9AF7FD64}"/>
          </ac:spMkLst>
        </pc:spChg>
        <pc:spChg chg="mod">
          <ac:chgData name="Gilberto Santos Junior" userId="96a7d4d18d04a675" providerId="LiveId" clId="{46891904-8356-422C-BAF8-73AFA02752E0}" dt="2021-05-26T21:22:38.846" v="7335" actId="1035"/>
          <ac:spMkLst>
            <pc:docMk/>
            <pc:sldMk cId="3420500370" sldId="1459"/>
            <ac:spMk id="14" creationId="{62374F5C-632D-4E05-AE99-921304C83D53}"/>
          </ac:spMkLst>
        </pc:spChg>
        <pc:spChg chg="add del mod">
          <ac:chgData name="Gilberto Santos Junior" userId="96a7d4d18d04a675" providerId="LiveId" clId="{46891904-8356-422C-BAF8-73AFA02752E0}" dt="2021-05-26T21:53:01.862" v="7982" actId="478"/>
          <ac:spMkLst>
            <pc:docMk/>
            <pc:sldMk cId="3420500370" sldId="1459"/>
            <ac:spMk id="15" creationId="{C01AA406-ADD0-4287-8A21-41849C5DC1A1}"/>
          </ac:spMkLst>
        </pc:spChg>
        <pc:graphicFrameChg chg="mod modGraphic">
          <ac:chgData name="Gilberto Santos Junior" userId="96a7d4d18d04a675" providerId="LiveId" clId="{46891904-8356-422C-BAF8-73AFA02752E0}" dt="2021-05-26T21:22:35.706" v="7328" actId="1036"/>
          <ac:graphicFrameMkLst>
            <pc:docMk/>
            <pc:sldMk cId="3420500370" sldId="1459"/>
            <ac:graphicFrameMk id="6" creationId="{7179E4AC-7F35-4BA0-A114-991BA3D87392}"/>
          </ac:graphicFrameMkLst>
        </pc:graphicFrameChg>
        <pc:picChg chg="mod">
          <ac:chgData name="Gilberto Santos Junior" userId="96a7d4d18d04a675" providerId="LiveId" clId="{46891904-8356-422C-BAF8-73AFA02752E0}" dt="2021-05-26T21:54:17.580" v="7984" actId="14826"/>
          <ac:picMkLst>
            <pc:docMk/>
            <pc:sldMk cId="3420500370" sldId="1459"/>
            <ac:picMk id="3" creationId="{367CCC3C-5366-4253-BACC-564F3E3ABFEC}"/>
          </ac:picMkLst>
        </pc:picChg>
      </pc:sldChg>
      <pc:sldChg chg="addSp delSp modSp add mod">
        <pc:chgData name="Gilberto Santos Junior" userId="96a7d4d18d04a675" providerId="LiveId" clId="{46891904-8356-422C-BAF8-73AFA02752E0}" dt="2021-06-03T02:59:53.549" v="13225"/>
        <pc:sldMkLst>
          <pc:docMk/>
          <pc:sldMk cId="380359322" sldId="1460"/>
        </pc:sldMkLst>
        <pc:spChg chg="mod">
          <ac:chgData name="Gilberto Santos Junior" userId="96a7d4d18d04a675" providerId="LiveId" clId="{46891904-8356-422C-BAF8-73AFA02752E0}" dt="2021-05-27T00:21:39.227" v="9981" actId="1035"/>
          <ac:spMkLst>
            <pc:docMk/>
            <pc:sldMk cId="380359322" sldId="1460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9:51.349" v="13224" actId="478"/>
          <ac:spMkLst>
            <pc:docMk/>
            <pc:sldMk cId="380359322" sldId="1460"/>
            <ac:spMk id="8" creationId="{00000000-0000-0000-0000-000000000000}"/>
          </ac:spMkLst>
        </pc:spChg>
        <pc:spChg chg="mod">
          <ac:chgData name="Gilberto Santos Junior" userId="96a7d4d18d04a675" providerId="LiveId" clId="{46891904-8356-422C-BAF8-73AFA02752E0}" dt="2021-05-26T22:33:20.559" v="9227" actId="164"/>
          <ac:spMkLst>
            <pc:docMk/>
            <pc:sldMk cId="380359322" sldId="1460"/>
            <ac:spMk id="10" creationId="{B107D857-6A74-4AF8-AF41-0B8AE9ABDD1D}"/>
          </ac:spMkLst>
        </pc:spChg>
        <pc:spChg chg="mod">
          <ac:chgData name="Gilberto Santos Junior" userId="96a7d4d18d04a675" providerId="LiveId" clId="{46891904-8356-422C-BAF8-73AFA02752E0}" dt="2021-05-26T22:33:20.559" v="9227" actId="164"/>
          <ac:spMkLst>
            <pc:docMk/>
            <pc:sldMk cId="380359322" sldId="1460"/>
            <ac:spMk id="11" creationId="{A8B722F4-283A-4AF5-884E-2E44CF03CBCE}"/>
          </ac:spMkLst>
        </pc:spChg>
        <pc:spChg chg="mod">
          <ac:chgData name="Gilberto Santos Junior" userId="96a7d4d18d04a675" providerId="LiveId" clId="{46891904-8356-422C-BAF8-73AFA02752E0}" dt="2021-05-26T22:33:20.559" v="9227" actId="164"/>
          <ac:spMkLst>
            <pc:docMk/>
            <pc:sldMk cId="380359322" sldId="1460"/>
            <ac:spMk id="12" creationId="{D97F692D-9912-4FE4-A550-0B435E526BA6}"/>
          </ac:spMkLst>
        </pc:spChg>
        <pc:spChg chg="mod">
          <ac:chgData name="Gilberto Santos Junior" userId="96a7d4d18d04a675" providerId="LiveId" clId="{46891904-8356-422C-BAF8-73AFA02752E0}" dt="2021-05-26T22:33:20.559" v="9227" actId="164"/>
          <ac:spMkLst>
            <pc:docMk/>
            <pc:sldMk cId="380359322" sldId="1460"/>
            <ac:spMk id="15" creationId="{C01AA406-ADD0-4287-8A21-41849C5DC1A1}"/>
          </ac:spMkLst>
        </pc:spChg>
        <pc:spChg chg="add mod">
          <ac:chgData name="Gilberto Santos Junior" userId="96a7d4d18d04a675" providerId="LiveId" clId="{46891904-8356-422C-BAF8-73AFA02752E0}" dt="2021-06-03T02:59:53.549" v="13225"/>
          <ac:spMkLst>
            <pc:docMk/>
            <pc:sldMk cId="380359322" sldId="1460"/>
            <ac:spMk id="16" creationId="{7C4217FE-D231-49CE-9E16-33F5D87F8489}"/>
          </ac:spMkLst>
        </pc:spChg>
        <pc:grpChg chg="add mod">
          <ac:chgData name="Gilberto Santos Junior" userId="96a7d4d18d04a675" providerId="LiveId" clId="{46891904-8356-422C-BAF8-73AFA02752E0}" dt="2021-05-26T22:33:20.559" v="9227" actId="164"/>
          <ac:grpSpMkLst>
            <pc:docMk/>
            <pc:sldMk cId="380359322" sldId="1460"/>
            <ac:grpSpMk id="2" creationId="{C441B346-5652-42DF-B69F-0B1263C9F2AA}"/>
          </ac:grpSpMkLst>
        </pc:grpChg>
        <pc:picChg chg="mod">
          <ac:chgData name="Gilberto Santos Junior" userId="96a7d4d18d04a675" providerId="LiveId" clId="{46891904-8356-422C-BAF8-73AFA02752E0}" dt="2021-05-26T22:33:20.559" v="9227" actId="164"/>
          <ac:picMkLst>
            <pc:docMk/>
            <pc:sldMk cId="380359322" sldId="1460"/>
            <ac:picMk id="3" creationId="{367CCC3C-5366-4253-BACC-564F3E3ABFEC}"/>
          </ac:picMkLst>
        </pc:picChg>
      </pc:sldChg>
      <pc:sldChg chg="addSp delSp modSp add mod">
        <pc:chgData name="Gilberto Santos Junior" userId="96a7d4d18d04a675" providerId="LiveId" clId="{46891904-8356-422C-BAF8-73AFA02752E0}" dt="2021-06-03T03:00:07.776" v="13227"/>
        <pc:sldMkLst>
          <pc:docMk/>
          <pc:sldMk cId="2116699897" sldId="1461"/>
        </pc:sldMkLst>
        <pc:spChg chg="mod">
          <ac:chgData name="Gilberto Santos Junior" userId="96a7d4d18d04a675" providerId="LiveId" clId="{46891904-8356-422C-BAF8-73AFA02752E0}" dt="2021-05-27T00:21:43.351" v="9982" actId="1035"/>
          <ac:spMkLst>
            <pc:docMk/>
            <pc:sldMk cId="2116699897" sldId="1461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3:00:06.101" v="13226" actId="478"/>
          <ac:spMkLst>
            <pc:docMk/>
            <pc:sldMk cId="2116699897" sldId="1461"/>
            <ac:spMk id="8" creationId="{00000000-0000-0000-0000-000000000000}"/>
          </ac:spMkLst>
        </pc:spChg>
        <pc:spChg chg="mod">
          <ac:chgData name="Gilberto Santos Junior" userId="96a7d4d18d04a675" providerId="LiveId" clId="{46891904-8356-422C-BAF8-73AFA02752E0}" dt="2021-05-26T21:39:33.806" v="7944" actId="1035"/>
          <ac:spMkLst>
            <pc:docMk/>
            <pc:sldMk cId="2116699897" sldId="1461"/>
            <ac:spMk id="10" creationId="{B107D857-6A74-4AF8-AF41-0B8AE9ABDD1D}"/>
          </ac:spMkLst>
        </pc:spChg>
        <pc:spChg chg="mod">
          <ac:chgData name="Gilberto Santos Junior" userId="96a7d4d18d04a675" providerId="LiveId" clId="{46891904-8356-422C-BAF8-73AFA02752E0}" dt="2021-05-26T21:39:31.350" v="7942" actId="1035"/>
          <ac:spMkLst>
            <pc:docMk/>
            <pc:sldMk cId="2116699897" sldId="1461"/>
            <ac:spMk id="11" creationId="{A8B722F4-283A-4AF5-884E-2E44CF03CBCE}"/>
          </ac:spMkLst>
        </pc:spChg>
        <pc:spChg chg="mod">
          <ac:chgData name="Gilberto Santos Junior" userId="96a7d4d18d04a675" providerId="LiveId" clId="{46891904-8356-422C-BAF8-73AFA02752E0}" dt="2021-05-26T21:39:29.502" v="7940" actId="1035"/>
          <ac:spMkLst>
            <pc:docMk/>
            <pc:sldMk cId="2116699897" sldId="1461"/>
            <ac:spMk id="12" creationId="{D97F692D-9912-4FE4-A550-0B435E526BA6}"/>
          </ac:spMkLst>
        </pc:spChg>
        <pc:spChg chg="add mod">
          <ac:chgData name="Gilberto Santos Junior" userId="96a7d4d18d04a675" providerId="LiveId" clId="{46891904-8356-422C-BAF8-73AFA02752E0}" dt="2021-06-03T03:00:07.776" v="13227"/>
          <ac:spMkLst>
            <pc:docMk/>
            <pc:sldMk cId="2116699897" sldId="1461"/>
            <ac:spMk id="13" creationId="{64FF2CBA-70C5-483B-B8CD-5290548135BB}"/>
          </ac:spMkLst>
        </pc:spChg>
        <pc:spChg chg="mod">
          <ac:chgData name="Gilberto Santos Junior" userId="96a7d4d18d04a675" providerId="LiveId" clId="{46891904-8356-422C-BAF8-73AFA02752E0}" dt="2021-05-26T21:51:13.118" v="7977" actId="1035"/>
          <ac:spMkLst>
            <pc:docMk/>
            <pc:sldMk cId="2116699897" sldId="1461"/>
            <ac:spMk id="15" creationId="{C01AA406-ADD0-4287-8A21-41849C5DC1A1}"/>
          </ac:spMkLst>
        </pc:spChg>
        <pc:picChg chg="mod">
          <ac:chgData name="Gilberto Santos Junior" userId="96a7d4d18d04a675" providerId="LiveId" clId="{46891904-8356-422C-BAF8-73AFA02752E0}" dt="2021-05-26T21:39:27.358" v="7938" actId="1035"/>
          <ac:picMkLst>
            <pc:docMk/>
            <pc:sldMk cId="2116699897" sldId="1461"/>
            <ac:picMk id="3" creationId="{367CCC3C-5366-4253-BACC-564F3E3ABFEC}"/>
          </ac:picMkLst>
        </pc:picChg>
      </pc:sldChg>
      <pc:sldChg chg="addSp delSp modSp add mod">
        <pc:chgData name="Gilberto Santos Junior" userId="96a7d4d18d04a675" providerId="LiveId" clId="{46891904-8356-422C-BAF8-73AFA02752E0}" dt="2021-06-03T03:00:20.749" v="13231"/>
        <pc:sldMkLst>
          <pc:docMk/>
          <pc:sldMk cId="1143830669" sldId="1462"/>
        </pc:sldMkLst>
        <pc:spChg chg="mod">
          <ac:chgData name="Gilberto Santos Junior" userId="96a7d4d18d04a675" providerId="LiveId" clId="{46891904-8356-422C-BAF8-73AFA02752E0}" dt="2021-05-27T00:21:50.281" v="9984" actId="1035"/>
          <ac:spMkLst>
            <pc:docMk/>
            <pc:sldMk cId="1143830669" sldId="1462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3:00:18.829" v="13230" actId="478"/>
          <ac:spMkLst>
            <pc:docMk/>
            <pc:sldMk cId="1143830669" sldId="1462"/>
            <ac:spMk id="8" creationId="{00000000-0000-0000-0000-000000000000}"/>
          </ac:spMkLst>
        </pc:spChg>
        <pc:spChg chg="mod">
          <ac:chgData name="Gilberto Santos Junior" userId="96a7d4d18d04a675" providerId="LiveId" clId="{46891904-8356-422C-BAF8-73AFA02752E0}" dt="2021-05-26T21:39:45.765" v="7954" actId="1035"/>
          <ac:spMkLst>
            <pc:docMk/>
            <pc:sldMk cId="1143830669" sldId="1462"/>
            <ac:spMk id="10" creationId="{B107D857-6A74-4AF8-AF41-0B8AE9ABDD1D}"/>
          </ac:spMkLst>
        </pc:spChg>
        <pc:spChg chg="mod">
          <ac:chgData name="Gilberto Santos Junior" userId="96a7d4d18d04a675" providerId="LiveId" clId="{46891904-8356-422C-BAF8-73AFA02752E0}" dt="2021-05-26T21:39:42.262" v="7952" actId="1035"/>
          <ac:spMkLst>
            <pc:docMk/>
            <pc:sldMk cId="1143830669" sldId="1462"/>
            <ac:spMk id="11" creationId="{A8B722F4-283A-4AF5-884E-2E44CF03CBCE}"/>
          </ac:spMkLst>
        </pc:spChg>
        <pc:spChg chg="mod">
          <ac:chgData name="Gilberto Santos Junior" userId="96a7d4d18d04a675" providerId="LiveId" clId="{46891904-8356-422C-BAF8-73AFA02752E0}" dt="2021-05-26T21:39:40.350" v="7950" actId="1035"/>
          <ac:spMkLst>
            <pc:docMk/>
            <pc:sldMk cId="1143830669" sldId="1462"/>
            <ac:spMk id="12" creationId="{D97F692D-9912-4FE4-A550-0B435E526BA6}"/>
          </ac:spMkLst>
        </pc:spChg>
        <pc:spChg chg="add mod">
          <ac:chgData name="Gilberto Santos Junior" userId="96a7d4d18d04a675" providerId="LiveId" clId="{46891904-8356-422C-BAF8-73AFA02752E0}" dt="2021-06-03T03:00:20.749" v="13231"/>
          <ac:spMkLst>
            <pc:docMk/>
            <pc:sldMk cId="1143830669" sldId="1462"/>
            <ac:spMk id="13" creationId="{0742525F-7BDE-47AA-91A4-DDD3BB5AC519}"/>
          </ac:spMkLst>
        </pc:spChg>
        <pc:spChg chg="mod">
          <ac:chgData name="Gilberto Santos Junior" userId="96a7d4d18d04a675" providerId="LiveId" clId="{46891904-8356-422C-BAF8-73AFA02752E0}" dt="2021-05-26T21:51:03.031" v="7975" actId="1035"/>
          <ac:spMkLst>
            <pc:docMk/>
            <pc:sldMk cId="1143830669" sldId="1462"/>
            <ac:spMk id="15" creationId="{C01AA406-ADD0-4287-8A21-41849C5DC1A1}"/>
          </ac:spMkLst>
        </pc:spChg>
        <pc:picChg chg="mod">
          <ac:chgData name="Gilberto Santos Junior" userId="96a7d4d18d04a675" providerId="LiveId" clId="{46891904-8356-422C-BAF8-73AFA02752E0}" dt="2021-05-26T21:45:42.292" v="7969" actId="14826"/>
          <ac:picMkLst>
            <pc:docMk/>
            <pc:sldMk cId="1143830669" sldId="1462"/>
            <ac:picMk id="3" creationId="{367CCC3C-5366-4253-BACC-564F3E3ABFEC}"/>
          </ac:picMkLst>
        </pc:picChg>
      </pc:sldChg>
      <pc:sldChg chg="addSp delSp modSp add mod">
        <pc:chgData name="Gilberto Santos Junior" userId="96a7d4d18d04a675" providerId="LiveId" clId="{46891904-8356-422C-BAF8-73AFA02752E0}" dt="2021-06-03T03:00:14.350" v="13229"/>
        <pc:sldMkLst>
          <pc:docMk/>
          <pc:sldMk cId="2750332871" sldId="1463"/>
        </pc:sldMkLst>
        <pc:spChg chg="mod">
          <ac:chgData name="Gilberto Santos Junior" userId="96a7d4d18d04a675" providerId="LiveId" clId="{46891904-8356-422C-BAF8-73AFA02752E0}" dt="2021-05-27T00:21:46.808" v="9983" actId="1035"/>
          <ac:spMkLst>
            <pc:docMk/>
            <pc:sldMk cId="2750332871" sldId="1463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3:00:12.692" v="13228" actId="478"/>
          <ac:spMkLst>
            <pc:docMk/>
            <pc:sldMk cId="2750332871" sldId="1463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6-03T03:00:14.350" v="13229"/>
          <ac:spMkLst>
            <pc:docMk/>
            <pc:sldMk cId="2750332871" sldId="1463"/>
            <ac:spMk id="13" creationId="{B86A67E5-6FDE-44C3-B868-10FD590AF5CD}"/>
          </ac:spMkLst>
        </pc:spChg>
        <pc:spChg chg="mod">
          <ac:chgData name="Gilberto Santos Junior" userId="96a7d4d18d04a675" providerId="LiveId" clId="{46891904-8356-422C-BAF8-73AFA02752E0}" dt="2021-05-26T21:51:06.774" v="7976" actId="1035"/>
          <ac:spMkLst>
            <pc:docMk/>
            <pc:sldMk cId="2750332871" sldId="1463"/>
            <ac:spMk id="15" creationId="{C01AA406-ADD0-4287-8A21-41849C5DC1A1}"/>
          </ac:spMkLst>
        </pc:spChg>
      </pc:sldChg>
      <pc:sldChg chg="addSp delSp modSp add mod">
        <pc:chgData name="Gilberto Santos Junior" userId="96a7d4d18d04a675" providerId="LiveId" clId="{46891904-8356-422C-BAF8-73AFA02752E0}" dt="2021-06-03T03:00:28.654" v="13233"/>
        <pc:sldMkLst>
          <pc:docMk/>
          <pc:sldMk cId="2914230364" sldId="1464"/>
        </pc:sldMkLst>
        <pc:spChg chg="mod">
          <ac:chgData name="Gilberto Santos Junior" userId="96a7d4d18d04a675" providerId="LiveId" clId="{46891904-8356-422C-BAF8-73AFA02752E0}" dt="2021-05-27T00:21:53.376" v="9985" actId="1035"/>
          <ac:spMkLst>
            <pc:docMk/>
            <pc:sldMk cId="2914230364" sldId="1464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3:00:26.933" v="13232" actId="478"/>
          <ac:spMkLst>
            <pc:docMk/>
            <pc:sldMk cId="2914230364" sldId="1464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6-03T03:00:28.654" v="13233"/>
          <ac:spMkLst>
            <pc:docMk/>
            <pc:sldMk cId="2914230364" sldId="1464"/>
            <ac:spMk id="13" creationId="{79D167E7-0ECC-40AE-9490-0AA477A8FDE6}"/>
          </ac:spMkLst>
        </pc:spChg>
        <pc:spChg chg="mod">
          <ac:chgData name="Gilberto Santos Junior" userId="96a7d4d18d04a675" providerId="LiveId" clId="{46891904-8356-422C-BAF8-73AFA02752E0}" dt="2021-05-26T21:50:59.863" v="7974" actId="1035"/>
          <ac:spMkLst>
            <pc:docMk/>
            <pc:sldMk cId="2914230364" sldId="1464"/>
            <ac:spMk id="15" creationId="{C01AA406-ADD0-4287-8A21-41849C5DC1A1}"/>
          </ac:spMkLst>
        </pc:spChg>
      </pc:sldChg>
      <pc:sldChg chg="addSp delSp modSp add mod">
        <pc:chgData name="Gilberto Santos Junior" userId="96a7d4d18d04a675" providerId="LiveId" clId="{46891904-8356-422C-BAF8-73AFA02752E0}" dt="2021-06-03T03:00:34.541" v="13235"/>
        <pc:sldMkLst>
          <pc:docMk/>
          <pc:sldMk cId="3799571489" sldId="1465"/>
        </pc:sldMkLst>
        <pc:spChg chg="mod">
          <ac:chgData name="Gilberto Santos Junior" userId="96a7d4d18d04a675" providerId="LiveId" clId="{46891904-8356-422C-BAF8-73AFA02752E0}" dt="2021-05-27T00:21:56.107" v="9986" actId="1035"/>
          <ac:spMkLst>
            <pc:docMk/>
            <pc:sldMk cId="3799571489" sldId="1465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3:00:32.901" v="13234" actId="478"/>
          <ac:spMkLst>
            <pc:docMk/>
            <pc:sldMk cId="3799571489" sldId="1465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6-03T03:00:34.541" v="13235"/>
          <ac:spMkLst>
            <pc:docMk/>
            <pc:sldMk cId="3799571489" sldId="1465"/>
            <ac:spMk id="13" creationId="{50ABBCC9-1EDB-46C7-835F-51D7956219CB}"/>
          </ac:spMkLst>
        </pc:spChg>
      </pc:sldChg>
      <pc:sldChg chg="addSp delSp modSp add mod">
        <pc:chgData name="Gilberto Santos Junior" userId="96a7d4d18d04a675" providerId="LiveId" clId="{46891904-8356-422C-BAF8-73AFA02752E0}" dt="2021-06-03T03:00:40.494" v="13237"/>
        <pc:sldMkLst>
          <pc:docMk/>
          <pc:sldMk cId="1548586770" sldId="1466"/>
        </pc:sldMkLst>
        <pc:spChg chg="mod">
          <ac:chgData name="Gilberto Santos Junior" userId="96a7d4d18d04a675" providerId="LiveId" clId="{46891904-8356-422C-BAF8-73AFA02752E0}" dt="2021-05-27T00:22:01.759" v="9987" actId="1035"/>
          <ac:spMkLst>
            <pc:docMk/>
            <pc:sldMk cId="1548586770" sldId="1466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3:00:39.021" v="13236" actId="478"/>
          <ac:spMkLst>
            <pc:docMk/>
            <pc:sldMk cId="1548586770" sldId="1466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6-03T03:00:40.494" v="13237"/>
          <ac:spMkLst>
            <pc:docMk/>
            <pc:sldMk cId="1548586770" sldId="1466"/>
            <ac:spMk id="10" creationId="{30C933C4-6F49-4F51-B02F-EB2C76B12FFB}"/>
          </ac:spMkLst>
        </pc:spChg>
      </pc:sldChg>
      <pc:sldChg chg="addSp delSp modSp add mod">
        <pc:chgData name="Gilberto Santos Junior" userId="96a7d4d18d04a675" providerId="LiveId" clId="{46891904-8356-422C-BAF8-73AFA02752E0}" dt="2021-06-03T03:01:02.404" v="13245"/>
        <pc:sldMkLst>
          <pc:docMk/>
          <pc:sldMk cId="3806811995" sldId="1467"/>
        </pc:sldMkLst>
        <pc:spChg chg="mod">
          <ac:chgData name="Gilberto Santos Junior" userId="96a7d4d18d04a675" providerId="LiveId" clId="{46891904-8356-422C-BAF8-73AFA02752E0}" dt="2021-05-27T00:22:14.284" v="9991" actId="1035"/>
          <ac:spMkLst>
            <pc:docMk/>
            <pc:sldMk cId="3806811995" sldId="1467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3:01:00.763" v="13244" actId="478"/>
          <ac:spMkLst>
            <pc:docMk/>
            <pc:sldMk cId="3806811995" sldId="1467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6-03T03:01:02.404" v="13245"/>
          <ac:spMkLst>
            <pc:docMk/>
            <pc:sldMk cId="3806811995" sldId="1467"/>
            <ac:spMk id="11" creationId="{4C5A0D81-080A-4881-A07D-CC447F73B793}"/>
          </ac:spMkLst>
        </pc:spChg>
      </pc:sldChg>
      <pc:sldChg chg="add del">
        <pc:chgData name="Gilberto Santos Junior" userId="96a7d4d18d04a675" providerId="LiveId" clId="{46891904-8356-422C-BAF8-73AFA02752E0}" dt="2021-05-26T22:09:16.329" v="8420"/>
        <pc:sldMkLst>
          <pc:docMk/>
          <pc:sldMk cId="996167342" sldId="1468"/>
        </pc:sldMkLst>
      </pc:sldChg>
      <pc:sldChg chg="modSp add del mod">
        <pc:chgData name="Gilberto Santos Junior" userId="96a7d4d18d04a675" providerId="LiveId" clId="{46891904-8356-422C-BAF8-73AFA02752E0}" dt="2021-05-26T22:09:12.098" v="8418" actId="47"/>
        <pc:sldMkLst>
          <pc:docMk/>
          <pc:sldMk cId="1249272867" sldId="1468"/>
        </pc:sldMkLst>
        <pc:spChg chg="mod">
          <ac:chgData name="Gilberto Santos Junior" userId="96a7d4d18d04a675" providerId="LiveId" clId="{46891904-8356-422C-BAF8-73AFA02752E0}" dt="2021-05-26T21:58:01.510" v="7997" actId="20577"/>
          <ac:spMkLst>
            <pc:docMk/>
            <pc:sldMk cId="1249272867" sldId="1468"/>
            <ac:spMk id="14" creationId="{62374F5C-632D-4E05-AE99-921304C83D53}"/>
          </ac:spMkLst>
        </pc:spChg>
        <pc:graphicFrameChg chg="modGraphic">
          <ac:chgData name="Gilberto Santos Junior" userId="96a7d4d18d04a675" providerId="LiveId" clId="{46891904-8356-422C-BAF8-73AFA02752E0}" dt="2021-05-26T21:58:39.895" v="8006" actId="20577"/>
          <ac:graphicFrameMkLst>
            <pc:docMk/>
            <pc:sldMk cId="1249272867" sldId="1468"/>
            <ac:graphicFrameMk id="6" creationId="{7179E4AC-7F35-4BA0-A114-991BA3D87392}"/>
          </ac:graphicFrameMkLst>
        </pc:graphicFrameChg>
      </pc:sldChg>
      <pc:sldChg chg="addSp delSp modSp add mod modTransition">
        <pc:chgData name="Gilberto Santos Junior" userId="96a7d4d18d04a675" providerId="LiveId" clId="{46891904-8356-422C-BAF8-73AFA02752E0}" dt="2021-06-03T02:59:46.486" v="13223"/>
        <pc:sldMkLst>
          <pc:docMk/>
          <pc:sldMk cId="3087011013" sldId="1468"/>
        </pc:sldMkLst>
        <pc:spChg chg="mod">
          <ac:chgData name="Gilberto Santos Junior" userId="96a7d4d18d04a675" providerId="LiveId" clId="{46891904-8356-422C-BAF8-73AFA02752E0}" dt="2021-05-27T00:21:35.919" v="9980" actId="1035"/>
          <ac:spMkLst>
            <pc:docMk/>
            <pc:sldMk cId="3087011013" sldId="1468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59:46.486" v="13223"/>
          <ac:spMkLst>
            <pc:docMk/>
            <pc:sldMk cId="3087011013" sldId="1468"/>
            <ac:spMk id="6" creationId="{184930FC-84B8-42D1-9264-AE2DDB36C999}"/>
          </ac:spMkLst>
        </pc:spChg>
        <pc:spChg chg="del">
          <ac:chgData name="Gilberto Santos Junior" userId="96a7d4d18d04a675" providerId="LiveId" clId="{46891904-8356-422C-BAF8-73AFA02752E0}" dt="2021-06-03T02:59:43.573" v="13222" actId="478"/>
          <ac:spMkLst>
            <pc:docMk/>
            <pc:sldMk cId="3087011013" sldId="1468"/>
            <ac:spMk id="8" creationId="{00000000-0000-0000-0000-000000000000}"/>
          </ac:spMkLst>
        </pc:spChg>
      </pc:sldChg>
      <pc:sldChg chg="add del">
        <pc:chgData name="Gilberto Santos Junior" userId="96a7d4d18d04a675" providerId="LiveId" clId="{46891904-8356-422C-BAF8-73AFA02752E0}" dt="2021-05-26T22:09:16.329" v="8420"/>
        <pc:sldMkLst>
          <pc:docMk/>
          <pc:sldMk cId="2493597585" sldId="1469"/>
        </pc:sldMkLst>
      </pc:sldChg>
      <pc:sldChg chg="addSp delSp modSp add mod">
        <pc:chgData name="Gilberto Santos Junior" userId="96a7d4d18d04a675" providerId="LiveId" clId="{46891904-8356-422C-BAF8-73AFA02752E0}" dt="2021-06-03T02:59:39.080" v="13221"/>
        <pc:sldMkLst>
          <pc:docMk/>
          <pc:sldMk cId="2795211838" sldId="1469"/>
        </pc:sldMkLst>
        <pc:spChg chg="mod">
          <ac:chgData name="Gilberto Santos Junior" userId="96a7d4d18d04a675" providerId="LiveId" clId="{46891904-8356-422C-BAF8-73AFA02752E0}" dt="2021-05-27T00:21:32.881" v="9979" actId="1035"/>
          <ac:spMkLst>
            <pc:docMk/>
            <pc:sldMk cId="2795211838" sldId="1469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59:39.080" v="13221"/>
          <ac:spMkLst>
            <pc:docMk/>
            <pc:sldMk cId="2795211838" sldId="1469"/>
            <ac:spMk id="7" creationId="{FCEA394B-9698-47F7-8780-154452B26DE1}"/>
          </ac:spMkLst>
        </pc:spChg>
        <pc:spChg chg="del">
          <ac:chgData name="Gilberto Santos Junior" userId="96a7d4d18d04a675" providerId="LiveId" clId="{46891904-8356-422C-BAF8-73AFA02752E0}" dt="2021-06-03T02:59:37.477" v="13220" actId="478"/>
          <ac:spMkLst>
            <pc:docMk/>
            <pc:sldMk cId="2795211838" sldId="1469"/>
            <ac:spMk id="8" creationId="{00000000-0000-0000-0000-000000000000}"/>
          </ac:spMkLst>
        </pc:spChg>
        <pc:spChg chg="mod">
          <ac:chgData name="Gilberto Santos Junior" userId="96a7d4d18d04a675" providerId="LiveId" clId="{46891904-8356-422C-BAF8-73AFA02752E0}" dt="2021-05-26T22:09:25.488" v="8425" actId="6549"/>
          <ac:spMkLst>
            <pc:docMk/>
            <pc:sldMk cId="2795211838" sldId="1469"/>
            <ac:spMk id="14" creationId="{62374F5C-632D-4E05-AE99-921304C83D53}"/>
          </ac:spMkLst>
        </pc:spChg>
      </pc:sldChg>
      <pc:sldChg chg="modSp add del mod">
        <pc:chgData name="Gilberto Santos Junior" userId="96a7d4d18d04a675" providerId="LiveId" clId="{46891904-8356-422C-BAF8-73AFA02752E0}" dt="2021-05-26T22:09:12.098" v="8418" actId="47"/>
        <pc:sldMkLst>
          <pc:docMk/>
          <pc:sldMk cId="2942493143" sldId="1469"/>
        </pc:sldMkLst>
        <pc:graphicFrameChg chg="modGraphic">
          <ac:chgData name="Gilberto Santos Junior" userId="96a7d4d18d04a675" providerId="LiveId" clId="{46891904-8356-422C-BAF8-73AFA02752E0}" dt="2021-05-26T21:58:50.479" v="8008" actId="20577"/>
          <ac:graphicFrameMkLst>
            <pc:docMk/>
            <pc:sldMk cId="2942493143" sldId="1469"/>
            <ac:graphicFrameMk id="6" creationId="{7179E4AC-7F35-4BA0-A114-991BA3D87392}"/>
          </ac:graphicFrameMkLst>
        </pc:graphicFrameChg>
      </pc:sldChg>
      <pc:sldChg chg="addSp delSp modSp add mod">
        <pc:chgData name="Gilberto Santos Junior" userId="96a7d4d18d04a675" providerId="LiveId" clId="{46891904-8356-422C-BAF8-73AFA02752E0}" dt="2021-06-03T02:59:32.901" v="13219"/>
        <pc:sldMkLst>
          <pc:docMk/>
          <pc:sldMk cId="1202466242" sldId="1470"/>
        </pc:sldMkLst>
        <pc:spChg chg="mod">
          <ac:chgData name="Gilberto Santos Junior" userId="96a7d4d18d04a675" providerId="LiveId" clId="{46891904-8356-422C-BAF8-73AFA02752E0}" dt="2021-05-27T00:21:30.053" v="9978" actId="1035"/>
          <ac:spMkLst>
            <pc:docMk/>
            <pc:sldMk cId="1202466242" sldId="1470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9:31.333" v="13218" actId="478"/>
          <ac:spMkLst>
            <pc:docMk/>
            <pc:sldMk cId="1202466242" sldId="1470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09:59.268" v="8430"/>
          <ac:spMkLst>
            <pc:docMk/>
            <pc:sldMk cId="1202466242" sldId="1470"/>
            <ac:spMk id="11" creationId="{22732438-F23A-422A-9A93-5898CB158377}"/>
          </ac:spMkLst>
        </pc:spChg>
        <pc:spChg chg="add mod">
          <ac:chgData name="Gilberto Santos Junior" userId="96a7d4d18d04a675" providerId="LiveId" clId="{46891904-8356-422C-BAF8-73AFA02752E0}" dt="2021-06-03T02:59:32.901" v="13219"/>
          <ac:spMkLst>
            <pc:docMk/>
            <pc:sldMk cId="1202466242" sldId="1470"/>
            <ac:spMk id="12" creationId="{7D9E9027-C81D-4122-9E67-8AD36F2D4A56}"/>
          </ac:spMkLst>
        </pc:spChg>
        <pc:spChg chg="del">
          <ac:chgData name="Gilberto Santos Junior" userId="96a7d4d18d04a675" providerId="LiveId" clId="{46891904-8356-422C-BAF8-73AFA02752E0}" dt="2021-05-26T22:09:57.919" v="8429" actId="478"/>
          <ac:spMkLst>
            <pc:docMk/>
            <pc:sldMk cId="1202466242" sldId="1470"/>
            <ac:spMk id="14" creationId="{62374F5C-632D-4E05-AE99-921304C83D53}"/>
          </ac:spMkLst>
        </pc:spChg>
        <pc:graphicFrameChg chg="modGraphic">
          <ac:chgData name="Gilberto Santos Junior" userId="96a7d4d18d04a675" providerId="LiveId" clId="{46891904-8356-422C-BAF8-73AFA02752E0}" dt="2021-05-26T22:11:14.009" v="8458" actId="20577"/>
          <ac:graphicFrameMkLst>
            <pc:docMk/>
            <pc:sldMk cId="1202466242" sldId="1470"/>
            <ac:graphicFrameMk id="6" creationId="{7179E4AC-7F35-4BA0-A114-991BA3D87392}"/>
          </ac:graphicFrameMkLst>
        </pc:graphicFrameChg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2359918783" sldId="1470"/>
        </pc:sldMkLst>
      </pc:sldChg>
      <pc:sldChg chg="add del">
        <pc:chgData name="Gilberto Santos Junior" userId="96a7d4d18d04a675" providerId="LiveId" clId="{46891904-8356-422C-BAF8-73AFA02752E0}" dt="2021-05-26T21:58:59.515" v="8010" actId="47"/>
        <pc:sldMkLst>
          <pc:docMk/>
          <pc:sldMk cId="3412814602" sldId="1470"/>
        </pc:sldMkLst>
      </pc:sldChg>
      <pc:sldChg chg="modSp add del mod">
        <pc:chgData name="Gilberto Santos Junior" userId="96a7d4d18d04a675" providerId="LiveId" clId="{46891904-8356-422C-BAF8-73AFA02752E0}" dt="2021-05-26T22:09:12.098" v="8418" actId="47"/>
        <pc:sldMkLst>
          <pc:docMk/>
          <pc:sldMk cId="3593035113" sldId="1470"/>
        </pc:sldMkLst>
        <pc:graphicFrameChg chg="modGraphic">
          <ac:chgData name="Gilberto Santos Junior" userId="96a7d4d18d04a675" providerId="LiveId" clId="{46891904-8356-422C-BAF8-73AFA02752E0}" dt="2021-05-26T21:59:23.646" v="8013" actId="20577"/>
          <ac:graphicFrameMkLst>
            <pc:docMk/>
            <pc:sldMk cId="3593035113" sldId="1470"/>
            <ac:graphicFrameMk id="6" creationId="{7179E4AC-7F35-4BA0-A114-991BA3D87392}"/>
          </ac:graphicFrameMkLst>
        </pc:graphicFrameChg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32046996" sldId="1471"/>
        </pc:sldMkLst>
      </pc:sldChg>
      <pc:sldChg chg="addSp delSp modSp add mod">
        <pc:chgData name="Gilberto Santos Junior" userId="96a7d4d18d04a675" providerId="LiveId" clId="{46891904-8356-422C-BAF8-73AFA02752E0}" dt="2021-06-03T02:59:27.152" v="13217"/>
        <pc:sldMkLst>
          <pc:docMk/>
          <pc:sldMk cId="2038677412" sldId="1471"/>
        </pc:sldMkLst>
        <pc:spChg chg="mod">
          <ac:chgData name="Gilberto Santos Junior" userId="96a7d4d18d04a675" providerId="LiveId" clId="{46891904-8356-422C-BAF8-73AFA02752E0}" dt="2021-05-27T00:21:27.228" v="9977" actId="1035"/>
          <ac:spMkLst>
            <pc:docMk/>
            <pc:sldMk cId="2038677412" sldId="1471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9:25.549" v="13216" actId="478"/>
          <ac:spMkLst>
            <pc:docMk/>
            <pc:sldMk cId="2038677412" sldId="1471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10:03.744" v="8432"/>
          <ac:spMkLst>
            <pc:docMk/>
            <pc:sldMk cId="2038677412" sldId="1471"/>
            <ac:spMk id="11" creationId="{51B5AC27-12E7-4CDC-B6BF-9466AC590163}"/>
          </ac:spMkLst>
        </pc:spChg>
        <pc:spChg chg="add mod">
          <ac:chgData name="Gilberto Santos Junior" userId="96a7d4d18d04a675" providerId="LiveId" clId="{46891904-8356-422C-BAF8-73AFA02752E0}" dt="2021-06-03T02:59:27.152" v="13217"/>
          <ac:spMkLst>
            <pc:docMk/>
            <pc:sldMk cId="2038677412" sldId="1471"/>
            <ac:spMk id="12" creationId="{F244233D-7EFC-4A1B-B7AF-1E26E0DF1214}"/>
          </ac:spMkLst>
        </pc:spChg>
        <pc:spChg chg="del">
          <ac:chgData name="Gilberto Santos Junior" userId="96a7d4d18d04a675" providerId="LiveId" clId="{46891904-8356-422C-BAF8-73AFA02752E0}" dt="2021-05-26T22:10:02.369" v="8431" actId="478"/>
          <ac:spMkLst>
            <pc:docMk/>
            <pc:sldMk cId="2038677412" sldId="1471"/>
            <ac:spMk id="14" creationId="{62374F5C-632D-4E05-AE99-921304C83D53}"/>
          </ac:spMkLst>
        </pc:spChg>
        <pc:graphicFrameChg chg="modGraphic">
          <ac:chgData name="Gilberto Santos Junior" userId="96a7d4d18d04a675" providerId="LiveId" clId="{46891904-8356-422C-BAF8-73AFA02752E0}" dt="2021-05-26T22:11:21.296" v="8462" actId="20577"/>
          <ac:graphicFrameMkLst>
            <pc:docMk/>
            <pc:sldMk cId="2038677412" sldId="1471"/>
            <ac:graphicFrameMk id="6" creationId="{7179E4AC-7F35-4BA0-A114-991BA3D87392}"/>
          </ac:graphicFrameMkLst>
        </pc:graphicFrameChg>
      </pc:sldChg>
      <pc:sldChg chg="addSp delSp modSp add del mod">
        <pc:chgData name="Gilberto Santos Junior" userId="96a7d4d18d04a675" providerId="LiveId" clId="{46891904-8356-422C-BAF8-73AFA02752E0}" dt="2021-05-26T22:09:12.098" v="8418" actId="47"/>
        <pc:sldMkLst>
          <pc:docMk/>
          <pc:sldMk cId="2965722682" sldId="1471"/>
        </pc:sldMkLst>
        <pc:spChg chg="del">
          <ac:chgData name="Gilberto Santos Junior" userId="96a7d4d18d04a675" providerId="LiveId" clId="{46891904-8356-422C-BAF8-73AFA02752E0}" dt="2021-05-26T22:06:34.416" v="8417" actId="478"/>
          <ac:spMkLst>
            <pc:docMk/>
            <pc:sldMk cId="2965722682" sldId="1471"/>
            <ac:spMk id="9" creationId="{2B0B3095-0BEE-40DA-9EE1-5C15AD6FE3AC}"/>
          </ac:spMkLst>
        </pc:spChg>
        <pc:spChg chg="add mod">
          <ac:chgData name="Gilberto Santos Junior" userId="96a7d4d18d04a675" providerId="LiveId" clId="{46891904-8356-422C-BAF8-73AFA02752E0}" dt="2021-05-26T22:06:16.873" v="8391" actId="1035"/>
          <ac:spMkLst>
            <pc:docMk/>
            <pc:sldMk cId="2965722682" sldId="1471"/>
            <ac:spMk id="13" creationId="{F2FCD8F3-FA96-4DCC-89A1-1092C0534C87}"/>
          </ac:spMkLst>
        </pc:spChg>
        <pc:spChg chg="add mod">
          <ac:chgData name="Gilberto Santos Junior" userId="96a7d4d18d04a675" providerId="LiveId" clId="{46891904-8356-422C-BAF8-73AFA02752E0}" dt="2021-05-26T22:06:29.985" v="8416" actId="1037"/>
          <ac:spMkLst>
            <pc:docMk/>
            <pc:sldMk cId="2965722682" sldId="1471"/>
            <ac:spMk id="16" creationId="{120A32C6-4B0C-45E8-BBF7-2F73DCF274F7}"/>
          </ac:spMkLst>
        </pc:spChg>
        <pc:picChg chg="mod">
          <ac:chgData name="Gilberto Santos Junior" userId="96a7d4d18d04a675" providerId="LiveId" clId="{46891904-8356-422C-BAF8-73AFA02752E0}" dt="2021-05-26T22:03:26.632" v="8015" actId="14826"/>
          <ac:picMkLst>
            <pc:docMk/>
            <pc:sldMk cId="2965722682" sldId="1471"/>
            <ac:picMk id="3" creationId="{367CCC3C-5366-4253-BACC-564F3E3ABFEC}"/>
          </ac:picMkLst>
        </pc:picChg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2286453279" sldId="1472"/>
        </pc:sldMkLst>
      </pc:sldChg>
      <pc:sldChg chg="addSp delSp modSp add mod">
        <pc:chgData name="Gilberto Santos Junior" userId="96a7d4d18d04a675" providerId="LiveId" clId="{46891904-8356-422C-BAF8-73AFA02752E0}" dt="2021-06-03T02:59:21.025" v="13215"/>
        <pc:sldMkLst>
          <pc:docMk/>
          <pc:sldMk cId="2510723706" sldId="1472"/>
        </pc:sldMkLst>
        <pc:spChg chg="mod">
          <ac:chgData name="Gilberto Santos Junior" userId="96a7d4d18d04a675" providerId="LiveId" clId="{46891904-8356-422C-BAF8-73AFA02752E0}" dt="2021-05-27T00:21:24.176" v="9976" actId="1035"/>
          <ac:spMkLst>
            <pc:docMk/>
            <pc:sldMk cId="2510723706" sldId="1472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9:19.357" v="13214" actId="478"/>
          <ac:spMkLst>
            <pc:docMk/>
            <pc:sldMk cId="2510723706" sldId="1472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10:08.321" v="8434"/>
          <ac:spMkLst>
            <pc:docMk/>
            <pc:sldMk cId="2510723706" sldId="1472"/>
            <ac:spMk id="10" creationId="{FDEA652F-5BA5-4EE7-90BC-23FD9DE24614}"/>
          </ac:spMkLst>
        </pc:spChg>
        <pc:spChg chg="add mod">
          <ac:chgData name="Gilberto Santos Junior" userId="96a7d4d18d04a675" providerId="LiveId" clId="{46891904-8356-422C-BAF8-73AFA02752E0}" dt="2021-06-03T02:59:21.025" v="13215"/>
          <ac:spMkLst>
            <pc:docMk/>
            <pc:sldMk cId="2510723706" sldId="1472"/>
            <ac:spMk id="11" creationId="{44E0E88B-94F4-4611-B358-0C11E8C89C07}"/>
          </ac:spMkLst>
        </pc:spChg>
        <pc:spChg chg="del">
          <ac:chgData name="Gilberto Santos Junior" userId="96a7d4d18d04a675" providerId="LiveId" clId="{46891904-8356-422C-BAF8-73AFA02752E0}" dt="2021-05-26T22:10:07.135" v="8433" actId="478"/>
          <ac:spMkLst>
            <pc:docMk/>
            <pc:sldMk cId="2510723706" sldId="1472"/>
            <ac:spMk id="14" creationId="{62374F5C-632D-4E05-AE99-921304C83D53}"/>
          </ac:spMkLst>
        </pc:spChg>
        <pc:graphicFrameChg chg="modGraphic">
          <ac:chgData name="Gilberto Santos Junior" userId="96a7d4d18d04a675" providerId="LiveId" clId="{46891904-8356-422C-BAF8-73AFA02752E0}" dt="2021-05-26T22:11:29.329" v="8466" actId="20577"/>
          <ac:graphicFrameMkLst>
            <pc:docMk/>
            <pc:sldMk cId="2510723706" sldId="1472"/>
            <ac:graphicFrameMk id="6" creationId="{7179E4AC-7F35-4BA0-A114-991BA3D87392}"/>
          </ac:graphicFrameMkLst>
        </pc:graphicFrameChg>
      </pc:sldChg>
      <pc:sldChg chg="addSp delSp modSp add mod">
        <pc:chgData name="Gilberto Santos Junior" userId="96a7d4d18d04a675" providerId="LiveId" clId="{46891904-8356-422C-BAF8-73AFA02752E0}" dt="2021-06-03T02:59:15.046" v="13213"/>
        <pc:sldMkLst>
          <pc:docMk/>
          <pc:sldMk cId="3133924270" sldId="1473"/>
        </pc:sldMkLst>
        <pc:spChg chg="mod">
          <ac:chgData name="Gilberto Santos Junior" userId="96a7d4d18d04a675" providerId="LiveId" clId="{46891904-8356-422C-BAF8-73AFA02752E0}" dt="2021-05-27T00:21:15.903" v="9975" actId="1035"/>
          <ac:spMkLst>
            <pc:docMk/>
            <pc:sldMk cId="3133924270" sldId="1473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9:13.213" v="13212" actId="478"/>
          <ac:spMkLst>
            <pc:docMk/>
            <pc:sldMk cId="3133924270" sldId="1473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10:12.607" v="8436"/>
          <ac:spMkLst>
            <pc:docMk/>
            <pc:sldMk cId="3133924270" sldId="1473"/>
            <ac:spMk id="10" creationId="{C3FA4633-F73A-4F5D-8BB1-B1A45D583BF4}"/>
          </ac:spMkLst>
        </pc:spChg>
        <pc:spChg chg="add mod">
          <ac:chgData name="Gilberto Santos Junior" userId="96a7d4d18d04a675" providerId="LiveId" clId="{46891904-8356-422C-BAF8-73AFA02752E0}" dt="2021-06-03T02:59:15.046" v="13213"/>
          <ac:spMkLst>
            <pc:docMk/>
            <pc:sldMk cId="3133924270" sldId="1473"/>
            <ac:spMk id="11" creationId="{A3CF4CDC-AD55-4715-882D-ECFA855F7D86}"/>
          </ac:spMkLst>
        </pc:spChg>
        <pc:spChg chg="del">
          <ac:chgData name="Gilberto Santos Junior" userId="96a7d4d18d04a675" providerId="LiveId" clId="{46891904-8356-422C-BAF8-73AFA02752E0}" dt="2021-05-26T22:10:11.448" v="8435" actId="478"/>
          <ac:spMkLst>
            <pc:docMk/>
            <pc:sldMk cId="3133924270" sldId="1473"/>
            <ac:spMk id="14" creationId="{62374F5C-632D-4E05-AE99-921304C83D53}"/>
          </ac:spMkLst>
        </pc:spChg>
        <pc:graphicFrameChg chg="modGraphic">
          <ac:chgData name="Gilberto Santos Junior" userId="96a7d4d18d04a675" providerId="LiveId" clId="{46891904-8356-422C-BAF8-73AFA02752E0}" dt="2021-05-26T22:14:11.129" v="8470" actId="20577"/>
          <ac:graphicFrameMkLst>
            <pc:docMk/>
            <pc:sldMk cId="3133924270" sldId="1473"/>
            <ac:graphicFrameMk id="6" creationId="{7179E4AC-7F35-4BA0-A114-991BA3D87392}"/>
          </ac:graphicFrameMkLst>
        </pc:graphicFrameChg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3388151283" sldId="1473"/>
        </pc:sldMkLst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307679956" sldId="1474"/>
        </pc:sldMkLst>
      </pc:sldChg>
      <pc:sldChg chg="addSp delSp modSp add mod">
        <pc:chgData name="Gilberto Santos Junior" userId="96a7d4d18d04a675" providerId="LiveId" clId="{46891904-8356-422C-BAF8-73AFA02752E0}" dt="2021-06-03T02:59:08.880" v="13211"/>
        <pc:sldMkLst>
          <pc:docMk/>
          <pc:sldMk cId="1157926396" sldId="1474"/>
        </pc:sldMkLst>
        <pc:spChg chg="mod">
          <ac:chgData name="Gilberto Santos Junior" userId="96a7d4d18d04a675" providerId="LiveId" clId="{46891904-8356-422C-BAF8-73AFA02752E0}" dt="2021-05-27T00:21:10.843" v="9974" actId="1035"/>
          <ac:spMkLst>
            <pc:docMk/>
            <pc:sldMk cId="1157926396" sldId="1474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9:07.276" v="13210" actId="478"/>
          <ac:spMkLst>
            <pc:docMk/>
            <pc:sldMk cId="1157926396" sldId="1474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21:44.792" v="8854" actId="2711"/>
          <ac:spMkLst>
            <pc:docMk/>
            <pc:sldMk cId="1157926396" sldId="1474"/>
            <ac:spMk id="9" creationId="{C05558A7-0E2F-405E-95FE-E24201E52080}"/>
          </ac:spMkLst>
        </pc:spChg>
        <pc:spChg chg="add mod">
          <ac:chgData name="Gilberto Santos Junior" userId="96a7d4d18d04a675" providerId="LiveId" clId="{46891904-8356-422C-BAF8-73AFA02752E0}" dt="2021-05-26T22:21:54.775" v="8857" actId="2711"/>
          <ac:spMkLst>
            <pc:docMk/>
            <pc:sldMk cId="1157926396" sldId="1474"/>
            <ac:spMk id="10" creationId="{A9CA4031-84EB-4CC7-869A-BC7AF1879961}"/>
          </ac:spMkLst>
        </pc:spChg>
        <pc:spChg chg="add mod">
          <ac:chgData name="Gilberto Santos Junior" userId="96a7d4d18d04a675" providerId="LiveId" clId="{46891904-8356-422C-BAF8-73AFA02752E0}" dt="2021-06-03T02:59:08.880" v="13211"/>
          <ac:spMkLst>
            <pc:docMk/>
            <pc:sldMk cId="1157926396" sldId="1474"/>
            <ac:spMk id="11" creationId="{1B369FAE-1884-4D46-90D8-49D0C962520A}"/>
          </ac:spMkLst>
        </pc:spChg>
        <pc:spChg chg="mod">
          <ac:chgData name="Gilberto Santos Junior" userId="96a7d4d18d04a675" providerId="LiveId" clId="{46891904-8356-422C-BAF8-73AFA02752E0}" dt="2021-05-26T22:10:22.145" v="8440" actId="6549"/>
          <ac:spMkLst>
            <pc:docMk/>
            <pc:sldMk cId="1157926396" sldId="1474"/>
            <ac:spMk id="14" creationId="{62374F5C-632D-4E05-AE99-921304C83D53}"/>
          </ac:spMkLst>
        </pc:spChg>
        <pc:graphicFrameChg chg="modGraphic">
          <ac:chgData name="Gilberto Santos Junior" userId="96a7d4d18d04a675" providerId="LiveId" clId="{46891904-8356-422C-BAF8-73AFA02752E0}" dt="2021-05-26T22:14:18.905" v="8474" actId="20577"/>
          <ac:graphicFrameMkLst>
            <pc:docMk/>
            <pc:sldMk cId="1157926396" sldId="1474"/>
            <ac:graphicFrameMk id="6" creationId="{7179E4AC-7F35-4BA0-A114-991BA3D87392}"/>
          </ac:graphicFrameMkLst>
        </pc:graphicFrameChg>
        <pc:picChg chg="mod">
          <ac:chgData name="Gilberto Santos Junior" userId="96a7d4d18d04a675" providerId="LiveId" clId="{46891904-8356-422C-BAF8-73AFA02752E0}" dt="2021-05-26T22:20:09.921" v="8507" actId="14826"/>
          <ac:picMkLst>
            <pc:docMk/>
            <pc:sldMk cId="1157926396" sldId="1474"/>
            <ac:picMk id="3" creationId="{367CCC3C-5366-4253-BACC-564F3E3ABFEC}"/>
          </ac:picMkLst>
        </pc:picChg>
      </pc:sldChg>
      <pc:sldChg chg="addSp delSp modSp add mod">
        <pc:chgData name="Gilberto Santos Junior" userId="96a7d4d18d04a675" providerId="LiveId" clId="{46891904-8356-422C-BAF8-73AFA02752E0}" dt="2021-06-03T02:59:02.989" v="13209"/>
        <pc:sldMkLst>
          <pc:docMk/>
          <pc:sldMk cId="1204427935" sldId="1475"/>
        </pc:sldMkLst>
        <pc:spChg chg="mod">
          <ac:chgData name="Gilberto Santos Junior" userId="96a7d4d18d04a675" providerId="LiveId" clId="{46891904-8356-422C-BAF8-73AFA02752E0}" dt="2021-05-27T00:21:07.865" v="9973" actId="1035"/>
          <ac:spMkLst>
            <pc:docMk/>
            <pc:sldMk cId="1204427935" sldId="1475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9:01.229" v="13208" actId="478"/>
          <ac:spMkLst>
            <pc:docMk/>
            <pc:sldMk cId="1204427935" sldId="1475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10:29.754" v="8442"/>
          <ac:spMkLst>
            <pc:docMk/>
            <pc:sldMk cId="1204427935" sldId="1475"/>
            <ac:spMk id="10" creationId="{C19BACB6-FA25-4BD1-9556-B119C4D48A09}"/>
          </ac:spMkLst>
        </pc:spChg>
        <pc:spChg chg="add mod">
          <ac:chgData name="Gilberto Santos Junior" userId="96a7d4d18d04a675" providerId="LiveId" clId="{46891904-8356-422C-BAF8-73AFA02752E0}" dt="2021-06-03T02:59:02.989" v="13209"/>
          <ac:spMkLst>
            <pc:docMk/>
            <pc:sldMk cId="1204427935" sldId="1475"/>
            <ac:spMk id="13" creationId="{19266452-5CC9-41E5-B7A7-529CB5EBB04A}"/>
          </ac:spMkLst>
        </pc:spChg>
        <pc:spChg chg="add del mod">
          <ac:chgData name="Gilberto Santos Junior" userId="96a7d4d18d04a675" providerId="LiveId" clId="{46891904-8356-422C-BAF8-73AFA02752E0}" dt="2021-05-26T22:22:10.655" v="8859" actId="478"/>
          <ac:spMkLst>
            <pc:docMk/>
            <pc:sldMk cId="1204427935" sldId="1475"/>
            <ac:spMk id="13" creationId="{EBB52244-0691-42E7-A1CF-D19970698AFE}"/>
          </ac:spMkLst>
        </pc:spChg>
        <pc:spChg chg="del">
          <ac:chgData name="Gilberto Santos Junior" userId="96a7d4d18d04a675" providerId="LiveId" clId="{46891904-8356-422C-BAF8-73AFA02752E0}" dt="2021-05-26T22:10:27.912" v="8441" actId="478"/>
          <ac:spMkLst>
            <pc:docMk/>
            <pc:sldMk cId="1204427935" sldId="1475"/>
            <ac:spMk id="14" creationId="{62374F5C-632D-4E05-AE99-921304C83D53}"/>
          </ac:spMkLst>
        </pc:spChg>
        <pc:spChg chg="add del mod">
          <ac:chgData name="Gilberto Santos Junior" userId="96a7d4d18d04a675" providerId="LiveId" clId="{46891904-8356-422C-BAF8-73AFA02752E0}" dt="2021-05-26T22:22:08.975" v="8858" actId="478"/>
          <ac:spMkLst>
            <pc:docMk/>
            <pc:sldMk cId="1204427935" sldId="1475"/>
            <ac:spMk id="15" creationId="{C6A3E1E0-1303-4E21-B80E-8DEE67B11590}"/>
          </ac:spMkLst>
        </pc:spChg>
        <pc:spChg chg="add mod">
          <ac:chgData name="Gilberto Santos Junior" userId="96a7d4d18d04a675" providerId="LiveId" clId="{46891904-8356-422C-BAF8-73AFA02752E0}" dt="2021-05-26T22:22:12.124" v="8860"/>
          <ac:spMkLst>
            <pc:docMk/>
            <pc:sldMk cId="1204427935" sldId="1475"/>
            <ac:spMk id="16" creationId="{1B1C777F-8F24-416C-B06B-C15F83C4BD9F}"/>
          </ac:spMkLst>
        </pc:spChg>
        <pc:spChg chg="add mod">
          <ac:chgData name="Gilberto Santos Junior" userId="96a7d4d18d04a675" providerId="LiveId" clId="{46891904-8356-422C-BAF8-73AFA02752E0}" dt="2021-05-26T22:22:12.124" v="8860"/>
          <ac:spMkLst>
            <pc:docMk/>
            <pc:sldMk cId="1204427935" sldId="1475"/>
            <ac:spMk id="17" creationId="{A46A6C67-A90E-48F1-BEE0-D30300EC7BE3}"/>
          </ac:spMkLst>
        </pc:spChg>
        <pc:graphicFrameChg chg="modGraphic">
          <ac:chgData name="Gilberto Santos Junior" userId="96a7d4d18d04a675" providerId="LiveId" clId="{46891904-8356-422C-BAF8-73AFA02752E0}" dt="2021-05-26T22:14:25.873" v="8478" actId="20577"/>
          <ac:graphicFrameMkLst>
            <pc:docMk/>
            <pc:sldMk cId="1204427935" sldId="1475"/>
            <ac:graphicFrameMk id="6" creationId="{7179E4AC-7F35-4BA0-A114-991BA3D87392}"/>
          </ac:graphicFrameMkLst>
        </pc:graphicFrameChg>
        <pc:picChg chg="mod">
          <ac:chgData name="Gilberto Santos Junior" userId="96a7d4d18d04a675" providerId="LiveId" clId="{46891904-8356-422C-BAF8-73AFA02752E0}" dt="2021-05-26T22:23:21.862" v="8863" actId="14826"/>
          <ac:picMkLst>
            <pc:docMk/>
            <pc:sldMk cId="1204427935" sldId="1475"/>
            <ac:picMk id="3" creationId="{367CCC3C-5366-4253-BACC-564F3E3ABFEC}"/>
          </ac:picMkLst>
        </pc:picChg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4207399122" sldId="1475"/>
        </pc:sldMkLst>
      </pc:sldChg>
      <pc:sldChg chg="addSp delSp modSp add mod">
        <pc:chgData name="Gilberto Santos Junior" userId="96a7d4d18d04a675" providerId="LiveId" clId="{46891904-8356-422C-BAF8-73AFA02752E0}" dt="2021-06-03T02:58:57.206" v="13207"/>
        <pc:sldMkLst>
          <pc:docMk/>
          <pc:sldMk cId="3161514948" sldId="1476"/>
        </pc:sldMkLst>
        <pc:spChg chg="mod">
          <ac:chgData name="Gilberto Santos Junior" userId="96a7d4d18d04a675" providerId="LiveId" clId="{46891904-8356-422C-BAF8-73AFA02752E0}" dt="2021-05-27T00:21:04.774" v="9972" actId="1035"/>
          <ac:spMkLst>
            <pc:docMk/>
            <pc:sldMk cId="3161514948" sldId="1476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8:55.515" v="13206" actId="478"/>
          <ac:spMkLst>
            <pc:docMk/>
            <pc:sldMk cId="3161514948" sldId="1476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10:34.289" v="8444"/>
          <ac:spMkLst>
            <pc:docMk/>
            <pc:sldMk cId="3161514948" sldId="1476"/>
            <ac:spMk id="13" creationId="{60623342-CB44-40A9-997E-CA69194260FE}"/>
          </ac:spMkLst>
        </pc:spChg>
        <pc:spChg chg="del">
          <ac:chgData name="Gilberto Santos Junior" userId="96a7d4d18d04a675" providerId="LiveId" clId="{46891904-8356-422C-BAF8-73AFA02752E0}" dt="2021-05-26T22:10:32.903" v="8443" actId="478"/>
          <ac:spMkLst>
            <pc:docMk/>
            <pc:sldMk cId="3161514948" sldId="1476"/>
            <ac:spMk id="14" creationId="{62374F5C-632D-4E05-AE99-921304C83D53}"/>
          </ac:spMkLst>
        </pc:spChg>
        <pc:spChg chg="add mod">
          <ac:chgData name="Gilberto Santos Junior" userId="96a7d4d18d04a675" providerId="LiveId" clId="{46891904-8356-422C-BAF8-73AFA02752E0}" dt="2021-06-03T02:58:57.206" v="13207"/>
          <ac:spMkLst>
            <pc:docMk/>
            <pc:sldMk cId="3161514948" sldId="1476"/>
            <ac:spMk id="14" creationId="{CF6B3D97-444D-4A95-8143-923153720F02}"/>
          </ac:spMkLst>
        </pc:spChg>
        <pc:spChg chg="add mod">
          <ac:chgData name="Gilberto Santos Junior" userId="96a7d4d18d04a675" providerId="LiveId" clId="{46891904-8356-422C-BAF8-73AFA02752E0}" dt="2021-05-26T22:25:07.474" v="8865"/>
          <ac:spMkLst>
            <pc:docMk/>
            <pc:sldMk cId="3161514948" sldId="1476"/>
            <ac:spMk id="16" creationId="{45E896CC-9B3E-4BAB-8376-6F7D52DA8405}"/>
          </ac:spMkLst>
        </pc:spChg>
        <pc:spChg chg="add mod">
          <ac:chgData name="Gilberto Santos Junior" userId="96a7d4d18d04a675" providerId="LiveId" clId="{46891904-8356-422C-BAF8-73AFA02752E0}" dt="2021-05-26T22:25:07.474" v="8865"/>
          <ac:spMkLst>
            <pc:docMk/>
            <pc:sldMk cId="3161514948" sldId="1476"/>
            <ac:spMk id="17" creationId="{57B6A06A-C392-47F9-81FB-20502474D4C6}"/>
          </ac:spMkLst>
        </pc:spChg>
        <pc:graphicFrameChg chg="modGraphic">
          <ac:chgData name="Gilberto Santos Junior" userId="96a7d4d18d04a675" providerId="LiveId" clId="{46891904-8356-422C-BAF8-73AFA02752E0}" dt="2021-05-26T22:14:32.409" v="8482" actId="20577"/>
          <ac:graphicFrameMkLst>
            <pc:docMk/>
            <pc:sldMk cId="3161514948" sldId="1476"/>
            <ac:graphicFrameMk id="6" creationId="{7179E4AC-7F35-4BA0-A114-991BA3D87392}"/>
          </ac:graphicFrameMkLst>
        </pc:graphicFrameChg>
        <pc:picChg chg="mod">
          <ac:chgData name="Gilberto Santos Junior" userId="96a7d4d18d04a675" providerId="LiveId" clId="{46891904-8356-422C-BAF8-73AFA02752E0}" dt="2021-05-26T22:24:58.470" v="8864" actId="14826"/>
          <ac:picMkLst>
            <pc:docMk/>
            <pc:sldMk cId="3161514948" sldId="1476"/>
            <ac:picMk id="3" creationId="{367CCC3C-5366-4253-BACC-564F3E3ABFEC}"/>
          </ac:picMkLst>
        </pc:picChg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3409991076" sldId="1476"/>
        </pc:sldMkLst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1116949636" sldId="1477"/>
        </pc:sldMkLst>
      </pc:sldChg>
      <pc:sldChg chg="addSp delSp modSp add mod">
        <pc:chgData name="Gilberto Santos Junior" userId="96a7d4d18d04a675" providerId="LiveId" clId="{46891904-8356-422C-BAF8-73AFA02752E0}" dt="2021-06-03T02:58:51.799" v="13205"/>
        <pc:sldMkLst>
          <pc:docMk/>
          <pc:sldMk cId="3709017628" sldId="1477"/>
        </pc:sldMkLst>
        <pc:spChg chg="mod">
          <ac:chgData name="Gilberto Santos Junior" userId="96a7d4d18d04a675" providerId="LiveId" clId="{46891904-8356-422C-BAF8-73AFA02752E0}" dt="2021-05-27T00:21:01.489" v="9971" actId="1035"/>
          <ac:spMkLst>
            <pc:docMk/>
            <pc:sldMk cId="3709017628" sldId="1477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8:50.149" v="13204" actId="478"/>
          <ac:spMkLst>
            <pc:docMk/>
            <pc:sldMk cId="3709017628" sldId="1477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10:40.610" v="8446"/>
          <ac:spMkLst>
            <pc:docMk/>
            <pc:sldMk cId="3709017628" sldId="1477"/>
            <ac:spMk id="13" creationId="{2D88884A-223B-4221-9FB4-2FAFF939B06F}"/>
          </ac:spMkLst>
        </pc:spChg>
        <pc:spChg chg="del">
          <ac:chgData name="Gilberto Santos Junior" userId="96a7d4d18d04a675" providerId="LiveId" clId="{46891904-8356-422C-BAF8-73AFA02752E0}" dt="2021-05-26T22:10:38.112" v="8445" actId="478"/>
          <ac:spMkLst>
            <pc:docMk/>
            <pc:sldMk cId="3709017628" sldId="1477"/>
            <ac:spMk id="14" creationId="{62374F5C-632D-4E05-AE99-921304C83D53}"/>
          </ac:spMkLst>
        </pc:spChg>
        <pc:spChg chg="add mod">
          <ac:chgData name="Gilberto Santos Junior" userId="96a7d4d18d04a675" providerId="LiveId" clId="{46891904-8356-422C-BAF8-73AFA02752E0}" dt="2021-06-03T02:58:51.799" v="13205"/>
          <ac:spMkLst>
            <pc:docMk/>
            <pc:sldMk cId="3709017628" sldId="1477"/>
            <ac:spMk id="14" creationId="{AEB6970E-EE73-48BC-82A6-A18A5E2ED6D0}"/>
          </ac:spMkLst>
        </pc:spChg>
        <pc:spChg chg="add mod">
          <ac:chgData name="Gilberto Santos Junior" userId="96a7d4d18d04a675" providerId="LiveId" clId="{46891904-8356-422C-BAF8-73AFA02752E0}" dt="2021-05-26T22:25:09.561" v="8866"/>
          <ac:spMkLst>
            <pc:docMk/>
            <pc:sldMk cId="3709017628" sldId="1477"/>
            <ac:spMk id="16" creationId="{8E3CE675-6275-466F-B133-B05579800C9F}"/>
          </ac:spMkLst>
        </pc:spChg>
        <pc:spChg chg="add mod">
          <ac:chgData name="Gilberto Santos Junior" userId="96a7d4d18d04a675" providerId="LiveId" clId="{46891904-8356-422C-BAF8-73AFA02752E0}" dt="2021-05-26T22:25:09.561" v="8866"/>
          <ac:spMkLst>
            <pc:docMk/>
            <pc:sldMk cId="3709017628" sldId="1477"/>
            <ac:spMk id="17" creationId="{55230DBE-A470-436E-AF59-025482501C35}"/>
          </ac:spMkLst>
        </pc:spChg>
        <pc:graphicFrameChg chg="modGraphic">
          <ac:chgData name="Gilberto Santos Junior" userId="96a7d4d18d04a675" providerId="LiveId" clId="{46891904-8356-422C-BAF8-73AFA02752E0}" dt="2021-05-26T22:14:38.689" v="8486" actId="20577"/>
          <ac:graphicFrameMkLst>
            <pc:docMk/>
            <pc:sldMk cId="3709017628" sldId="1477"/>
            <ac:graphicFrameMk id="6" creationId="{7179E4AC-7F35-4BA0-A114-991BA3D87392}"/>
          </ac:graphicFrameMkLst>
        </pc:graphicFrameChg>
        <pc:picChg chg="mod">
          <ac:chgData name="Gilberto Santos Junior" userId="96a7d4d18d04a675" providerId="LiveId" clId="{46891904-8356-422C-BAF8-73AFA02752E0}" dt="2021-05-26T22:25:55.919" v="8867" actId="14826"/>
          <ac:picMkLst>
            <pc:docMk/>
            <pc:sldMk cId="3709017628" sldId="1477"/>
            <ac:picMk id="3" creationId="{367CCC3C-5366-4253-BACC-564F3E3ABFEC}"/>
          </ac:picMkLst>
        </pc:picChg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198434319" sldId="1478"/>
        </pc:sldMkLst>
      </pc:sldChg>
      <pc:sldChg chg="addSp delSp modSp add mod">
        <pc:chgData name="Gilberto Santos Junior" userId="96a7d4d18d04a675" providerId="LiveId" clId="{46891904-8356-422C-BAF8-73AFA02752E0}" dt="2021-06-03T02:58:45.775" v="13203"/>
        <pc:sldMkLst>
          <pc:docMk/>
          <pc:sldMk cId="3551203283" sldId="1478"/>
        </pc:sldMkLst>
        <pc:spChg chg="mod">
          <ac:chgData name="Gilberto Santos Junior" userId="96a7d4d18d04a675" providerId="LiveId" clId="{46891904-8356-422C-BAF8-73AFA02752E0}" dt="2021-05-27T00:20:58.117" v="9970" actId="1035"/>
          <ac:spMkLst>
            <pc:docMk/>
            <pc:sldMk cId="3551203283" sldId="1478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8:44.156" v="13202" actId="478"/>
          <ac:spMkLst>
            <pc:docMk/>
            <pc:sldMk cId="3551203283" sldId="1478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10:45.744" v="8448"/>
          <ac:spMkLst>
            <pc:docMk/>
            <pc:sldMk cId="3551203283" sldId="1478"/>
            <ac:spMk id="13" creationId="{0AEB0337-5FA8-48CE-A2F1-E92A0A257642}"/>
          </ac:spMkLst>
        </pc:spChg>
        <pc:spChg chg="del">
          <ac:chgData name="Gilberto Santos Junior" userId="96a7d4d18d04a675" providerId="LiveId" clId="{46891904-8356-422C-BAF8-73AFA02752E0}" dt="2021-05-26T22:10:44.121" v="8447" actId="478"/>
          <ac:spMkLst>
            <pc:docMk/>
            <pc:sldMk cId="3551203283" sldId="1478"/>
            <ac:spMk id="14" creationId="{62374F5C-632D-4E05-AE99-921304C83D53}"/>
          </ac:spMkLst>
        </pc:spChg>
        <pc:spChg chg="add mod">
          <ac:chgData name="Gilberto Santos Junior" userId="96a7d4d18d04a675" providerId="LiveId" clId="{46891904-8356-422C-BAF8-73AFA02752E0}" dt="2021-06-03T02:58:45.775" v="13203"/>
          <ac:spMkLst>
            <pc:docMk/>
            <pc:sldMk cId="3551203283" sldId="1478"/>
            <ac:spMk id="14" creationId="{8BAB4795-445E-4BE0-8711-6F5AC3ECE1AD}"/>
          </ac:spMkLst>
        </pc:spChg>
        <pc:spChg chg="add mod">
          <ac:chgData name="Gilberto Santos Junior" userId="96a7d4d18d04a675" providerId="LiveId" clId="{46891904-8356-422C-BAF8-73AFA02752E0}" dt="2021-05-26T22:27:58.112" v="8869"/>
          <ac:spMkLst>
            <pc:docMk/>
            <pc:sldMk cId="3551203283" sldId="1478"/>
            <ac:spMk id="16" creationId="{FC23888A-22F9-417B-9C3A-61255A182D18}"/>
          </ac:spMkLst>
        </pc:spChg>
        <pc:spChg chg="add mod">
          <ac:chgData name="Gilberto Santos Junior" userId="96a7d4d18d04a675" providerId="LiveId" clId="{46891904-8356-422C-BAF8-73AFA02752E0}" dt="2021-05-26T22:27:58.112" v="8869"/>
          <ac:spMkLst>
            <pc:docMk/>
            <pc:sldMk cId="3551203283" sldId="1478"/>
            <ac:spMk id="17" creationId="{E06AD4B1-78C2-4527-93E3-1775197B1610}"/>
          </ac:spMkLst>
        </pc:spChg>
        <pc:graphicFrameChg chg="modGraphic">
          <ac:chgData name="Gilberto Santos Junior" userId="96a7d4d18d04a675" providerId="LiveId" clId="{46891904-8356-422C-BAF8-73AFA02752E0}" dt="2021-05-26T22:14:45.143" v="8490" actId="20577"/>
          <ac:graphicFrameMkLst>
            <pc:docMk/>
            <pc:sldMk cId="3551203283" sldId="1478"/>
            <ac:graphicFrameMk id="6" creationId="{7179E4AC-7F35-4BA0-A114-991BA3D87392}"/>
          </ac:graphicFrameMkLst>
        </pc:graphicFrameChg>
        <pc:picChg chg="mod">
          <ac:chgData name="Gilberto Santos Junior" userId="96a7d4d18d04a675" providerId="LiveId" clId="{46891904-8356-422C-BAF8-73AFA02752E0}" dt="2021-05-26T22:27:46.789" v="8868" actId="14826"/>
          <ac:picMkLst>
            <pc:docMk/>
            <pc:sldMk cId="3551203283" sldId="1478"/>
            <ac:picMk id="3" creationId="{367CCC3C-5366-4253-BACC-564F3E3ABFEC}"/>
          </ac:picMkLst>
        </pc:picChg>
      </pc:sldChg>
      <pc:sldChg chg="addSp delSp modSp add mod">
        <pc:chgData name="Gilberto Santos Junior" userId="96a7d4d18d04a675" providerId="LiveId" clId="{46891904-8356-422C-BAF8-73AFA02752E0}" dt="2021-06-03T02:58:39.673" v="13201"/>
        <pc:sldMkLst>
          <pc:docMk/>
          <pc:sldMk cId="2206176037" sldId="1479"/>
        </pc:sldMkLst>
        <pc:spChg chg="mod">
          <ac:chgData name="Gilberto Santos Junior" userId="96a7d4d18d04a675" providerId="LiveId" clId="{46891904-8356-422C-BAF8-73AFA02752E0}" dt="2021-05-27T00:20:53.208" v="9969" actId="1035"/>
          <ac:spMkLst>
            <pc:docMk/>
            <pc:sldMk cId="2206176037" sldId="1479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8:37.910" v="13200" actId="478"/>
          <ac:spMkLst>
            <pc:docMk/>
            <pc:sldMk cId="2206176037" sldId="1479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10:49.330" v="8450"/>
          <ac:spMkLst>
            <pc:docMk/>
            <pc:sldMk cId="2206176037" sldId="1479"/>
            <ac:spMk id="13" creationId="{C52502D4-264C-44F5-8714-15E525CB375C}"/>
          </ac:spMkLst>
        </pc:spChg>
        <pc:spChg chg="add mod">
          <ac:chgData name="Gilberto Santos Junior" userId="96a7d4d18d04a675" providerId="LiveId" clId="{46891904-8356-422C-BAF8-73AFA02752E0}" dt="2021-06-03T02:58:39.673" v="13201"/>
          <ac:spMkLst>
            <pc:docMk/>
            <pc:sldMk cId="2206176037" sldId="1479"/>
            <ac:spMk id="14" creationId="{3DC0AD7D-9F5E-4AF5-8860-3CD5F6DA9462}"/>
          </ac:spMkLst>
        </pc:spChg>
        <pc:spChg chg="del">
          <ac:chgData name="Gilberto Santos Junior" userId="96a7d4d18d04a675" providerId="LiveId" clId="{46891904-8356-422C-BAF8-73AFA02752E0}" dt="2021-05-26T22:10:48.912" v="8449" actId="478"/>
          <ac:spMkLst>
            <pc:docMk/>
            <pc:sldMk cId="2206176037" sldId="1479"/>
            <ac:spMk id="14" creationId="{62374F5C-632D-4E05-AE99-921304C83D53}"/>
          </ac:spMkLst>
        </pc:spChg>
        <pc:spChg chg="add mod">
          <ac:chgData name="Gilberto Santos Junior" userId="96a7d4d18d04a675" providerId="LiveId" clId="{46891904-8356-422C-BAF8-73AFA02752E0}" dt="2021-05-26T22:28:52.353" v="8871"/>
          <ac:spMkLst>
            <pc:docMk/>
            <pc:sldMk cId="2206176037" sldId="1479"/>
            <ac:spMk id="16" creationId="{43B2DAA6-C65E-4415-9141-E9CFE340576C}"/>
          </ac:spMkLst>
        </pc:spChg>
        <pc:spChg chg="add mod">
          <ac:chgData name="Gilberto Santos Junior" userId="96a7d4d18d04a675" providerId="LiveId" clId="{46891904-8356-422C-BAF8-73AFA02752E0}" dt="2021-05-26T22:28:52.353" v="8871"/>
          <ac:spMkLst>
            <pc:docMk/>
            <pc:sldMk cId="2206176037" sldId="1479"/>
            <ac:spMk id="17" creationId="{1ECC0612-8365-441E-9DE9-D05277F6B216}"/>
          </ac:spMkLst>
        </pc:spChg>
        <pc:graphicFrameChg chg="modGraphic">
          <ac:chgData name="Gilberto Santos Junior" userId="96a7d4d18d04a675" providerId="LiveId" clId="{46891904-8356-422C-BAF8-73AFA02752E0}" dt="2021-05-26T22:14:51.015" v="8494" actId="20577"/>
          <ac:graphicFrameMkLst>
            <pc:docMk/>
            <pc:sldMk cId="2206176037" sldId="1479"/>
            <ac:graphicFrameMk id="6" creationId="{7179E4AC-7F35-4BA0-A114-991BA3D87392}"/>
          </ac:graphicFrameMkLst>
        </pc:graphicFrameChg>
        <pc:picChg chg="mod">
          <ac:chgData name="Gilberto Santos Junior" userId="96a7d4d18d04a675" providerId="LiveId" clId="{46891904-8356-422C-BAF8-73AFA02752E0}" dt="2021-05-26T22:28:42.511" v="8870" actId="14826"/>
          <ac:picMkLst>
            <pc:docMk/>
            <pc:sldMk cId="2206176037" sldId="1479"/>
            <ac:picMk id="3" creationId="{367CCC3C-5366-4253-BACC-564F3E3ABFEC}"/>
          </ac:picMkLst>
        </pc:picChg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2554524342" sldId="1479"/>
        </pc:sldMkLst>
      </pc:sldChg>
      <pc:sldChg chg="addSp delSp modSp add mod">
        <pc:chgData name="Gilberto Santos Junior" userId="96a7d4d18d04a675" providerId="LiveId" clId="{46891904-8356-422C-BAF8-73AFA02752E0}" dt="2021-06-03T02:58:34.228" v="13199"/>
        <pc:sldMkLst>
          <pc:docMk/>
          <pc:sldMk cId="3251783770" sldId="1480"/>
        </pc:sldMkLst>
        <pc:spChg chg="mod">
          <ac:chgData name="Gilberto Santos Junior" userId="96a7d4d18d04a675" providerId="LiveId" clId="{46891904-8356-422C-BAF8-73AFA02752E0}" dt="2021-05-27T00:20:47.388" v="9968" actId="1035"/>
          <ac:spMkLst>
            <pc:docMk/>
            <pc:sldMk cId="3251783770" sldId="1480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8:32.572" v="13198" actId="478"/>
          <ac:spMkLst>
            <pc:docMk/>
            <pc:sldMk cId="3251783770" sldId="1480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10:54.055" v="8452"/>
          <ac:spMkLst>
            <pc:docMk/>
            <pc:sldMk cId="3251783770" sldId="1480"/>
            <ac:spMk id="13" creationId="{9E4BB08F-D8CA-4DEE-98BB-553C4346D1EB}"/>
          </ac:spMkLst>
        </pc:spChg>
        <pc:spChg chg="del">
          <ac:chgData name="Gilberto Santos Junior" userId="96a7d4d18d04a675" providerId="LiveId" clId="{46891904-8356-422C-BAF8-73AFA02752E0}" dt="2021-05-26T22:10:53.329" v="8451" actId="478"/>
          <ac:spMkLst>
            <pc:docMk/>
            <pc:sldMk cId="3251783770" sldId="1480"/>
            <ac:spMk id="14" creationId="{62374F5C-632D-4E05-AE99-921304C83D53}"/>
          </ac:spMkLst>
        </pc:spChg>
        <pc:spChg chg="add mod">
          <ac:chgData name="Gilberto Santos Junior" userId="96a7d4d18d04a675" providerId="LiveId" clId="{46891904-8356-422C-BAF8-73AFA02752E0}" dt="2021-05-26T22:29:51.863" v="8873"/>
          <ac:spMkLst>
            <pc:docMk/>
            <pc:sldMk cId="3251783770" sldId="1480"/>
            <ac:spMk id="16" creationId="{ACB7C650-516F-488D-805B-C7656429CBA8}"/>
          </ac:spMkLst>
        </pc:spChg>
        <pc:spChg chg="add mod">
          <ac:chgData name="Gilberto Santos Junior" userId="96a7d4d18d04a675" providerId="LiveId" clId="{46891904-8356-422C-BAF8-73AFA02752E0}" dt="2021-05-26T22:29:51.863" v="8873"/>
          <ac:spMkLst>
            <pc:docMk/>
            <pc:sldMk cId="3251783770" sldId="1480"/>
            <ac:spMk id="17" creationId="{679172E7-C6F6-43DF-933C-409E674FE511}"/>
          </ac:spMkLst>
        </pc:spChg>
        <pc:spChg chg="add mod">
          <ac:chgData name="Gilberto Santos Junior" userId="96a7d4d18d04a675" providerId="LiveId" clId="{46891904-8356-422C-BAF8-73AFA02752E0}" dt="2021-06-03T02:58:34.228" v="13199"/>
          <ac:spMkLst>
            <pc:docMk/>
            <pc:sldMk cId="3251783770" sldId="1480"/>
            <ac:spMk id="18" creationId="{D4B9D683-486C-402B-9546-2D38E37226F8}"/>
          </ac:spMkLst>
        </pc:spChg>
        <pc:graphicFrameChg chg="modGraphic">
          <ac:chgData name="Gilberto Santos Junior" userId="96a7d4d18d04a675" providerId="LiveId" clId="{46891904-8356-422C-BAF8-73AFA02752E0}" dt="2021-05-26T22:14:57.497" v="8498" actId="20577"/>
          <ac:graphicFrameMkLst>
            <pc:docMk/>
            <pc:sldMk cId="3251783770" sldId="1480"/>
            <ac:graphicFrameMk id="6" creationId="{7179E4AC-7F35-4BA0-A114-991BA3D87392}"/>
          </ac:graphicFrameMkLst>
        </pc:graphicFrameChg>
        <pc:picChg chg="mod">
          <ac:chgData name="Gilberto Santos Junior" userId="96a7d4d18d04a675" providerId="LiveId" clId="{46891904-8356-422C-BAF8-73AFA02752E0}" dt="2021-05-26T22:29:42.588" v="8872" actId="14826"/>
          <ac:picMkLst>
            <pc:docMk/>
            <pc:sldMk cId="3251783770" sldId="1480"/>
            <ac:picMk id="3" creationId="{367CCC3C-5366-4253-BACC-564F3E3ABFEC}"/>
          </ac:picMkLst>
        </pc:picChg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4100053268" sldId="1480"/>
        </pc:sldMkLst>
      </pc:sldChg>
      <pc:sldChg chg="add del">
        <pc:chgData name="Gilberto Santos Junior" userId="96a7d4d18d04a675" providerId="LiveId" clId="{46891904-8356-422C-BAF8-73AFA02752E0}" dt="2021-05-26T22:09:46.045" v="8427"/>
        <pc:sldMkLst>
          <pc:docMk/>
          <pc:sldMk cId="499219173" sldId="1481"/>
        </pc:sldMkLst>
      </pc:sldChg>
      <pc:sldChg chg="addSp delSp modSp add mod">
        <pc:chgData name="Gilberto Santos Junior" userId="96a7d4d18d04a675" providerId="LiveId" clId="{46891904-8356-422C-BAF8-73AFA02752E0}" dt="2021-06-03T02:58:26.925" v="13197"/>
        <pc:sldMkLst>
          <pc:docMk/>
          <pc:sldMk cId="2079693468" sldId="1481"/>
        </pc:sldMkLst>
        <pc:spChg chg="mod">
          <ac:chgData name="Gilberto Santos Junior" userId="96a7d4d18d04a675" providerId="LiveId" clId="{46891904-8356-422C-BAF8-73AFA02752E0}" dt="2021-05-27T00:20:43.133" v="9967" actId="1035"/>
          <ac:spMkLst>
            <pc:docMk/>
            <pc:sldMk cId="2079693468" sldId="1481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8:24.924" v="13196" actId="478"/>
          <ac:spMkLst>
            <pc:docMk/>
            <pc:sldMk cId="2079693468" sldId="1481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5-26T22:10:59.442" v="8454"/>
          <ac:spMkLst>
            <pc:docMk/>
            <pc:sldMk cId="2079693468" sldId="1481"/>
            <ac:spMk id="13" creationId="{876B5054-220D-4C04-AEAC-3424A738E7CE}"/>
          </ac:spMkLst>
        </pc:spChg>
        <pc:spChg chg="del">
          <ac:chgData name="Gilberto Santos Junior" userId="96a7d4d18d04a675" providerId="LiveId" clId="{46891904-8356-422C-BAF8-73AFA02752E0}" dt="2021-05-26T22:10:57.736" v="8453" actId="478"/>
          <ac:spMkLst>
            <pc:docMk/>
            <pc:sldMk cId="2079693468" sldId="1481"/>
            <ac:spMk id="14" creationId="{62374F5C-632D-4E05-AE99-921304C83D53}"/>
          </ac:spMkLst>
        </pc:spChg>
        <pc:spChg chg="add mod">
          <ac:chgData name="Gilberto Santos Junior" userId="96a7d4d18d04a675" providerId="LiveId" clId="{46891904-8356-422C-BAF8-73AFA02752E0}" dt="2021-05-26T22:31:03.433" v="8875"/>
          <ac:spMkLst>
            <pc:docMk/>
            <pc:sldMk cId="2079693468" sldId="1481"/>
            <ac:spMk id="16" creationId="{E5431A7B-1396-4178-BE76-29692F6425E6}"/>
          </ac:spMkLst>
        </pc:spChg>
        <pc:spChg chg="add mod">
          <ac:chgData name="Gilberto Santos Junior" userId="96a7d4d18d04a675" providerId="LiveId" clId="{46891904-8356-422C-BAF8-73AFA02752E0}" dt="2021-05-26T22:31:03.433" v="8875"/>
          <ac:spMkLst>
            <pc:docMk/>
            <pc:sldMk cId="2079693468" sldId="1481"/>
            <ac:spMk id="17" creationId="{B3A817ED-16D3-4B33-A19F-A50FA891FDFB}"/>
          </ac:spMkLst>
        </pc:spChg>
        <pc:spChg chg="add mod">
          <ac:chgData name="Gilberto Santos Junior" userId="96a7d4d18d04a675" providerId="LiveId" clId="{46891904-8356-422C-BAF8-73AFA02752E0}" dt="2021-06-03T02:58:26.925" v="13197"/>
          <ac:spMkLst>
            <pc:docMk/>
            <pc:sldMk cId="2079693468" sldId="1481"/>
            <ac:spMk id="18" creationId="{DBB3116B-F69F-4E1D-B7B3-6924C0D4A219}"/>
          </ac:spMkLst>
        </pc:spChg>
        <pc:graphicFrameChg chg="modGraphic">
          <ac:chgData name="Gilberto Santos Junior" userId="96a7d4d18d04a675" providerId="LiveId" clId="{46891904-8356-422C-BAF8-73AFA02752E0}" dt="2021-05-26T22:15:04.241" v="8502" actId="20577"/>
          <ac:graphicFrameMkLst>
            <pc:docMk/>
            <pc:sldMk cId="2079693468" sldId="1481"/>
            <ac:graphicFrameMk id="6" creationId="{7179E4AC-7F35-4BA0-A114-991BA3D87392}"/>
          </ac:graphicFrameMkLst>
        </pc:graphicFrameChg>
        <pc:picChg chg="mod">
          <ac:chgData name="Gilberto Santos Junior" userId="96a7d4d18d04a675" providerId="LiveId" clId="{46891904-8356-422C-BAF8-73AFA02752E0}" dt="2021-05-26T22:30:53.511" v="8874" actId="14826"/>
          <ac:picMkLst>
            <pc:docMk/>
            <pc:sldMk cId="2079693468" sldId="1481"/>
            <ac:picMk id="3" creationId="{367CCC3C-5366-4253-BACC-564F3E3ABFEC}"/>
          </ac:picMkLst>
        </pc:picChg>
      </pc:sldChg>
      <pc:sldChg chg="addSp delSp modSp add mod">
        <pc:chgData name="Gilberto Santos Junior" userId="96a7d4d18d04a675" providerId="LiveId" clId="{46891904-8356-422C-BAF8-73AFA02752E0}" dt="2021-05-26T22:43:51.539" v="9908" actId="1035"/>
        <pc:sldMkLst>
          <pc:docMk/>
          <pc:sldMk cId="1819766615" sldId="1482"/>
        </pc:sldMkLst>
        <pc:spChg chg="del mod">
          <ac:chgData name="Gilberto Santos Junior" userId="96a7d4d18d04a675" providerId="LiveId" clId="{46891904-8356-422C-BAF8-73AFA02752E0}" dt="2021-05-26T22:38:18.114" v="9777" actId="478"/>
          <ac:spMkLst>
            <pc:docMk/>
            <pc:sldMk cId="1819766615" sldId="1482"/>
            <ac:spMk id="4" creationId="{770739EA-D57C-49FA-B778-D2B322AC3CE4}"/>
          </ac:spMkLst>
        </pc:spChg>
        <pc:spChg chg="del mod">
          <ac:chgData name="Gilberto Santos Junior" userId="96a7d4d18d04a675" providerId="LiveId" clId="{46891904-8356-422C-BAF8-73AFA02752E0}" dt="2021-05-26T22:35:02.514" v="9523" actId="478"/>
          <ac:spMkLst>
            <pc:docMk/>
            <pc:sldMk cId="1819766615" sldId="1482"/>
            <ac:spMk id="5" creationId="{733DDBB6-E482-433F-9E52-AB2028256536}"/>
          </ac:spMkLst>
        </pc:spChg>
        <pc:spChg chg="del mod">
          <ac:chgData name="Gilberto Santos Junior" userId="96a7d4d18d04a675" providerId="LiveId" clId="{46891904-8356-422C-BAF8-73AFA02752E0}" dt="2021-05-26T22:35:49.519" v="9525" actId="478"/>
          <ac:spMkLst>
            <pc:docMk/>
            <pc:sldMk cId="1819766615" sldId="1482"/>
            <ac:spMk id="8" creationId="{00000000-0000-0000-0000-000000000000}"/>
          </ac:spMkLst>
        </pc:spChg>
        <pc:spChg chg="mod">
          <ac:chgData name="Gilberto Santos Junior" userId="96a7d4d18d04a675" providerId="LiveId" clId="{46891904-8356-422C-BAF8-73AFA02752E0}" dt="2021-05-26T22:37:20.048" v="9668" actId="164"/>
          <ac:spMkLst>
            <pc:docMk/>
            <pc:sldMk cId="1819766615" sldId="1482"/>
            <ac:spMk id="10" creationId="{B107D857-6A74-4AF8-AF41-0B8AE9ABDD1D}"/>
          </ac:spMkLst>
        </pc:spChg>
        <pc:spChg chg="mod">
          <ac:chgData name="Gilberto Santos Junior" userId="96a7d4d18d04a675" providerId="LiveId" clId="{46891904-8356-422C-BAF8-73AFA02752E0}" dt="2021-05-26T22:37:20.048" v="9668" actId="164"/>
          <ac:spMkLst>
            <pc:docMk/>
            <pc:sldMk cId="1819766615" sldId="1482"/>
            <ac:spMk id="11" creationId="{A8B722F4-283A-4AF5-884E-2E44CF03CBCE}"/>
          </ac:spMkLst>
        </pc:spChg>
        <pc:spChg chg="mod ord">
          <ac:chgData name="Gilberto Santos Junior" userId="96a7d4d18d04a675" providerId="LiveId" clId="{46891904-8356-422C-BAF8-73AFA02752E0}" dt="2021-05-26T22:37:31.544" v="9683" actId="167"/>
          <ac:spMkLst>
            <pc:docMk/>
            <pc:sldMk cId="1819766615" sldId="1482"/>
            <ac:spMk id="12" creationId="{D97F692D-9912-4FE4-A550-0B435E526BA6}"/>
          </ac:spMkLst>
        </pc:spChg>
        <pc:spChg chg="mod">
          <ac:chgData name="Gilberto Santos Junior" userId="96a7d4d18d04a675" providerId="LiveId" clId="{46891904-8356-422C-BAF8-73AFA02752E0}" dt="2021-05-26T22:43:51.539" v="9908" actId="1035"/>
          <ac:spMkLst>
            <pc:docMk/>
            <pc:sldMk cId="1819766615" sldId="1482"/>
            <ac:spMk id="13" creationId="{876B5054-220D-4C04-AEAC-3424A738E7CE}"/>
          </ac:spMkLst>
        </pc:spChg>
        <pc:spChg chg="mod">
          <ac:chgData name="Gilberto Santos Junior" userId="96a7d4d18d04a675" providerId="LiveId" clId="{46891904-8356-422C-BAF8-73AFA02752E0}" dt="2021-05-26T22:37:20.048" v="9668" actId="164"/>
          <ac:spMkLst>
            <pc:docMk/>
            <pc:sldMk cId="1819766615" sldId="1482"/>
            <ac:spMk id="15" creationId="{C01AA406-ADD0-4287-8A21-41849C5DC1A1}"/>
          </ac:spMkLst>
        </pc:spChg>
        <pc:spChg chg="mod">
          <ac:chgData name="Gilberto Santos Junior" userId="96a7d4d18d04a675" providerId="LiveId" clId="{46891904-8356-422C-BAF8-73AFA02752E0}" dt="2021-05-26T22:37:20.048" v="9668" actId="164"/>
          <ac:spMkLst>
            <pc:docMk/>
            <pc:sldMk cId="1819766615" sldId="1482"/>
            <ac:spMk id="16" creationId="{E5431A7B-1396-4178-BE76-29692F6425E6}"/>
          </ac:spMkLst>
        </pc:spChg>
        <pc:spChg chg="mod">
          <ac:chgData name="Gilberto Santos Junior" userId="96a7d4d18d04a675" providerId="LiveId" clId="{46891904-8356-422C-BAF8-73AFA02752E0}" dt="2021-05-26T22:37:20.048" v="9668" actId="164"/>
          <ac:spMkLst>
            <pc:docMk/>
            <pc:sldMk cId="1819766615" sldId="1482"/>
            <ac:spMk id="17" creationId="{B3A817ED-16D3-4B33-A19F-A50FA891FDFB}"/>
          </ac:spMkLst>
        </pc:spChg>
        <pc:spChg chg="add mod">
          <ac:chgData name="Gilberto Santos Junior" userId="96a7d4d18d04a675" providerId="LiveId" clId="{46891904-8356-422C-BAF8-73AFA02752E0}" dt="2021-05-26T22:39:24.909" v="9886" actId="1037"/>
          <ac:spMkLst>
            <pc:docMk/>
            <pc:sldMk cId="1819766615" sldId="1482"/>
            <ac:spMk id="19" creationId="{683764A1-ECD7-4010-9965-69429C2B45CD}"/>
          </ac:spMkLst>
        </pc:spChg>
        <pc:spChg chg="mod">
          <ac:chgData name="Gilberto Santos Junior" userId="96a7d4d18d04a675" providerId="LiveId" clId="{46891904-8356-422C-BAF8-73AFA02752E0}" dt="2021-05-26T22:33:26.047" v="9228"/>
          <ac:spMkLst>
            <pc:docMk/>
            <pc:sldMk cId="1819766615" sldId="1482"/>
            <ac:spMk id="22" creationId="{133474EA-933A-44BC-B5CF-646301FDA8F8}"/>
          </ac:spMkLst>
        </pc:spChg>
        <pc:spChg chg="mod">
          <ac:chgData name="Gilberto Santos Junior" userId="96a7d4d18d04a675" providerId="LiveId" clId="{46891904-8356-422C-BAF8-73AFA02752E0}" dt="2021-05-26T22:33:26.047" v="9228"/>
          <ac:spMkLst>
            <pc:docMk/>
            <pc:sldMk cId="1819766615" sldId="1482"/>
            <ac:spMk id="23" creationId="{05861D4E-BD7F-43F2-B402-1F29F5C7DCC8}"/>
          </ac:spMkLst>
        </pc:spChg>
        <pc:spChg chg="mod">
          <ac:chgData name="Gilberto Santos Junior" userId="96a7d4d18d04a675" providerId="LiveId" clId="{46891904-8356-422C-BAF8-73AFA02752E0}" dt="2021-05-26T22:33:26.047" v="9228"/>
          <ac:spMkLst>
            <pc:docMk/>
            <pc:sldMk cId="1819766615" sldId="1482"/>
            <ac:spMk id="24" creationId="{976A07D5-92BE-417D-8B79-835107AFD7CF}"/>
          </ac:spMkLst>
        </pc:spChg>
        <pc:spChg chg="mod">
          <ac:chgData name="Gilberto Santos Junior" userId="96a7d4d18d04a675" providerId="LiveId" clId="{46891904-8356-422C-BAF8-73AFA02752E0}" dt="2021-05-26T22:33:26.047" v="9228"/>
          <ac:spMkLst>
            <pc:docMk/>
            <pc:sldMk cId="1819766615" sldId="1482"/>
            <ac:spMk id="25" creationId="{64BBC827-EEB4-4D98-8F0D-2A26731C97E1}"/>
          </ac:spMkLst>
        </pc:spChg>
        <pc:grpChg chg="add mod ord">
          <ac:chgData name="Gilberto Santos Junior" userId="96a7d4d18d04a675" providerId="LiveId" clId="{46891904-8356-422C-BAF8-73AFA02752E0}" dt="2021-05-26T22:39:32.143" v="9897" actId="1037"/>
          <ac:grpSpMkLst>
            <pc:docMk/>
            <pc:sldMk cId="1819766615" sldId="1482"/>
            <ac:grpSpMk id="2" creationId="{D7BB5B70-32FB-45B5-AFF5-6558396C7A6F}"/>
          </ac:grpSpMkLst>
        </pc:grpChg>
        <pc:grpChg chg="add mod ord">
          <ac:chgData name="Gilberto Santos Junior" userId="96a7d4d18d04a675" providerId="LiveId" clId="{46891904-8356-422C-BAF8-73AFA02752E0}" dt="2021-05-26T22:38:22.075" v="9780" actId="1036"/>
          <ac:grpSpMkLst>
            <pc:docMk/>
            <pc:sldMk cId="1819766615" sldId="1482"/>
            <ac:grpSpMk id="20" creationId="{2198C6C4-F5CB-4620-920B-2F3A927CCD7A}"/>
          </ac:grpSpMkLst>
        </pc:grpChg>
        <pc:graphicFrameChg chg="mod ord">
          <ac:chgData name="Gilberto Santos Junior" userId="96a7d4d18d04a675" providerId="LiveId" clId="{46891904-8356-422C-BAF8-73AFA02752E0}" dt="2021-05-26T22:37:45.137" v="9703" actId="1035"/>
          <ac:graphicFrameMkLst>
            <pc:docMk/>
            <pc:sldMk cId="1819766615" sldId="1482"/>
            <ac:graphicFrameMk id="6" creationId="{7179E4AC-7F35-4BA0-A114-991BA3D87392}"/>
          </ac:graphicFrameMkLst>
        </pc:graphicFrameChg>
        <pc:graphicFrameChg chg="add mod">
          <ac:chgData name="Gilberto Santos Junior" userId="96a7d4d18d04a675" providerId="LiveId" clId="{46891904-8356-422C-BAF8-73AFA02752E0}" dt="2021-05-26T22:39:24.909" v="9886" actId="1037"/>
          <ac:graphicFrameMkLst>
            <pc:docMk/>
            <pc:sldMk cId="1819766615" sldId="1482"/>
            <ac:graphicFrameMk id="18" creationId="{789FADCC-9D35-49AA-A199-B60EC3B80E70}"/>
          </ac:graphicFrameMkLst>
        </pc:graphicFrameChg>
        <pc:picChg chg="mod">
          <ac:chgData name="Gilberto Santos Junior" userId="96a7d4d18d04a675" providerId="LiveId" clId="{46891904-8356-422C-BAF8-73AFA02752E0}" dt="2021-05-26T22:37:20.048" v="9668" actId="164"/>
          <ac:picMkLst>
            <pc:docMk/>
            <pc:sldMk cId="1819766615" sldId="1482"/>
            <ac:picMk id="3" creationId="{367CCC3C-5366-4253-BACC-564F3E3ABFEC}"/>
          </ac:picMkLst>
        </pc:picChg>
        <pc:picChg chg="mod">
          <ac:chgData name="Gilberto Santos Junior" userId="96a7d4d18d04a675" providerId="LiveId" clId="{46891904-8356-422C-BAF8-73AFA02752E0}" dt="2021-05-26T22:33:26.047" v="9228"/>
          <ac:picMkLst>
            <pc:docMk/>
            <pc:sldMk cId="1819766615" sldId="1482"/>
            <ac:picMk id="21" creationId="{D785F73E-3F57-485F-95D7-B6E9DD67B1D1}"/>
          </ac:picMkLst>
        </pc:picChg>
      </pc:sldChg>
      <pc:sldChg chg="addSp delSp modSp add mod">
        <pc:chgData name="Gilberto Santos Junior" userId="96a7d4d18d04a675" providerId="LiveId" clId="{46891904-8356-422C-BAF8-73AFA02752E0}" dt="2021-06-03T02:58:17.356" v="13195"/>
        <pc:sldMkLst>
          <pc:docMk/>
          <pc:sldMk cId="3288985516" sldId="1483"/>
        </pc:sldMkLst>
        <pc:spChg chg="mod">
          <ac:chgData name="Gilberto Santos Junior" userId="96a7d4d18d04a675" providerId="LiveId" clId="{46891904-8356-422C-BAF8-73AFA02752E0}" dt="2021-05-27T00:20:38.558" v="9966" actId="1035"/>
          <ac:spMkLst>
            <pc:docMk/>
            <pc:sldMk cId="3288985516" sldId="1483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6-03T02:58:15.550" v="13194" actId="478"/>
          <ac:spMkLst>
            <pc:docMk/>
            <pc:sldMk cId="3288985516" sldId="1483"/>
            <ac:spMk id="8" creationId="{00000000-0000-0000-0000-000000000000}"/>
          </ac:spMkLst>
        </pc:spChg>
        <pc:spChg chg="add mod">
          <ac:chgData name="Gilberto Santos Junior" userId="96a7d4d18d04a675" providerId="LiveId" clId="{46891904-8356-422C-BAF8-73AFA02752E0}" dt="2021-06-03T02:58:17.356" v="13195"/>
          <ac:spMkLst>
            <pc:docMk/>
            <pc:sldMk cId="3288985516" sldId="1483"/>
            <ac:spMk id="18" creationId="{247121EC-512C-48E5-B2EA-9BCC0BB1DA04}"/>
          </ac:spMkLst>
        </pc:spChg>
      </pc:sldChg>
      <pc:sldChg chg="addSp delSp modSp add mod modTransition">
        <pc:chgData name="Gilberto Santos Junior" userId="96a7d4d18d04a675" providerId="LiveId" clId="{46891904-8356-422C-BAF8-73AFA02752E0}" dt="2021-06-03T02:37:23.486" v="12977"/>
        <pc:sldMkLst>
          <pc:docMk/>
          <pc:sldMk cId="737246276" sldId="1484"/>
        </pc:sldMkLst>
        <pc:spChg chg="mod">
          <ac:chgData name="Gilberto Santos Junior" userId="96a7d4d18d04a675" providerId="LiveId" clId="{46891904-8356-422C-BAF8-73AFA02752E0}" dt="2021-06-02T00:50:53.250" v="10063" actId="113"/>
          <ac:spMkLst>
            <pc:docMk/>
            <pc:sldMk cId="737246276" sldId="1484"/>
            <ac:spMk id="4" creationId="{770739EA-D57C-49FA-B778-D2B322AC3CE4}"/>
          </ac:spMkLst>
        </pc:spChg>
        <pc:spChg chg="del">
          <ac:chgData name="Gilberto Santos Junior" userId="96a7d4d18d04a675" providerId="LiveId" clId="{46891904-8356-422C-BAF8-73AFA02752E0}" dt="2021-05-26T22:47:52.467" v="9928" actId="478"/>
          <ac:spMkLst>
            <pc:docMk/>
            <pc:sldMk cId="737246276" sldId="1484"/>
            <ac:spMk id="5" creationId="{733DDBB6-E482-433F-9E52-AB2028256536}"/>
          </ac:spMkLst>
        </pc:spChg>
        <pc:spChg chg="add mod">
          <ac:chgData name="Gilberto Santos Junior" userId="96a7d4d18d04a675" providerId="LiveId" clId="{46891904-8356-422C-BAF8-73AFA02752E0}" dt="2021-06-03T02:37:23.486" v="12977"/>
          <ac:spMkLst>
            <pc:docMk/>
            <pc:sldMk cId="737246276" sldId="1484"/>
            <ac:spMk id="5" creationId="{AF074511-441D-48D3-A85F-BD2A796C1909}"/>
          </ac:spMkLst>
        </pc:spChg>
        <pc:spChg chg="del">
          <ac:chgData name="Gilberto Santos Junior" userId="96a7d4d18d04a675" providerId="LiveId" clId="{46891904-8356-422C-BAF8-73AFA02752E0}" dt="2021-06-03T02:37:22.087" v="12976" actId="478"/>
          <ac:spMkLst>
            <pc:docMk/>
            <pc:sldMk cId="737246276" sldId="1484"/>
            <ac:spMk id="8" creationId="{00000000-0000-0000-0000-000000000000}"/>
          </ac:spMkLst>
        </pc:spChg>
        <pc:spChg chg="del">
          <ac:chgData name="Gilberto Santos Junior" userId="96a7d4d18d04a675" providerId="LiveId" clId="{46891904-8356-422C-BAF8-73AFA02752E0}" dt="2021-05-26T22:45:44.354" v="9913" actId="478"/>
          <ac:spMkLst>
            <pc:docMk/>
            <pc:sldMk cId="737246276" sldId="1484"/>
            <ac:spMk id="10" creationId="{B107D857-6A74-4AF8-AF41-0B8AE9ABDD1D}"/>
          </ac:spMkLst>
        </pc:spChg>
        <pc:spChg chg="del">
          <ac:chgData name="Gilberto Santos Junior" userId="96a7d4d18d04a675" providerId="LiveId" clId="{46891904-8356-422C-BAF8-73AFA02752E0}" dt="2021-05-26T22:47:12.755" v="9917" actId="478"/>
          <ac:spMkLst>
            <pc:docMk/>
            <pc:sldMk cId="737246276" sldId="1484"/>
            <ac:spMk id="11" creationId="{A8B722F4-283A-4AF5-884E-2E44CF03CBCE}"/>
          </ac:spMkLst>
        </pc:spChg>
        <pc:spChg chg="del">
          <ac:chgData name="Gilberto Santos Junior" userId="96a7d4d18d04a675" providerId="LiveId" clId="{46891904-8356-422C-BAF8-73AFA02752E0}" dt="2021-05-26T22:47:09.474" v="9916" actId="478"/>
          <ac:spMkLst>
            <pc:docMk/>
            <pc:sldMk cId="737246276" sldId="1484"/>
            <ac:spMk id="12" creationId="{D97F692D-9912-4FE4-A550-0B435E526BA6}"/>
          </ac:spMkLst>
        </pc:spChg>
        <pc:spChg chg="del">
          <ac:chgData name="Gilberto Santos Junior" userId="96a7d4d18d04a675" providerId="LiveId" clId="{46891904-8356-422C-BAF8-73AFA02752E0}" dt="2021-05-26T22:47:54.986" v="9929" actId="478"/>
          <ac:spMkLst>
            <pc:docMk/>
            <pc:sldMk cId="737246276" sldId="1484"/>
            <ac:spMk id="13" creationId="{876B5054-220D-4C04-AEAC-3424A738E7CE}"/>
          </ac:spMkLst>
        </pc:spChg>
        <pc:spChg chg="del">
          <ac:chgData name="Gilberto Santos Junior" userId="96a7d4d18d04a675" providerId="LiveId" clId="{46891904-8356-422C-BAF8-73AFA02752E0}" dt="2021-05-26T22:45:47.019" v="9914" actId="478"/>
          <ac:spMkLst>
            <pc:docMk/>
            <pc:sldMk cId="737246276" sldId="1484"/>
            <ac:spMk id="15" creationId="{C01AA406-ADD0-4287-8A21-41849C5DC1A1}"/>
          </ac:spMkLst>
        </pc:spChg>
        <pc:spChg chg="del">
          <ac:chgData name="Gilberto Santos Junior" userId="96a7d4d18d04a675" providerId="LiveId" clId="{46891904-8356-422C-BAF8-73AFA02752E0}" dt="2021-05-26T22:47:16.146" v="9918" actId="478"/>
          <ac:spMkLst>
            <pc:docMk/>
            <pc:sldMk cId="737246276" sldId="1484"/>
            <ac:spMk id="16" creationId="{E5431A7B-1396-4178-BE76-29692F6425E6}"/>
          </ac:spMkLst>
        </pc:spChg>
        <pc:spChg chg="del">
          <ac:chgData name="Gilberto Santos Junior" userId="96a7d4d18d04a675" providerId="LiveId" clId="{46891904-8356-422C-BAF8-73AFA02752E0}" dt="2021-05-26T22:47:06.107" v="9915" actId="478"/>
          <ac:spMkLst>
            <pc:docMk/>
            <pc:sldMk cId="737246276" sldId="1484"/>
            <ac:spMk id="17" creationId="{B3A817ED-16D3-4B33-A19F-A50FA891FDFB}"/>
          </ac:spMkLst>
        </pc:spChg>
        <pc:graphicFrameChg chg="del">
          <ac:chgData name="Gilberto Santos Junior" userId="96a7d4d18d04a675" providerId="LiveId" clId="{46891904-8356-422C-BAF8-73AFA02752E0}" dt="2021-05-26T22:47:57.491" v="9930" actId="478"/>
          <ac:graphicFrameMkLst>
            <pc:docMk/>
            <pc:sldMk cId="737246276" sldId="1484"/>
            <ac:graphicFrameMk id="6" creationId="{7179E4AC-7F35-4BA0-A114-991BA3D87392}"/>
          </ac:graphicFrameMkLst>
        </pc:graphicFrameChg>
        <pc:picChg chg="del">
          <ac:chgData name="Gilberto Santos Junior" userId="96a7d4d18d04a675" providerId="LiveId" clId="{46891904-8356-422C-BAF8-73AFA02752E0}" dt="2021-05-26T22:45:39.759" v="9912" actId="478"/>
          <ac:picMkLst>
            <pc:docMk/>
            <pc:sldMk cId="737246276" sldId="1484"/>
            <ac:picMk id="3" creationId="{367CCC3C-5366-4253-BACC-564F3E3ABFEC}"/>
          </ac:picMkLst>
        </pc:picChg>
      </pc:sldChg>
      <pc:sldChg chg="addSp delSp modSp add mod modTransition">
        <pc:chgData name="Gilberto Santos Junior" userId="96a7d4d18d04a675" providerId="LiveId" clId="{46891904-8356-422C-BAF8-73AFA02752E0}" dt="2021-06-02T23:55:27.443" v="12153" actId="20577"/>
        <pc:sldMkLst>
          <pc:docMk/>
          <pc:sldMk cId="583508078" sldId="1485"/>
        </pc:sldMkLst>
        <pc:spChg chg="del mod">
          <ac:chgData name="Gilberto Santos Junior" userId="96a7d4d18d04a675" providerId="LiveId" clId="{46891904-8356-422C-BAF8-73AFA02752E0}" dt="2021-06-02T20:49:38.286" v="11106" actId="21"/>
          <ac:spMkLst>
            <pc:docMk/>
            <pc:sldMk cId="583508078" sldId="1485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2T23:55:27.443" v="12153" actId="20577"/>
          <ac:spMkLst>
            <pc:docMk/>
            <pc:sldMk cId="583508078" sldId="1485"/>
            <ac:spMk id="5" creationId="{D2CBDBD6-714A-470D-B56F-0D2707480A74}"/>
          </ac:spMkLst>
        </pc:spChg>
        <pc:spChg chg="del mod">
          <ac:chgData name="Gilberto Santos Junior" userId="96a7d4d18d04a675" providerId="LiveId" clId="{46891904-8356-422C-BAF8-73AFA02752E0}" dt="2021-06-02T20:49:41.947" v="11107" actId="478"/>
          <ac:spMkLst>
            <pc:docMk/>
            <pc:sldMk cId="583508078" sldId="1485"/>
            <ac:spMk id="8" creationId="{00000000-0000-0000-0000-000000000000}"/>
          </ac:spMkLst>
        </pc:spChg>
      </pc:sldChg>
      <pc:sldChg chg="addSp delSp modSp add mod modTransition">
        <pc:chgData name="Gilberto Santos Junior" userId="96a7d4d18d04a675" providerId="LiveId" clId="{46891904-8356-422C-BAF8-73AFA02752E0}" dt="2021-06-03T02:37:04.086" v="12973"/>
        <pc:sldMkLst>
          <pc:docMk/>
          <pc:sldMk cId="474187018" sldId="1486"/>
        </pc:sldMkLst>
        <pc:spChg chg="mod">
          <ac:chgData name="Gilberto Santos Junior" userId="96a7d4d18d04a675" providerId="LiveId" clId="{46891904-8356-422C-BAF8-73AFA02752E0}" dt="2021-06-02T01:20:54.181" v="10231" actId="20577"/>
          <ac:spMkLst>
            <pc:docMk/>
            <pc:sldMk cId="474187018" sldId="1486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7:04.086" v="12973"/>
          <ac:spMkLst>
            <pc:docMk/>
            <pc:sldMk cId="474187018" sldId="1486"/>
            <ac:spMk id="5" creationId="{0CC5082C-2DF1-4CF3-83C4-8738D2B7638A}"/>
          </ac:spMkLst>
        </pc:spChg>
        <pc:spChg chg="del">
          <ac:chgData name="Gilberto Santos Junior" userId="96a7d4d18d04a675" providerId="LiveId" clId="{46891904-8356-422C-BAF8-73AFA02752E0}" dt="2021-06-03T02:37:02.153" v="12972" actId="478"/>
          <ac:spMkLst>
            <pc:docMk/>
            <pc:sldMk cId="474187018" sldId="1486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2:52:17.792" v="13254" actId="207"/>
        <pc:sldMkLst>
          <pc:docMk/>
          <pc:sldMk cId="2287666999" sldId="1487"/>
        </pc:sldMkLst>
        <pc:spChg chg="mod">
          <ac:chgData name="Gilberto Santos Junior" userId="96a7d4d18d04a675" providerId="LiveId" clId="{46891904-8356-422C-BAF8-73AFA02752E0}" dt="2021-06-03T22:52:17.792" v="13254" actId="207"/>
          <ac:spMkLst>
            <pc:docMk/>
            <pc:sldMk cId="2287666999" sldId="1487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6:42.580" v="12967"/>
          <ac:spMkLst>
            <pc:docMk/>
            <pc:sldMk cId="2287666999" sldId="1487"/>
            <ac:spMk id="5" creationId="{F4204FD8-3299-492C-A556-B71CF3D12D19}"/>
          </ac:spMkLst>
        </pc:spChg>
        <pc:spChg chg="del">
          <ac:chgData name="Gilberto Santos Junior" userId="96a7d4d18d04a675" providerId="LiveId" clId="{46891904-8356-422C-BAF8-73AFA02752E0}" dt="2021-06-03T02:36:40.927" v="12966" actId="478"/>
          <ac:spMkLst>
            <pc:docMk/>
            <pc:sldMk cId="2287666999" sldId="1487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2:52:11.343" v="13252" actId="207"/>
        <pc:sldMkLst>
          <pc:docMk/>
          <pc:sldMk cId="2148334375" sldId="1488"/>
        </pc:sldMkLst>
        <pc:spChg chg="mod">
          <ac:chgData name="Gilberto Santos Junior" userId="96a7d4d18d04a675" providerId="LiveId" clId="{46891904-8356-422C-BAF8-73AFA02752E0}" dt="2021-06-03T22:52:11.343" v="13252" actId="207"/>
          <ac:spMkLst>
            <pc:docMk/>
            <pc:sldMk cId="2148334375" sldId="1488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6:57.256" v="12971"/>
          <ac:spMkLst>
            <pc:docMk/>
            <pc:sldMk cId="2148334375" sldId="1488"/>
            <ac:spMk id="5" creationId="{6BC94714-5E94-43D8-97E1-C29E4341D00B}"/>
          </ac:spMkLst>
        </pc:spChg>
        <pc:spChg chg="del">
          <ac:chgData name="Gilberto Santos Junior" userId="96a7d4d18d04a675" providerId="LiveId" clId="{46891904-8356-422C-BAF8-73AFA02752E0}" dt="2021-06-03T02:36:55.693" v="12970" actId="478"/>
          <ac:spMkLst>
            <pc:docMk/>
            <pc:sldMk cId="2148334375" sldId="1488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2:52:14.555" v="13253" actId="207"/>
        <pc:sldMkLst>
          <pc:docMk/>
          <pc:sldMk cId="611565880" sldId="1489"/>
        </pc:sldMkLst>
        <pc:spChg chg="mod">
          <ac:chgData name="Gilberto Santos Junior" userId="96a7d4d18d04a675" providerId="LiveId" clId="{46891904-8356-422C-BAF8-73AFA02752E0}" dt="2021-06-03T22:52:14.555" v="13253" actId="207"/>
          <ac:spMkLst>
            <pc:docMk/>
            <pc:sldMk cId="611565880" sldId="1489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6:50.150" v="12969"/>
          <ac:spMkLst>
            <pc:docMk/>
            <pc:sldMk cId="611565880" sldId="1489"/>
            <ac:spMk id="5" creationId="{72948B62-BCCE-4A2A-8FDD-F8ED77933D62}"/>
          </ac:spMkLst>
        </pc:spChg>
        <pc:spChg chg="del">
          <ac:chgData name="Gilberto Santos Junior" userId="96a7d4d18d04a675" providerId="LiveId" clId="{46891904-8356-422C-BAF8-73AFA02752E0}" dt="2021-06-03T02:36:48.471" v="12968" actId="478"/>
          <ac:spMkLst>
            <pc:docMk/>
            <pc:sldMk cId="611565880" sldId="1489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2:52:21.385" v="13255" actId="207"/>
        <pc:sldMkLst>
          <pc:docMk/>
          <pc:sldMk cId="186960663" sldId="1490"/>
        </pc:sldMkLst>
        <pc:spChg chg="mod">
          <ac:chgData name="Gilberto Santos Junior" userId="96a7d4d18d04a675" providerId="LiveId" clId="{46891904-8356-422C-BAF8-73AFA02752E0}" dt="2021-06-03T22:52:21.385" v="13255" actId="207"/>
          <ac:spMkLst>
            <pc:docMk/>
            <pc:sldMk cId="186960663" sldId="1490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6:36.597" v="12965"/>
          <ac:spMkLst>
            <pc:docMk/>
            <pc:sldMk cId="186960663" sldId="1490"/>
            <ac:spMk id="5" creationId="{FC29FFD4-352E-4689-8599-840E13D851B4}"/>
          </ac:spMkLst>
        </pc:spChg>
        <pc:spChg chg="del">
          <ac:chgData name="Gilberto Santos Junior" userId="96a7d4d18d04a675" providerId="LiveId" clId="{46891904-8356-422C-BAF8-73AFA02752E0}" dt="2021-06-03T02:36:34.976" v="12964" actId="478"/>
          <ac:spMkLst>
            <pc:docMk/>
            <pc:sldMk cId="186960663" sldId="1490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2:52:25.065" v="13256" actId="207"/>
        <pc:sldMkLst>
          <pc:docMk/>
          <pc:sldMk cId="1178230620" sldId="1491"/>
        </pc:sldMkLst>
        <pc:spChg chg="mod">
          <ac:chgData name="Gilberto Santos Junior" userId="96a7d4d18d04a675" providerId="LiveId" clId="{46891904-8356-422C-BAF8-73AFA02752E0}" dt="2021-06-03T22:52:25.065" v="13256" actId="207"/>
          <ac:spMkLst>
            <pc:docMk/>
            <pc:sldMk cId="1178230620" sldId="1491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6:29.042" v="12963"/>
          <ac:spMkLst>
            <pc:docMk/>
            <pc:sldMk cId="1178230620" sldId="1491"/>
            <ac:spMk id="5" creationId="{83F53CA7-6A87-4E52-961C-ECCB97BC06D3}"/>
          </ac:spMkLst>
        </pc:spChg>
        <pc:spChg chg="del">
          <ac:chgData name="Gilberto Santos Junior" userId="96a7d4d18d04a675" providerId="LiveId" clId="{46891904-8356-422C-BAF8-73AFA02752E0}" dt="2021-06-03T02:36:27.336" v="12962" actId="478"/>
          <ac:spMkLst>
            <pc:docMk/>
            <pc:sldMk cId="1178230620" sldId="1491"/>
            <ac:spMk id="8" creationId="{00000000-0000-0000-0000-000000000000}"/>
          </ac:spMkLst>
        </pc:spChg>
      </pc:sldChg>
      <pc:sldChg chg="addSp delSp modSp add mod modTransition">
        <pc:chgData name="Gilberto Santos Junior" userId="96a7d4d18d04a675" providerId="LiveId" clId="{46891904-8356-422C-BAF8-73AFA02752E0}" dt="2021-06-03T02:36:22.961" v="12961"/>
        <pc:sldMkLst>
          <pc:docMk/>
          <pc:sldMk cId="4147334668" sldId="1492"/>
        </pc:sldMkLst>
        <pc:spChg chg="mod">
          <ac:chgData name="Gilberto Santos Junior" userId="96a7d4d18d04a675" providerId="LiveId" clId="{46891904-8356-422C-BAF8-73AFA02752E0}" dt="2021-06-02T01:21:56.137" v="10236" actId="20577"/>
          <ac:spMkLst>
            <pc:docMk/>
            <pc:sldMk cId="4147334668" sldId="1492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6:22.961" v="12961"/>
          <ac:spMkLst>
            <pc:docMk/>
            <pc:sldMk cId="4147334668" sldId="1492"/>
            <ac:spMk id="5" creationId="{F06122F6-E05B-48C6-8627-E13EFDB1C329}"/>
          </ac:spMkLst>
        </pc:spChg>
        <pc:spChg chg="del">
          <ac:chgData name="Gilberto Santos Junior" userId="96a7d4d18d04a675" providerId="LiveId" clId="{46891904-8356-422C-BAF8-73AFA02752E0}" dt="2021-06-03T02:36:21.481" v="12960" actId="478"/>
          <ac:spMkLst>
            <pc:docMk/>
            <pc:sldMk cId="4147334668" sldId="1492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2:59:10.279" v="13257" actId="207"/>
        <pc:sldMkLst>
          <pc:docMk/>
          <pc:sldMk cId="45552638" sldId="1493"/>
        </pc:sldMkLst>
        <pc:spChg chg="mod">
          <ac:chgData name="Gilberto Santos Junior" userId="96a7d4d18d04a675" providerId="LiveId" clId="{46891904-8356-422C-BAF8-73AFA02752E0}" dt="2021-06-03T22:59:10.279" v="13257" actId="207"/>
          <ac:spMkLst>
            <pc:docMk/>
            <pc:sldMk cId="45552638" sldId="1493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6:16.011" v="12959"/>
          <ac:spMkLst>
            <pc:docMk/>
            <pc:sldMk cId="45552638" sldId="1493"/>
            <ac:spMk id="5" creationId="{45B02264-E625-411B-9531-C56487636BEF}"/>
          </ac:spMkLst>
        </pc:spChg>
        <pc:spChg chg="del">
          <ac:chgData name="Gilberto Santos Junior" userId="96a7d4d18d04a675" providerId="LiveId" clId="{46891904-8356-422C-BAF8-73AFA02752E0}" dt="2021-06-03T02:36:14.021" v="12958" actId="478"/>
          <ac:spMkLst>
            <pc:docMk/>
            <pc:sldMk cId="45552638" sldId="1493"/>
            <ac:spMk id="8" creationId="{00000000-0000-0000-0000-000000000000}"/>
          </ac:spMkLst>
        </pc:spChg>
      </pc:sldChg>
      <pc:sldChg chg="add del">
        <pc:chgData name="Gilberto Santos Junior" userId="96a7d4d18d04a675" providerId="LiveId" clId="{46891904-8356-422C-BAF8-73AFA02752E0}" dt="2021-06-02T01:20:57.964" v="10232" actId="47"/>
        <pc:sldMkLst>
          <pc:docMk/>
          <pc:sldMk cId="3135428765" sldId="1493"/>
        </pc:sldMkLst>
      </pc:sldChg>
      <pc:sldChg chg="addSp delSp modSp add mod">
        <pc:chgData name="Gilberto Santos Junior" userId="96a7d4d18d04a675" providerId="LiveId" clId="{46891904-8356-422C-BAF8-73AFA02752E0}" dt="2021-06-03T22:59:13.744" v="13258" actId="207"/>
        <pc:sldMkLst>
          <pc:docMk/>
          <pc:sldMk cId="2198936499" sldId="1494"/>
        </pc:sldMkLst>
        <pc:spChg chg="mod">
          <ac:chgData name="Gilberto Santos Junior" userId="96a7d4d18d04a675" providerId="LiveId" clId="{46891904-8356-422C-BAF8-73AFA02752E0}" dt="2021-06-03T22:59:13.744" v="13258" actId="207"/>
          <ac:spMkLst>
            <pc:docMk/>
            <pc:sldMk cId="2198936499" sldId="1494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6:10.067" v="12957"/>
          <ac:spMkLst>
            <pc:docMk/>
            <pc:sldMk cId="2198936499" sldId="1494"/>
            <ac:spMk id="5" creationId="{EE57DBD9-5451-4705-8D44-EBA94D4DEF95}"/>
          </ac:spMkLst>
        </pc:spChg>
        <pc:spChg chg="del">
          <ac:chgData name="Gilberto Santos Junior" userId="96a7d4d18d04a675" providerId="LiveId" clId="{46891904-8356-422C-BAF8-73AFA02752E0}" dt="2021-06-03T02:36:08.545" v="12956" actId="478"/>
          <ac:spMkLst>
            <pc:docMk/>
            <pc:sldMk cId="2198936499" sldId="1494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2:59:17.076" v="13259" actId="207"/>
        <pc:sldMkLst>
          <pc:docMk/>
          <pc:sldMk cId="3979089057" sldId="1495"/>
        </pc:sldMkLst>
        <pc:spChg chg="mod">
          <ac:chgData name="Gilberto Santos Junior" userId="96a7d4d18d04a675" providerId="LiveId" clId="{46891904-8356-422C-BAF8-73AFA02752E0}" dt="2021-06-03T22:59:17.076" v="13259" actId="207"/>
          <ac:spMkLst>
            <pc:docMk/>
            <pc:sldMk cId="3979089057" sldId="1495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6:04.501" v="12955"/>
          <ac:spMkLst>
            <pc:docMk/>
            <pc:sldMk cId="3979089057" sldId="1495"/>
            <ac:spMk id="5" creationId="{8CF5E6B1-F645-4684-9166-F9DEF859D0F6}"/>
          </ac:spMkLst>
        </pc:spChg>
        <pc:spChg chg="del">
          <ac:chgData name="Gilberto Santos Junior" userId="96a7d4d18d04a675" providerId="LiveId" clId="{46891904-8356-422C-BAF8-73AFA02752E0}" dt="2021-06-03T02:36:03.040" v="12954" actId="478"/>
          <ac:spMkLst>
            <pc:docMk/>
            <pc:sldMk cId="3979089057" sldId="1495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2:59:20.556" v="13260" actId="207"/>
        <pc:sldMkLst>
          <pc:docMk/>
          <pc:sldMk cId="2408237646" sldId="1496"/>
        </pc:sldMkLst>
        <pc:spChg chg="mod">
          <ac:chgData name="Gilberto Santos Junior" userId="96a7d4d18d04a675" providerId="LiveId" clId="{46891904-8356-422C-BAF8-73AFA02752E0}" dt="2021-06-03T22:59:20.556" v="13260" actId="207"/>
          <ac:spMkLst>
            <pc:docMk/>
            <pc:sldMk cId="2408237646" sldId="1496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5:58.246" v="12953"/>
          <ac:spMkLst>
            <pc:docMk/>
            <pc:sldMk cId="2408237646" sldId="1496"/>
            <ac:spMk id="5" creationId="{AD62782C-E9AB-492A-B173-DD4D1F7F7F3D}"/>
          </ac:spMkLst>
        </pc:spChg>
        <pc:spChg chg="del">
          <ac:chgData name="Gilberto Santos Junior" userId="96a7d4d18d04a675" providerId="LiveId" clId="{46891904-8356-422C-BAF8-73AFA02752E0}" dt="2021-06-03T02:35:56.816" v="12952" actId="478"/>
          <ac:spMkLst>
            <pc:docMk/>
            <pc:sldMk cId="2408237646" sldId="1496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2:59:24.145" v="13261" actId="207"/>
        <pc:sldMkLst>
          <pc:docMk/>
          <pc:sldMk cId="4267882606" sldId="1497"/>
        </pc:sldMkLst>
        <pc:spChg chg="mod">
          <ac:chgData name="Gilberto Santos Junior" userId="96a7d4d18d04a675" providerId="LiveId" clId="{46891904-8356-422C-BAF8-73AFA02752E0}" dt="2021-06-03T22:59:24.145" v="13261" actId="207"/>
          <ac:spMkLst>
            <pc:docMk/>
            <pc:sldMk cId="4267882606" sldId="1497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5:53.463" v="12951"/>
          <ac:spMkLst>
            <pc:docMk/>
            <pc:sldMk cId="4267882606" sldId="1497"/>
            <ac:spMk id="5" creationId="{48FE5C5E-9EB4-4CB1-AE96-6AE44654FB08}"/>
          </ac:spMkLst>
        </pc:spChg>
        <pc:spChg chg="del">
          <ac:chgData name="Gilberto Santos Junior" userId="96a7d4d18d04a675" providerId="LiveId" clId="{46891904-8356-422C-BAF8-73AFA02752E0}" dt="2021-06-03T02:35:51.720" v="12950" actId="478"/>
          <ac:spMkLst>
            <pc:docMk/>
            <pc:sldMk cId="4267882606" sldId="1497"/>
            <ac:spMk id="8" creationId="{00000000-0000-0000-0000-000000000000}"/>
          </ac:spMkLst>
        </pc:spChg>
      </pc:sldChg>
      <pc:sldChg chg="addSp delSp modSp add mod modTransition">
        <pc:chgData name="Gilberto Santos Junior" userId="96a7d4d18d04a675" providerId="LiveId" clId="{46891904-8356-422C-BAF8-73AFA02752E0}" dt="2021-06-03T02:34:38.831" v="12949"/>
        <pc:sldMkLst>
          <pc:docMk/>
          <pc:sldMk cId="180344610" sldId="1498"/>
        </pc:sldMkLst>
        <pc:spChg chg="mod">
          <ac:chgData name="Gilberto Santos Junior" userId="96a7d4d18d04a675" providerId="LiveId" clId="{46891904-8356-422C-BAF8-73AFA02752E0}" dt="2021-06-02T01:28:31.670" v="10300" actId="20577"/>
          <ac:spMkLst>
            <pc:docMk/>
            <pc:sldMk cId="180344610" sldId="1498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4:38.831" v="12949"/>
          <ac:spMkLst>
            <pc:docMk/>
            <pc:sldMk cId="180344610" sldId="1498"/>
            <ac:spMk id="5" creationId="{6E1D3040-C0A3-444D-A097-06243BA2F0E6}"/>
          </ac:spMkLst>
        </pc:spChg>
        <pc:spChg chg="del">
          <ac:chgData name="Gilberto Santos Junior" userId="96a7d4d18d04a675" providerId="LiveId" clId="{46891904-8356-422C-BAF8-73AFA02752E0}" dt="2021-06-03T02:34:37.240" v="12948" actId="478"/>
          <ac:spMkLst>
            <pc:docMk/>
            <pc:sldMk cId="180344610" sldId="1498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3:06:35.979" v="13262" actId="207"/>
        <pc:sldMkLst>
          <pc:docMk/>
          <pc:sldMk cId="1413783223" sldId="1499"/>
        </pc:sldMkLst>
        <pc:spChg chg="mod">
          <ac:chgData name="Gilberto Santos Junior" userId="96a7d4d18d04a675" providerId="LiveId" clId="{46891904-8356-422C-BAF8-73AFA02752E0}" dt="2021-06-03T23:06:35.979" v="13262" actId="207"/>
          <ac:spMkLst>
            <pc:docMk/>
            <pc:sldMk cId="1413783223" sldId="1499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4:32.841" v="12947"/>
          <ac:spMkLst>
            <pc:docMk/>
            <pc:sldMk cId="1413783223" sldId="1499"/>
            <ac:spMk id="5" creationId="{48C816A9-585C-4726-9110-03756391790E}"/>
          </ac:spMkLst>
        </pc:spChg>
        <pc:spChg chg="del">
          <ac:chgData name="Gilberto Santos Junior" userId="96a7d4d18d04a675" providerId="LiveId" clId="{46891904-8356-422C-BAF8-73AFA02752E0}" dt="2021-06-03T02:34:31.097" v="12946" actId="478"/>
          <ac:spMkLst>
            <pc:docMk/>
            <pc:sldMk cId="1413783223" sldId="1499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3:06:39.310" v="13263" actId="207"/>
        <pc:sldMkLst>
          <pc:docMk/>
          <pc:sldMk cId="2900249848" sldId="1500"/>
        </pc:sldMkLst>
        <pc:spChg chg="mod">
          <ac:chgData name="Gilberto Santos Junior" userId="96a7d4d18d04a675" providerId="LiveId" clId="{46891904-8356-422C-BAF8-73AFA02752E0}" dt="2021-06-03T23:06:39.310" v="13263" actId="207"/>
          <ac:spMkLst>
            <pc:docMk/>
            <pc:sldMk cId="2900249848" sldId="1500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4:26.787" v="12945"/>
          <ac:spMkLst>
            <pc:docMk/>
            <pc:sldMk cId="2900249848" sldId="1500"/>
            <ac:spMk id="5" creationId="{B49962A9-03BE-47C0-8418-2D8142980CEF}"/>
          </ac:spMkLst>
        </pc:spChg>
        <pc:spChg chg="del">
          <ac:chgData name="Gilberto Santos Junior" userId="96a7d4d18d04a675" providerId="LiveId" clId="{46891904-8356-422C-BAF8-73AFA02752E0}" dt="2021-06-03T02:34:25.129" v="12944" actId="478"/>
          <ac:spMkLst>
            <pc:docMk/>
            <pc:sldMk cId="2900249848" sldId="1500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3:06:49.306" v="13264" actId="207"/>
        <pc:sldMkLst>
          <pc:docMk/>
          <pc:sldMk cId="2003580061" sldId="1501"/>
        </pc:sldMkLst>
        <pc:spChg chg="mod">
          <ac:chgData name="Gilberto Santos Junior" userId="96a7d4d18d04a675" providerId="LiveId" clId="{46891904-8356-422C-BAF8-73AFA02752E0}" dt="2021-06-03T23:06:49.306" v="13264" actId="207"/>
          <ac:spMkLst>
            <pc:docMk/>
            <pc:sldMk cId="2003580061" sldId="1501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4:20.120" v="12943"/>
          <ac:spMkLst>
            <pc:docMk/>
            <pc:sldMk cId="2003580061" sldId="1501"/>
            <ac:spMk id="5" creationId="{4384C361-7C0F-4529-9A9F-C55EA74F354B}"/>
          </ac:spMkLst>
        </pc:spChg>
        <pc:spChg chg="del">
          <ac:chgData name="Gilberto Santos Junior" userId="96a7d4d18d04a675" providerId="LiveId" clId="{46891904-8356-422C-BAF8-73AFA02752E0}" dt="2021-06-03T02:34:18.539" v="12942" actId="478"/>
          <ac:spMkLst>
            <pc:docMk/>
            <pc:sldMk cId="2003580061" sldId="1501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3:06:53.089" v="13265" actId="207"/>
        <pc:sldMkLst>
          <pc:docMk/>
          <pc:sldMk cId="3883268844" sldId="1502"/>
        </pc:sldMkLst>
        <pc:spChg chg="mod">
          <ac:chgData name="Gilberto Santos Junior" userId="96a7d4d18d04a675" providerId="LiveId" clId="{46891904-8356-422C-BAF8-73AFA02752E0}" dt="2021-06-03T23:06:53.089" v="13265" actId="207"/>
          <ac:spMkLst>
            <pc:docMk/>
            <pc:sldMk cId="3883268844" sldId="1502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4:14.048" v="12941"/>
          <ac:spMkLst>
            <pc:docMk/>
            <pc:sldMk cId="3883268844" sldId="1502"/>
            <ac:spMk id="5" creationId="{FAC98789-7371-4711-A458-B2FAAA8B918E}"/>
          </ac:spMkLst>
        </pc:spChg>
        <pc:spChg chg="del">
          <ac:chgData name="Gilberto Santos Junior" userId="96a7d4d18d04a675" providerId="LiveId" clId="{46891904-8356-422C-BAF8-73AFA02752E0}" dt="2021-06-03T02:34:13.384" v="12940" actId="478"/>
          <ac:spMkLst>
            <pc:docMk/>
            <pc:sldMk cId="3883268844" sldId="1502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3:06:56.562" v="13266" actId="207"/>
        <pc:sldMkLst>
          <pc:docMk/>
          <pc:sldMk cId="3841485243" sldId="1503"/>
        </pc:sldMkLst>
        <pc:spChg chg="mod">
          <ac:chgData name="Gilberto Santos Junior" userId="96a7d4d18d04a675" providerId="LiveId" clId="{46891904-8356-422C-BAF8-73AFA02752E0}" dt="2021-06-03T23:06:56.562" v="13266" actId="207"/>
          <ac:spMkLst>
            <pc:docMk/>
            <pc:sldMk cId="3841485243" sldId="1503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4:08.604" v="12939"/>
          <ac:spMkLst>
            <pc:docMk/>
            <pc:sldMk cId="3841485243" sldId="1503"/>
            <ac:spMk id="5" creationId="{6AB2E878-F7EE-4B7D-8A33-4D3CC9D2A6BB}"/>
          </ac:spMkLst>
        </pc:spChg>
        <pc:spChg chg="del">
          <ac:chgData name="Gilberto Santos Junior" userId="96a7d4d18d04a675" providerId="LiveId" clId="{46891904-8356-422C-BAF8-73AFA02752E0}" dt="2021-06-03T02:34:06.911" v="12938" actId="478"/>
          <ac:spMkLst>
            <pc:docMk/>
            <pc:sldMk cId="3841485243" sldId="1503"/>
            <ac:spMk id="8" creationId="{00000000-0000-0000-0000-000000000000}"/>
          </ac:spMkLst>
        </pc:spChg>
      </pc:sldChg>
      <pc:sldChg chg="addSp delSp modSp add mod modTransition">
        <pc:chgData name="Gilberto Santos Junior" userId="96a7d4d18d04a675" providerId="LiveId" clId="{46891904-8356-422C-BAF8-73AFA02752E0}" dt="2021-06-03T02:34:00.296" v="12937"/>
        <pc:sldMkLst>
          <pc:docMk/>
          <pc:sldMk cId="1396310425" sldId="1504"/>
        </pc:sldMkLst>
        <pc:spChg chg="mod">
          <ac:chgData name="Gilberto Santos Junior" userId="96a7d4d18d04a675" providerId="LiveId" clId="{46891904-8356-422C-BAF8-73AFA02752E0}" dt="2021-06-02T01:40:59.329" v="10368" actId="20577"/>
          <ac:spMkLst>
            <pc:docMk/>
            <pc:sldMk cId="1396310425" sldId="1504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4:00.296" v="12937"/>
          <ac:spMkLst>
            <pc:docMk/>
            <pc:sldMk cId="1396310425" sldId="1504"/>
            <ac:spMk id="5" creationId="{2E641F35-1650-416C-8237-E46F61EEF70C}"/>
          </ac:spMkLst>
        </pc:spChg>
        <pc:spChg chg="del">
          <ac:chgData name="Gilberto Santos Junior" userId="96a7d4d18d04a675" providerId="LiveId" clId="{46891904-8356-422C-BAF8-73AFA02752E0}" dt="2021-06-03T02:33:58.585" v="12936" actId="478"/>
          <ac:spMkLst>
            <pc:docMk/>
            <pc:sldMk cId="1396310425" sldId="1504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3:12:16.250" v="13267" actId="207"/>
        <pc:sldMkLst>
          <pc:docMk/>
          <pc:sldMk cId="3800623922" sldId="1505"/>
        </pc:sldMkLst>
        <pc:spChg chg="mod">
          <ac:chgData name="Gilberto Santos Junior" userId="96a7d4d18d04a675" providerId="LiveId" clId="{46891904-8356-422C-BAF8-73AFA02752E0}" dt="2021-06-03T23:12:16.250" v="13267" actId="207"/>
          <ac:spMkLst>
            <pc:docMk/>
            <pc:sldMk cId="3800623922" sldId="1505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3:54.281" v="12935"/>
          <ac:spMkLst>
            <pc:docMk/>
            <pc:sldMk cId="3800623922" sldId="1505"/>
            <ac:spMk id="5" creationId="{22B52E5F-A98C-4073-8850-8E63A94D88EC}"/>
          </ac:spMkLst>
        </pc:spChg>
        <pc:spChg chg="del">
          <ac:chgData name="Gilberto Santos Junior" userId="96a7d4d18d04a675" providerId="LiveId" clId="{46891904-8356-422C-BAF8-73AFA02752E0}" dt="2021-06-03T02:33:52.761" v="12934" actId="478"/>
          <ac:spMkLst>
            <pc:docMk/>
            <pc:sldMk cId="3800623922" sldId="1505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3:12:19.133" v="13268" actId="207"/>
        <pc:sldMkLst>
          <pc:docMk/>
          <pc:sldMk cId="93675322" sldId="1506"/>
        </pc:sldMkLst>
        <pc:spChg chg="mod">
          <ac:chgData name="Gilberto Santos Junior" userId="96a7d4d18d04a675" providerId="LiveId" clId="{46891904-8356-422C-BAF8-73AFA02752E0}" dt="2021-06-03T23:12:19.133" v="13268" actId="207"/>
          <ac:spMkLst>
            <pc:docMk/>
            <pc:sldMk cId="93675322" sldId="1506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3:47.231" v="12933"/>
          <ac:spMkLst>
            <pc:docMk/>
            <pc:sldMk cId="93675322" sldId="1506"/>
            <ac:spMk id="5" creationId="{0183C0DA-E4FB-4F7C-865A-E54F03477F87}"/>
          </ac:spMkLst>
        </pc:spChg>
        <pc:spChg chg="del">
          <ac:chgData name="Gilberto Santos Junior" userId="96a7d4d18d04a675" providerId="LiveId" clId="{46891904-8356-422C-BAF8-73AFA02752E0}" dt="2021-06-03T02:33:45.326" v="12932" actId="478"/>
          <ac:spMkLst>
            <pc:docMk/>
            <pc:sldMk cId="93675322" sldId="1506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3:12:22.565" v="13269" actId="207"/>
        <pc:sldMkLst>
          <pc:docMk/>
          <pc:sldMk cId="595916425" sldId="1507"/>
        </pc:sldMkLst>
        <pc:spChg chg="mod">
          <ac:chgData name="Gilberto Santos Junior" userId="96a7d4d18d04a675" providerId="LiveId" clId="{46891904-8356-422C-BAF8-73AFA02752E0}" dt="2021-06-03T23:12:22.565" v="13269" actId="207"/>
          <ac:spMkLst>
            <pc:docMk/>
            <pc:sldMk cId="595916425" sldId="1507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3:41.127" v="12931"/>
          <ac:spMkLst>
            <pc:docMk/>
            <pc:sldMk cId="595916425" sldId="1507"/>
            <ac:spMk id="5" creationId="{E5375F29-D7E2-4C5A-A746-87E1BFDE4B83}"/>
          </ac:spMkLst>
        </pc:spChg>
        <pc:spChg chg="del">
          <ac:chgData name="Gilberto Santos Junior" userId="96a7d4d18d04a675" providerId="LiveId" clId="{46891904-8356-422C-BAF8-73AFA02752E0}" dt="2021-06-03T02:33:39.430" v="12930" actId="478"/>
          <ac:spMkLst>
            <pc:docMk/>
            <pc:sldMk cId="595916425" sldId="1507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3:12:26.674" v="13270" actId="207"/>
        <pc:sldMkLst>
          <pc:docMk/>
          <pc:sldMk cId="1591772554" sldId="1508"/>
        </pc:sldMkLst>
        <pc:spChg chg="mod">
          <ac:chgData name="Gilberto Santos Junior" userId="96a7d4d18d04a675" providerId="LiveId" clId="{46891904-8356-422C-BAF8-73AFA02752E0}" dt="2021-06-03T23:12:26.674" v="13270" actId="207"/>
          <ac:spMkLst>
            <pc:docMk/>
            <pc:sldMk cId="1591772554" sldId="1508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3:34.392" v="12929"/>
          <ac:spMkLst>
            <pc:docMk/>
            <pc:sldMk cId="1591772554" sldId="1508"/>
            <ac:spMk id="5" creationId="{84A546E3-1399-4AF2-9136-3BED16CC3D7F}"/>
          </ac:spMkLst>
        </pc:spChg>
        <pc:spChg chg="del">
          <ac:chgData name="Gilberto Santos Junior" userId="96a7d4d18d04a675" providerId="LiveId" clId="{46891904-8356-422C-BAF8-73AFA02752E0}" dt="2021-06-03T02:33:32.575" v="12928" actId="478"/>
          <ac:spMkLst>
            <pc:docMk/>
            <pc:sldMk cId="1591772554" sldId="1508"/>
            <ac:spMk id="8" creationId="{00000000-0000-0000-0000-000000000000}"/>
          </ac:spMkLst>
        </pc:spChg>
      </pc:sldChg>
      <pc:sldChg chg="add del">
        <pc:chgData name="Gilberto Santos Junior" userId="96a7d4d18d04a675" providerId="LiveId" clId="{46891904-8356-422C-BAF8-73AFA02752E0}" dt="2021-06-02T01:55:03.346" v="10474" actId="47"/>
        <pc:sldMkLst>
          <pc:docMk/>
          <pc:sldMk cId="3564360707" sldId="1509"/>
        </pc:sldMkLst>
      </pc:sldChg>
      <pc:sldChg chg="add del">
        <pc:chgData name="Gilberto Santos Junior" userId="96a7d4d18d04a675" providerId="LiveId" clId="{46891904-8356-422C-BAF8-73AFA02752E0}" dt="2021-06-02T01:54:42.967" v="10473" actId="47"/>
        <pc:sldMkLst>
          <pc:docMk/>
          <pc:sldMk cId="497044574" sldId="1510"/>
        </pc:sldMkLst>
      </pc:sldChg>
      <pc:sldChg chg="addSp delSp modSp add mod">
        <pc:chgData name="Gilberto Santos Junior" userId="96a7d4d18d04a675" providerId="LiveId" clId="{46891904-8356-422C-BAF8-73AFA02752E0}" dt="2021-06-03T23:12:29.811" v="13271" actId="207"/>
        <pc:sldMkLst>
          <pc:docMk/>
          <pc:sldMk cId="1107629381" sldId="1511"/>
        </pc:sldMkLst>
        <pc:spChg chg="mod">
          <ac:chgData name="Gilberto Santos Junior" userId="96a7d4d18d04a675" providerId="LiveId" clId="{46891904-8356-422C-BAF8-73AFA02752E0}" dt="2021-06-03T23:12:29.811" v="13271" actId="207"/>
          <ac:spMkLst>
            <pc:docMk/>
            <pc:sldMk cId="1107629381" sldId="1511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3:28.721" v="12927"/>
          <ac:spMkLst>
            <pc:docMk/>
            <pc:sldMk cId="1107629381" sldId="1511"/>
            <ac:spMk id="5" creationId="{C7B134EC-5362-4A44-8455-146A770C952F}"/>
          </ac:spMkLst>
        </pc:spChg>
        <pc:spChg chg="del">
          <ac:chgData name="Gilberto Santos Junior" userId="96a7d4d18d04a675" providerId="LiveId" clId="{46891904-8356-422C-BAF8-73AFA02752E0}" dt="2021-06-03T02:33:25.737" v="12926" actId="478"/>
          <ac:spMkLst>
            <pc:docMk/>
            <pc:sldMk cId="1107629381" sldId="1511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3:12:37.518" v="13272" actId="207"/>
        <pc:sldMkLst>
          <pc:docMk/>
          <pc:sldMk cId="1906234223" sldId="1512"/>
        </pc:sldMkLst>
        <pc:spChg chg="mod">
          <ac:chgData name="Gilberto Santos Junior" userId="96a7d4d18d04a675" providerId="LiveId" clId="{46891904-8356-422C-BAF8-73AFA02752E0}" dt="2021-06-03T23:12:37.518" v="13272" actId="207"/>
          <ac:spMkLst>
            <pc:docMk/>
            <pc:sldMk cId="1906234223" sldId="1512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3:16.401" v="12925"/>
          <ac:spMkLst>
            <pc:docMk/>
            <pc:sldMk cId="1906234223" sldId="1512"/>
            <ac:spMk id="5" creationId="{74DF6D83-7627-4606-8AF4-F174E94F07FD}"/>
          </ac:spMkLst>
        </pc:spChg>
        <pc:spChg chg="del">
          <ac:chgData name="Gilberto Santos Junior" userId="96a7d4d18d04a675" providerId="LiveId" clId="{46891904-8356-422C-BAF8-73AFA02752E0}" dt="2021-06-03T02:33:14.367" v="12924" actId="478"/>
          <ac:spMkLst>
            <pc:docMk/>
            <pc:sldMk cId="1906234223" sldId="1512"/>
            <ac:spMk id="8" creationId="{00000000-0000-0000-0000-000000000000}"/>
          </ac:spMkLst>
        </pc:spChg>
      </pc:sldChg>
      <pc:sldChg chg="modSp add mod">
        <pc:chgData name="Gilberto Santos Junior" userId="96a7d4d18d04a675" providerId="LiveId" clId="{46891904-8356-422C-BAF8-73AFA02752E0}" dt="2021-06-03T23:12:42.997" v="13273" actId="207"/>
        <pc:sldMkLst>
          <pc:docMk/>
          <pc:sldMk cId="3799613114" sldId="1513"/>
        </pc:sldMkLst>
        <pc:spChg chg="mod">
          <ac:chgData name="Gilberto Santos Junior" userId="96a7d4d18d04a675" providerId="LiveId" clId="{46891904-8356-422C-BAF8-73AFA02752E0}" dt="2021-06-03T23:12:42.997" v="13273" actId="207"/>
          <ac:spMkLst>
            <pc:docMk/>
            <pc:sldMk cId="3799613114" sldId="1513"/>
            <ac:spMk id="4" creationId="{770739EA-D57C-49FA-B778-D2B322AC3CE4}"/>
          </ac:spMkLst>
        </pc:spChg>
        <pc:spChg chg="mod">
          <ac:chgData name="Gilberto Santos Junior" userId="96a7d4d18d04a675" providerId="LiveId" clId="{46891904-8356-422C-BAF8-73AFA02752E0}" dt="2021-06-03T02:30:35.071" v="12923" actId="6549"/>
          <ac:spMkLst>
            <pc:docMk/>
            <pc:sldMk cId="3799613114" sldId="1513"/>
            <ac:spMk id="8" creationId="{00000000-0000-0000-0000-000000000000}"/>
          </ac:spMkLst>
        </pc:spChg>
      </pc:sldChg>
      <pc:sldChg chg="addSp delSp modSp add del mod ord modTransition">
        <pc:chgData name="Gilberto Santos Junior" userId="96a7d4d18d04a675" providerId="LiveId" clId="{46891904-8356-422C-BAF8-73AFA02752E0}" dt="2021-06-03T01:37:06.845" v="12628" actId="47"/>
        <pc:sldMkLst>
          <pc:docMk/>
          <pc:sldMk cId="2673972855" sldId="1514"/>
        </pc:sldMkLst>
        <pc:spChg chg="del mod">
          <ac:chgData name="Gilberto Santos Junior" userId="96a7d4d18d04a675" providerId="LiveId" clId="{46891904-8356-422C-BAF8-73AFA02752E0}" dt="2021-06-02T20:50:54.601" v="11110" actId="478"/>
          <ac:spMkLst>
            <pc:docMk/>
            <pc:sldMk cId="2673972855" sldId="1514"/>
            <ac:spMk id="4" creationId="{770739EA-D57C-49FA-B778-D2B322AC3CE4}"/>
          </ac:spMkLst>
        </pc:spChg>
        <pc:spChg chg="add del mod">
          <ac:chgData name="Gilberto Santos Junior" userId="96a7d4d18d04a675" providerId="LiveId" clId="{46891904-8356-422C-BAF8-73AFA02752E0}" dt="2021-06-02T20:50:57.975" v="11111" actId="478"/>
          <ac:spMkLst>
            <pc:docMk/>
            <pc:sldMk cId="2673972855" sldId="1514"/>
            <ac:spMk id="5" creationId="{C057720C-F0B6-4C91-9705-885BB6571DDF}"/>
          </ac:spMkLst>
        </pc:spChg>
        <pc:spChg chg="add mod">
          <ac:chgData name="Gilberto Santos Junior" userId="96a7d4d18d04a675" providerId="LiveId" clId="{46891904-8356-422C-BAF8-73AFA02752E0}" dt="2021-06-02T22:32:10.103" v="11613" actId="14100"/>
          <ac:spMkLst>
            <pc:docMk/>
            <pc:sldMk cId="2673972855" sldId="1514"/>
            <ac:spMk id="6" creationId="{3A787CF5-166D-4EDB-90F6-F08D32FE3CF8}"/>
          </ac:spMkLst>
        </pc:spChg>
        <pc:spChg chg="del">
          <ac:chgData name="Gilberto Santos Junior" userId="96a7d4d18d04a675" providerId="LiveId" clId="{46891904-8356-422C-BAF8-73AFA02752E0}" dt="2021-06-02T20:27:19.144" v="10808" actId="478"/>
          <ac:spMkLst>
            <pc:docMk/>
            <pc:sldMk cId="2673972855" sldId="1514"/>
            <ac:spMk id="8" creationId="{00000000-0000-0000-0000-000000000000}"/>
          </ac:spMkLst>
        </pc:spChg>
        <pc:spChg chg="add del mod">
          <ac:chgData name="Gilberto Santos Junior" userId="96a7d4d18d04a675" providerId="LiveId" clId="{46891904-8356-422C-BAF8-73AFA02752E0}" dt="2021-06-02T22:52:43.391" v="12101" actId="478"/>
          <ac:spMkLst>
            <pc:docMk/>
            <pc:sldMk cId="2673972855" sldId="1514"/>
            <ac:spMk id="10" creationId="{A7F03E23-3379-4D69-B89F-E9C68CC01665}"/>
          </ac:spMkLst>
        </pc:spChg>
        <pc:spChg chg="add del mod">
          <ac:chgData name="Gilberto Santos Junior" userId="96a7d4d18d04a675" providerId="LiveId" clId="{46891904-8356-422C-BAF8-73AFA02752E0}" dt="2021-06-02T22:52:44.847" v="12102" actId="478"/>
          <ac:spMkLst>
            <pc:docMk/>
            <pc:sldMk cId="2673972855" sldId="1514"/>
            <ac:spMk id="11" creationId="{99D95BFA-9791-48C4-8EC3-DD7B94A17A29}"/>
          </ac:spMkLst>
        </pc:spChg>
        <pc:spChg chg="add del mod">
          <ac:chgData name="Gilberto Santos Junior" userId="96a7d4d18d04a675" providerId="LiveId" clId="{46891904-8356-422C-BAF8-73AFA02752E0}" dt="2021-06-02T22:52:41.567" v="12100" actId="478"/>
          <ac:spMkLst>
            <pc:docMk/>
            <pc:sldMk cId="2673972855" sldId="1514"/>
            <ac:spMk id="12" creationId="{1A1C7333-A9BD-4C58-A592-6784869C6B82}"/>
          </ac:spMkLst>
        </pc:spChg>
        <pc:spChg chg="add del mod">
          <ac:chgData name="Gilberto Santos Junior" userId="96a7d4d18d04a675" providerId="LiveId" clId="{46891904-8356-422C-BAF8-73AFA02752E0}" dt="2021-06-02T22:52:39.743" v="12099" actId="478"/>
          <ac:spMkLst>
            <pc:docMk/>
            <pc:sldMk cId="2673972855" sldId="1514"/>
            <ac:spMk id="13" creationId="{C6890283-1460-4F69-AF1F-FB430EA8FA33}"/>
          </ac:spMkLst>
        </pc:spChg>
        <pc:spChg chg="add mod">
          <ac:chgData name="Gilberto Santos Junior" userId="96a7d4d18d04a675" providerId="LiveId" clId="{46891904-8356-422C-BAF8-73AFA02752E0}" dt="2021-06-02T22:34:12.448" v="11736" actId="1038"/>
          <ac:spMkLst>
            <pc:docMk/>
            <pc:sldMk cId="2673972855" sldId="1514"/>
            <ac:spMk id="14" creationId="{08042C78-E8F4-46BF-8B5C-FC8FDBBBB20E}"/>
          </ac:spMkLst>
        </pc:spChg>
        <pc:spChg chg="add mod">
          <ac:chgData name="Gilberto Santos Junior" userId="96a7d4d18d04a675" providerId="LiveId" clId="{46891904-8356-422C-BAF8-73AFA02752E0}" dt="2021-06-02T22:34:30.496" v="11752" actId="1035"/>
          <ac:spMkLst>
            <pc:docMk/>
            <pc:sldMk cId="2673972855" sldId="1514"/>
            <ac:spMk id="15" creationId="{C1590C68-D26F-4398-9888-8241D81AF13B}"/>
          </ac:spMkLst>
        </pc:spChg>
        <pc:graphicFrameChg chg="add mod modGraphic">
          <ac:chgData name="Gilberto Santos Junior" userId="96a7d4d18d04a675" providerId="LiveId" clId="{46891904-8356-422C-BAF8-73AFA02752E0}" dt="2021-06-03T00:28:16.678" v="12356" actId="20577"/>
          <ac:graphicFrameMkLst>
            <pc:docMk/>
            <pc:sldMk cId="2673972855" sldId="1514"/>
            <ac:graphicFrameMk id="16" creationId="{9DE17706-A99F-4721-BCCB-B59C24E6C6E6}"/>
          </ac:graphicFrameMkLst>
        </pc:graphicFrameChg>
        <pc:picChg chg="add mod">
          <ac:chgData name="Gilberto Santos Junior" userId="96a7d4d18d04a675" providerId="LiveId" clId="{46891904-8356-422C-BAF8-73AFA02752E0}" dt="2021-06-02T22:52:26.423" v="12097" actId="14826"/>
          <ac:picMkLst>
            <pc:docMk/>
            <pc:sldMk cId="2673972855" sldId="1514"/>
            <ac:picMk id="3" creationId="{02D24100-E3B7-4FAD-A9F8-87A79C3E473B}"/>
          </ac:picMkLst>
        </pc:picChg>
      </pc:sldChg>
      <pc:sldChg chg="addSp delSp modSp add mod modTransition">
        <pc:chgData name="Gilberto Santos Junior" userId="96a7d4d18d04a675" providerId="LiveId" clId="{46891904-8356-422C-BAF8-73AFA02752E0}" dt="2021-06-03T02:37:15.182" v="12975"/>
        <pc:sldMkLst>
          <pc:docMk/>
          <pc:sldMk cId="3972093463" sldId="1515"/>
        </pc:sldMkLst>
        <pc:spChg chg="mod">
          <ac:chgData name="Gilberto Santos Junior" userId="96a7d4d18d04a675" providerId="LiveId" clId="{46891904-8356-422C-BAF8-73AFA02752E0}" dt="2021-06-02T02:00:13.009" v="10514" actId="20577"/>
          <ac:spMkLst>
            <pc:docMk/>
            <pc:sldMk cId="3972093463" sldId="1515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02:37:15.182" v="12975"/>
          <ac:spMkLst>
            <pc:docMk/>
            <pc:sldMk cId="3972093463" sldId="1515"/>
            <ac:spMk id="5" creationId="{8900CB94-94D6-46F7-A365-8712EB571957}"/>
          </ac:spMkLst>
        </pc:spChg>
        <pc:spChg chg="del">
          <ac:chgData name="Gilberto Santos Junior" userId="96a7d4d18d04a675" providerId="LiveId" clId="{46891904-8356-422C-BAF8-73AFA02752E0}" dt="2021-06-03T02:37:13.704" v="12974" actId="478"/>
          <ac:spMkLst>
            <pc:docMk/>
            <pc:sldMk cId="3972093463" sldId="1515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2T21:38:58.453" v="11284" actId="20577"/>
        <pc:sldMkLst>
          <pc:docMk/>
          <pc:sldMk cId="343439749" sldId="1516"/>
        </pc:sldMkLst>
        <pc:spChg chg="del mod">
          <ac:chgData name="Gilberto Santos Junior" userId="96a7d4d18d04a675" providerId="LiveId" clId="{46891904-8356-422C-BAF8-73AFA02752E0}" dt="2021-06-02T20:52:06.796" v="11118" actId="478"/>
          <ac:spMkLst>
            <pc:docMk/>
            <pc:sldMk cId="343439749" sldId="1516"/>
            <ac:spMk id="4" creationId="{770739EA-D57C-49FA-B778-D2B322AC3CE4}"/>
          </ac:spMkLst>
        </pc:spChg>
        <pc:spChg chg="add del mod">
          <ac:chgData name="Gilberto Santos Junior" userId="96a7d4d18d04a675" providerId="LiveId" clId="{46891904-8356-422C-BAF8-73AFA02752E0}" dt="2021-06-02T20:52:10.592" v="11119" actId="478"/>
          <ac:spMkLst>
            <pc:docMk/>
            <pc:sldMk cId="343439749" sldId="1516"/>
            <ac:spMk id="5" creationId="{0998CFDB-6FF0-4D26-AB5E-D92A3BD2A9B5}"/>
          </ac:spMkLst>
        </pc:spChg>
        <pc:spChg chg="add mod">
          <ac:chgData name="Gilberto Santos Junior" userId="96a7d4d18d04a675" providerId="LiveId" clId="{46891904-8356-422C-BAF8-73AFA02752E0}" dt="2021-06-02T21:38:58.453" v="11284" actId="20577"/>
          <ac:spMkLst>
            <pc:docMk/>
            <pc:sldMk cId="343439749" sldId="1516"/>
            <ac:spMk id="6" creationId="{E92F7FB9-62C3-4F68-9F41-69C9568088E7}"/>
          </ac:spMkLst>
        </pc:spChg>
        <pc:spChg chg="del">
          <ac:chgData name="Gilberto Santos Junior" userId="96a7d4d18d04a675" providerId="LiveId" clId="{46891904-8356-422C-BAF8-73AFA02752E0}" dt="2021-06-02T20:30:18.833" v="10815" actId="478"/>
          <ac:spMkLst>
            <pc:docMk/>
            <pc:sldMk cId="343439749" sldId="1516"/>
            <ac:spMk id="8" creationId="{00000000-0000-0000-0000-000000000000}"/>
          </ac:spMkLst>
        </pc:spChg>
      </pc:sldChg>
      <pc:sldChg chg="addSp delSp modSp add del mod modTransition">
        <pc:chgData name="Gilberto Santos Junior" userId="96a7d4d18d04a675" providerId="LiveId" clId="{46891904-8356-422C-BAF8-73AFA02752E0}" dt="2021-06-02T21:09:49.508" v="11159" actId="47"/>
        <pc:sldMkLst>
          <pc:docMk/>
          <pc:sldMk cId="2205483597" sldId="1517"/>
        </pc:sldMkLst>
        <pc:spChg chg="mod">
          <ac:chgData name="Gilberto Santos Junior" userId="96a7d4d18d04a675" providerId="LiveId" clId="{46891904-8356-422C-BAF8-73AFA02752E0}" dt="2021-06-02T20:47:08.462" v="11050" actId="20577"/>
          <ac:spMkLst>
            <pc:docMk/>
            <pc:sldMk cId="2205483597" sldId="1517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2T20:30:54.848" v="10820"/>
          <ac:spMkLst>
            <pc:docMk/>
            <pc:sldMk cId="2205483597" sldId="1517"/>
            <ac:spMk id="5" creationId="{465EF506-D3AA-4B48-9BCD-429F5ED86440}"/>
          </ac:spMkLst>
        </pc:spChg>
        <pc:spChg chg="del">
          <ac:chgData name="Gilberto Santos Junior" userId="96a7d4d18d04a675" providerId="LiveId" clId="{46891904-8356-422C-BAF8-73AFA02752E0}" dt="2021-06-02T20:30:53.269" v="10819" actId="478"/>
          <ac:spMkLst>
            <pc:docMk/>
            <pc:sldMk cId="2205483597" sldId="1517"/>
            <ac:spMk id="8" creationId="{00000000-0000-0000-0000-000000000000}"/>
          </ac:spMkLst>
        </pc:spChg>
      </pc:sldChg>
      <pc:sldChg chg="addSp delSp modSp add mod ord">
        <pc:chgData name="Gilberto Santos Junior" userId="96a7d4d18d04a675" providerId="LiveId" clId="{46891904-8356-422C-BAF8-73AFA02752E0}" dt="2021-06-03T23:31:56.252" v="13274" actId="207"/>
        <pc:sldMkLst>
          <pc:docMk/>
          <pc:sldMk cId="3496562278" sldId="1518"/>
        </pc:sldMkLst>
        <pc:spChg chg="del mod">
          <ac:chgData name="Gilberto Santos Junior" userId="96a7d4d18d04a675" providerId="LiveId" clId="{46891904-8356-422C-BAF8-73AFA02752E0}" dt="2021-06-02T20:53:41" v="11124" actId="478"/>
          <ac:spMkLst>
            <pc:docMk/>
            <pc:sldMk cId="3496562278" sldId="1518"/>
            <ac:spMk id="4" creationId="{770739EA-D57C-49FA-B778-D2B322AC3CE4}"/>
          </ac:spMkLst>
        </pc:spChg>
        <pc:spChg chg="add del mod">
          <ac:chgData name="Gilberto Santos Junior" userId="96a7d4d18d04a675" providerId="LiveId" clId="{46891904-8356-422C-BAF8-73AFA02752E0}" dt="2021-06-02T20:53:43.460" v="11125" actId="478"/>
          <ac:spMkLst>
            <pc:docMk/>
            <pc:sldMk cId="3496562278" sldId="1518"/>
            <ac:spMk id="5" creationId="{2CADBCD2-ECEA-4AD0-B8CC-1E5DCEDBC7F1}"/>
          </ac:spMkLst>
        </pc:spChg>
        <pc:spChg chg="add mod">
          <ac:chgData name="Gilberto Santos Junior" userId="96a7d4d18d04a675" providerId="LiveId" clId="{46891904-8356-422C-BAF8-73AFA02752E0}" dt="2021-06-03T23:31:56.252" v="13274" actId="207"/>
          <ac:spMkLst>
            <pc:docMk/>
            <pc:sldMk cId="3496562278" sldId="1518"/>
            <ac:spMk id="6" creationId="{3391C174-70E1-44DA-98D3-1F61DAB2EACD}"/>
          </ac:spMkLst>
        </pc:spChg>
        <pc:spChg chg="del">
          <ac:chgData name="Gilberto Santos Junior" userId="96a7d4d18d04a675" providerId="LiveId" clId="{46891904-8356-422C-BAF8-73AFA02752E0}" dt="2021-06-02T20:30:45.458" v="10817" actId="478"/>
          <ac:spMkLst>
            <pc:docMk/>
            <pc:sldMk cId="3496562278" sldId="1518"/>
            <ac:spMk id="8" creationId="{00000000-0000-0000-0000-000000000000}"/>
          </ac:spMkLst>
        </pc:spChg>
      </pc:sldChg>
      <pc:sldChg chg="addSp delSp modSp add del mod">
        <pc:chgData name="Gilberto Santos Junior" userId="96a7d4d18d04a675" providerId="LiveId" clId="{46891904-8356-422C-BAF8-73AFA02752E0}" dt="2021-06-02T21:11:40.309" v="11172" actId="47"/>
        <pc:sldMkLst>
          <pc:docMk/>
          <pc:sldMk cId="2872026613" sldId="1519"/>
        </pc:sldMkLst>
        <pc:spChg chg="mod">
          <ac:chgData name="Gilberto Santos Junior" userId="96a7d4d18d04a675" providerId="LiveId" clId="{46891904-8356-422C-BAF8-73AFA02752E0}" dt="2021-06-02T20:33:14.139" v="10954" actId="20577"/>
          <ac:spMkLst>
            <pc:docMk/>
            <pc:sldMk cId="2872026613" sldId="1519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2T20:31:04.318" v="10822"/>
          <ac:spMkLst>
            <pc:docMk/>
            <pc:sldMk cId="2872026613" sldId="1519"/>
            <ac:spMk id="5" creationId="{F523D1FD-CE82-4EDA-8722-9439CE20543B}"/>
          </ac:spMkLst>
        </pc:spChg>
        <pc:spChg chg="del">
          <ac:chgData name="Gilberto Santos Junior" userId="96a7d4d18d04a675" providerId="LiveId" clId="{46891904-8356-422C-BAF8-73AFA02752E0}" dt="2021-06-02T20:31:02.751" v="10821" actId="478"/>
          <ac:spMkLst>
            <pc:docMk/>
            <pc:sldMk cId="2872026613" sldId="1519"/>
            <ac:spMk id="8" creationId="{00000000-0000-0000-0000-000000000000}"/>
          </ac:spMkLst>
        </pc:spChg>
      </pc:sldChg>
      <pc:sldChg chg="modSp add del mod">
        <pc:chgData name="Gilberto Santos Junior" userId="96a7d4d18d04a675" providerId="LiveId" clId="{46891904-8356-422C-BAF8-73AFA02752E0}" dt="2021-06-02T21:13:28.526" v="11182" actId="47"/>
        <pc:sldMkLst>
          <pc:docMk/>
          <pc:sldMk cId="925328022" sldId="1520"/>
        </pc:sldMkLst>
        <pc:spChg chg="mod">
          <ac:chgData name="Gilberto Santos Junior" userId="96a7d4d18d04a675" providerId="LiveId" clId="{46891904-8356-422C-BAF8-73AFA02752E0}" dt="2021-06-02T20:34:00.792" v="10979" actId="20577"/>
          <ac:spMkLst>
            <pc:docMk/>
            <pc:sldMk cId="925328022" sldId="1520"/>
            <ac:spMk id="4" creationId="{770739EA-D57C-49FA-B778-D2B322AC3CE4}"/>
          </ac:spMkLst>
        </pc:spChg>
      </pc:sldChg>
      <pc:sldChg chg="modSp add del mod">
        <pc:chgData name="Gilberto Santos Junior" userId="96a7d4d18d04a675" providerId="LiveId" clId="{46891904-8356-422C-BAF8-73AFA02752E0}" dt="2021-06-02T21:24:46.563" v="11237" actId="47"/>
        <pc:sldMkLst>
          <pc:docMk/>
          <pc:sldMk cId="4189352921" sldId="1521"/>
        </pc:sldMkLst>
        <pc:spChg chg="mod">
          <ac:chgData name="Gilberto Santos Junior" userId="96a7d4d18d04a675" providerId="LiveId" clId="{46891904-8356-422C-BAF8-73AFA02752E0}" dt="2021-06-02T20:34:19.288" v="11004" actId="20577"/>
          <ac:spMkLst>
            <pc:docMk/>
            <pc:sldMk cId="4189352921" sldId="1521"/>
            <ac:spMk id="4" creationId="{770739EA-D57C-49FA-B778-D2B322AC3CE4}"/>
          </ac:spMkLst>
        </pc:spChg>
      </pc:sldChg>
      <pc:sldChg chg="addSp delSp modSp add mod modTransition">
        <pc:chgData name="Gilberto Santos Junior" userId="96a7d4d18d04a675" providerId="LiveId" clId="{46891904-8356-422C-BAF8-73AFA02752E0}" dt="2021-06-02T21:40:17.106" v="11290" actId="20577"/>
        <pc:sldMkLst>
          <pc:docMk/>
          <pc:sldMk cId="857124570" sldId="1522"/>
        </pc:sldMkLst>
        <pc:spChg chg="del mod">
          <ac:chgData name="Gilberto Santos Junior" userId="96a7d4d18d04a675" providerId="LiveId" clId="{46891904-8356-422C-BAF8-73AFA02752E0}" dt="2021-06-02T21:25:05.168" v="11238" actId="478"/>
          <ac:spMkLst>
            <pc:docMk/>
            <pc:sldMk cId="857124570" sldId="1522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2T21:40:17.106" v="11290" actId="20577"/>
          <ac:spMkLst>
            <pc:docMk/>
            <pc:sldMk cId="857124570" sldId="1522"/>
            <ac:spMk id="5" creationId="{6696A373-63D2-406A-8808-78022C36EA27}"/>
          </ac:spMkLst>
        </pc:spChg>
        <pc:spChg chg="del">
          <ac:chgData name="Gilberto Santos Junior" userId="96a7d4d18d04a675" providerId="LiveId" clId="{46891904-8356-422C-BAF8-73AFA02752E0}" dt="2021-06-02T21:25:07.408" v="11239" actId="478"/>
          <ac:spMkLst>
            <pc:docMk/>
            <pc:sldMk cId="857124570" sldId="1522"/>
            <ac:spMk id="8" creationId="{00000000-0000-0000-0000-000000000000}"/>
          </ac:spMkLst>
        </pc:spChg>
      </pc:sldChg>
      <pc:sldChg chg="modSp add del mod modTransition">
        <pc:chgData name="Gilberto Santos Junior" userId="96a7d4d18d04a675" providerId="LiveId" clId="{46891904-8356-422C-BAF8-73AFA02752E0}" dt="2021-06-02T21:44:40.171" v="11352" actId="47"/>
        <pc:sldMkLst>
          <pc:docMk/>
          <pc:sldMk cId="3962898893" sldId="1523"/>
        </pc:sldMkLst>
        <pc:spChg chg="mod">
          <ac:chgData name="Gilberto Santos Junior" userId="96a7d4d18d04a675" providerId="LiveId" clId="{46891904-8356-422C-BAF8-73AFA02752E0}" dt="2021-06-02T18:33:15.848" v="10654" actId="255"/>
          <ac:spMkLst>
            <pc:docMk/>
            <pc:sldMk cId="3962898893" sldId="1523"/>
            <ac:spMk id="4" creationId="{770739EA-D57C-49FA-B778-D2B322AC3CE4}"/>
          </ac:spMkLst>
        </pc:spChg>
      </pc:sldChg>
      <pc:sldChg chg="modSp add del mod">
        <pc:chgData name="Gilberto Santos Junior" userId="96a7d4d18d04a675" providerId="LiveId" clId="{46891904-8356-422C-BAF8-73AFA02752E0}" dt="2021-06-02T21:45:21.638" v="11356" actId="47"/>
        <pc:sldMkLst>
          <pc:docMk/>
          <pc:sldMk cId="108417469" sldId="1524"/>
        </pc:sldMkLst>
        <pc:spChg chg="mod">
          <ac:chgData name="Gilberto Santos Junior" userId="96a7d4d18d04a675" providerId="LiveId" clId="{46891904-8356-422C-BAF8-73AFA02752E0}" dt="2021-06-02T18:33:10.852" v="10653" actId="255"/>
          <ac:spMkLst>
            <pc:docMk/>
            <pc:sldMk cId="108417469" sldId="1524"/>
            <ac:spMk id="4" creationId="{770739EA-D57C-49FA-B778-D2B322AC3CE4}"/>
          </ac:spMkLst>
        </pc:spChg>
      </pc:sldChg>
      <pc:sldChg chg="modSp add del mod">
        <pc:chgData name="Gilberto Santos Junior" userId="96a7d4d18d04a675" providerId="LiveId" clId="{46891904-8356-422C-BAF8-73AFA02752E0}" dt="2021-06-02T21:45:19.004" v="11355" actId="47"/>
        <pc:sldMkLst>
          <pc:docMk/>
          <pc:sldMk cId="4288683112" sldId="1525"/>
        </pc:sldMkLst>
        <pc:spChg chg="mod">
          <ac:chgData name="Gilberto Santos Junior" userId="96a7d4d18d04a675" providerId="LiveId" clId="{46891904-8356-422C-BAF8-73AFA02752E0}" dt="2021-06-02T18:31:40.081" v="10652" actId="255"/>
          <ac:spMkLst>
            <pc:docMk/>
            <pc:sldMk cId="4288683112" sldId="1525"/>
            <ac:spMk id="4" creationId="{770739EA-D57C-49FA-B778-D2B322AC3CE4}"/>
          </ac:spMkLst>
        </pc:spChg>
      </pc:sldChg>
      <pc:sldChg chg="modSp add del mod">
        <pc:chgData name="Gilberto Santos Junior" userId="96a7d4d18d04a675" providerId="LiveId" clId="{46891904-8356-422C-BAF8-73AFA02752E0}" dt="2021-06-02T21:45:16.623" v="11354" actId="47"/>
        <pc:sldMkLst>
          <pc:docMk/>
          <pc:sldMk cId="1762614093" sldId="1526"/>
        </pc:sldMkLst>
        <pc:spChg chg="mod">
          <ac:chgData name="Gilberto Santos Junior" userId="96a7d4d18d04a675" providerId="LiveId" clId="{46891904-8356-422C-BAF8-73AFA02752E0}" dt="2021-06-02T18:31:29.003" v="10651" actId="255"/>
          <ac:spMkLst>
            <pc:docMk/>
            <pc:sldMk cId="1762614093" sldId="1526"/>
            <ac:spMk id="4" creationId="{770739EA-D57C-49FA-B778-D2B322AC3CE4}"/>
          </ac:spMkLst>
        </pc:spChg>
      </pc:sldChg>
      <pc:sldChg chg="modSp add del mod">
        <pc:chgData name="Gilberto Santos Junior" userId="96a7d4d18d04a675" providerId="LiveId" clId="{46891904-8356-422C-BAF8-73AFA02752E0}" dt="2021-06-02T21:45:14.279" v="11353" actId="47"/>
        <pc:sldMkLst>
          <pc:docMk/>
          <pc:sldMk cId="117035388" sldId="1527"/>
        </pc:sldMkLst>
        <pc:spChg chg="mod">
          <ac:chgData name="Gilberto Santos Junior" userId="96a7d4d18d04a675" providerId="LiveId" clId="{46891904-8356-422C-BAF8-73AFA02752E0}" dt="2021-06-02T18:38:47.132" v="10745" actId="20577"/>
          <ac:spMkLst>
            <pc:docMk/>
            <pc:sldMk cId="117035388" sldId="1527"/>
            <ac:spMk id="4" creationId="{770739EA-D57C-49FA-B778-D2B322AC3CE4}"/>
          </ac:spMkLst>
        </pc:spChg>
      </pc:sldChg>
      <pc:sldChg chg="addSp delSp modSp add mod modTransition">
        <pc:chgData name="Gilberto Santos Junior" userId="96a7d4d18d04a675" providerId="LiveId" clId="{46891904-8356-422C-BAF8-73AFA02752E0}" dt="2021-06-02T21:46:20.764" v="11376"/>
        <pc:sldMkLst>
          <pc:docMk/>
          <pc:sldMk cId="993445446" sldId="1528"/>
        </pc:sldMkLst>
        <pc:spChg chg="del mod">
          <ac:chgData name="Gilberto Santos Junior" userId="96a7d4d18d04a675" providerId="LiveId" clId="{46891904-8356-422C-BAF8-73AFA02752E0}" dt="2021-06-02T21:45:47.481" v="11358" actId="478"/>
          <ac:spMkLst>
            <pc:docMk/>
            <pc:sldMk cId="993445446" sldId="1528"/>
            <ac:spMk id="4" creationId="{770739EA-D57C-49FA-B778-D2B322AC3CE4}"/>
          </ac:spMkLst>
        </pc:spChg>
        <pc:spChg chg="add del mod">
          <ac:chgData name="Gilberto Santos Junior" userId="96a7d4d18d04a675" providerId="LiveId" clId="{46891904-8356-422C-BAF8-73AFA02752E0}" dt="2021-06-02T21:45:51.011" v="11360" actId="21"/>
          <ac:spMkLst>
            <pc:docMk/>
            <pc:sldMk cId="993445446" sldId="1528"/>
            <ac:spMk id="5" creationId="{402DF784-BD01-4339-AB5E-CB1076398A0C}"/>
          </ac:spMkLst>
        </pc:spChg>
        <pc:spChg chg="add mod">
          <ac:chgData name="Gilberto Santos Junior" userId="96a7d4d18d04a675" providerId="LiveId" clId="{46891904-8356-422C-BAF8-73AFA02752E0}" dt="2021-06-02T21:46:20.764" v="11376"/>
          <ac:spMkLst>
            <pc:docMk/>
            <pc:sldMk cId="993445446" sldId="1528"/>
            <ac:spMk id="6" creationId="{E7442F08-A977-419D-BAAB-6AD8C1F8881E}"/>
          </ac:spMkLst>
        </pc:spChg>
        <pc:spChg chg="del">
          <ac:chgData name="Gilberto Santos Junior" userId="96a7d4d18d04a675" providerId="LiveId" clId="{46891904-8356-422C-BAF8-73AFA02752E0}" dt="2021-06-02T21:45:53.752" v="11361" actId="478"/>
          <ac:spMkLst>
            <pc:docMk/>
            <pc:sldMk cId="993445446" sldId="1528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46891904-8356-422C-BAF8-73AFA02752E0}" dt="2021-06-03T23:39:06.816" v="13286" actId="207"/>
        <pc:sldMkLst>
          <pc:docMk/>
          <pc:sldMk cId="4004004605" sldId="1529"/>
        </pc:sldMkLst>
        <pc:spChg chg="del mod">
          <ac:chgData name="Gilberto Santos Junior" userId="96a7d4d18d04a675" providerId="LiveId" clId="{46891904-8356-422C-BAF8-73AFA02752E0}" dt="2021-06-02T21:47:22.769" v="11381" actId="478"/>
          <ac:spMkLst>
            <pc:docMk/>
            <pc:sldMk cId="4004004605" sldId="1529"/>
            <ac:spMk id="4" creationId="{770739EA-D57C-49FA-B778-D2B322AC3CE4}"/>
          </ac:spMkLst>
        </pc:spChg>
        <pc:spChg chg="add mod">
          <ac:chgData name="Gilberto Santos Junior" userId="96a7d4d18d04a675" providerId="LiveId" clId="{46891904-8356-422C-BAF8-73AFA02752E0}" dt="2021-06-03T23:39:06.816" v="13286" actId="207"/>
          <ac:spMkLst>
            <pc:docMk/>
            <pc:sldMk cId="4004004605" sldId="1529"/>
            <ac:spMk id="5" creationId="{66177794-2440-4F26-B2A9-CD82AF3A0A28}"/>
          </ac:spMkLst>
        </pc:spChg>
        <pc:spChg chg="del">
          <ac:chgData name="Gilberto Santos Junior" userId="96a7d4d18d04a675" providerId="LiveId" clId="{46891904-8356-422C-BAF8-73AFA02752E0}" dt="2021-06-02T21:47:25.647" v="11382" actId="478"/>
          <ac:spMkLst>
            <pc:docMk/>
            <pc:sldMk cId="4004004605" sldId="1529"/>
            <ac:spMk id="8" creationId="{00000000-0000-0000-0000-000000000000}"/>
          </ac:spMkLst>
        </pc:spChg>
      </pc:sldChg>
      <pc:sldChg chg="modSp add del mod">
        <pc:chgData name="Gilberto Santos Junior" userId="96a7d4d18d04a675" providerId="LiveId" clId="{46891904-8356-422C-BAF8-73AFA02752E0}" dt="2021-06-02T21:52:00.136" v="11458" actId="47"/>
        <pc:sldMkLst>
          <pc:docMk/>
          <pc:sldMk cId="1114529486" sldId="1530"/>
        </pc:sldMkLst>
        <pc:spChg chg="mod">
          <ac:chgData name="Gilberto Santos Junior" userId="96a7d4d18d04a675" providerId="LiveId" clId="{46891904-8356-422C-BAF8-73AFA02752E0}" dt="2021-06-02T18:41:16.820" v="10756" actId="20577"/>
          <ac:spMkLst>
            <pc:docMk/>
            <pc:sldMk cId="1114529486" sldId="1530"/>
            <ac:spMk id="4" creationId="{770739EA-D57C-49FA-B778-D2B322AC3CE4}"/>
          </ac:spMkLst>
        </pc:spChg>
      </pc:sldChg>
      <pc:sldChg chg="modSp add del mod">
        <pc:chgData name="Gilberto Santos Junior" userId="96a7d4d18d04a675" providerId="LiveId" clId="{46891904-8356-422C-BAF8-73AFA02752E0}" dt="2021-06-02T21:52:01.752" v="11459" actId="47"/>
        <pc:sldMkLst>
          <pc:docMk/>
          <pc:sldMk cId="4250812050" sldId="1531"/>
        </pc:sldMkLst>
        <pc:spChg chg="mod">
          <ac:chgData name="Gilberto Santos Junior" userId="96a7d4d18d04a675" providerId="LiveId" clId="{46891904-8356-422C-BAF8-73AFA02752E0}" dt="2021-06-02T18:41:37.314" v="10761" actId="20577"/>
          <ac:spMkLst>
            <pc:docMk/>
            <pc:sldMk cId="4250812050" sldId="1531"/>
            <ac:spMk id="4" creationId="{770739EA-D57C-49FA-B778-D2B322AC3CE4}"/>
          </ac:spMkLst>
        </pc:spChg>
      </pc:sldChg>
      <pc:sldChg chg="modSp add del mod">
        <pc:chgData name="Gilberto Santos Junior" userId="96a7d4d18d04a675" providerId="LiveId" clId="{46891904-8356-422C-BAF8-73AFA02752E0}" dt="2021-06-02T21:52:03.567" v="11460" actId="47"/>
        <pc:sldMkLst>
          <pc:docMk/>
          <pc:sldMk cId="4224641171" sldId="1532"/>
        </pc:sldMkLst>
        <pc:spChg chg="mod">
          <ac:chgData name="Gilberto Santos Junior" userId="96a7d4d18d04a675" providerId="LiveId" clId="{46891904-8356-422C-BAF8-73AFA02752E0}" dt="2021-06-02T18:42:14.907" v="10764" actId="20577"/>
          <ac:spMkLst>
            <pc:docMk/>
            <pc:sldMk cId="4224641171" sldId="1532"/>
            <ac:spMk id="4" creationId="{770739EA-D57C-49FA-B778-D2B322AC3CE4}"/>
          </ac:spMkLst>
        </pc:spChg>
      </pc:sldChg>
      <pc:sldChg chg="modSp add mod modTransition">
        <pc:chgData name="Gilberto Santos Junior" userId="96a7d4d18d04a675" providerId="LiveId" clId="{46891904-8356-422C-BAF8-73AFA02752E0}" dt="2021-06-03T02:16:03.172" v="12899" actId="6549"/>
        <pc:sldMkLst>
          <pc:docMk/>
          <pc:sldMk cId="2467323911" sldId="1533"/>
        </pc:sldMkLst>
        <pc:spChg chg="mod">
          <ac:chgData name="Gilberto Santos Junior" userId="96a7d4d18d04a675" providerId="LiveId" clId="{46891904-8356-422C-BAF8-73AFA02752E0}" dt="2021-06-03T02:16:03.172" v="12899" actId="6549"/>
          <ac:spMkLst>
            <pc:docMk/>
            <pc:sldMk cId="2467323911" sldId="1533"/>
            <ac:spMk id="4" creationId="{770739EA-D57C-49FA-B778-D2B322AC3CE4}"/>
          </ac:spMkLst>
        </pc:spChg>
      </pc:sldChg>
      <pc:sldChg chg="add del">
        <pc:chgData name="Gilberto Santos Junior" userId="96a7d4d18d04a675" providerId="LiveId" clId="{46891904-8356-422C-BAF8-73AFA02752E0}" dt="2021-06-02T20:53:13.589" v="11122" actId="47"/>
        <pc:sldMkLst>
          <pc:docMk/>
          <pc:sldMk cId="811202433" sldId="1534"/>
        </pc:sldMkLst>
      </pc:sldChg>
      <pc:sldChg chg="add del">
        <pc:chgData name="Gilberto Santos Junior" userId="96a7d4d18d04a675" providerId="LiveId" clId="{46891904-8356-422C-BAF8-73AFA02752E0}" dt="2021-06-02T20:54:36.591" v="11134" actId="47"/>
        <pc:sldMkLst>
          <pc:docMk/>
          <pc:sldMk cId="884958983" sldId="1534"/>
        </pc:sldMkLst>
      </pc:sldChg>
      <pc:sldChg chg="modSp add mod">
        <pc:chgData name="Gilberto Santos Junior" userId="96a7d4d18d04a675" providerId="LiveId" clId="{46891904-8356-422C-BAF8-73AFA02752E0}" dt="2021-06-03T23:31:59.213" v="13275" actId="207"/>
        <pc:sldMkLst>
          <pc:docMk/>
          <pc:sldMk cId="3602913059" sldId="1534"/>
        </pc:sldMkLst>
        <pc:spChg chg="mod">
          <ac:chgData name="Gilberto Santos Junior" userId="96a7d4d18d04a675" providerId="LiveId" clId="{46891904-8356-422C-BAF8-73AFA02752E0}" dt="2021-06-03T23:31:59.213" v="13275" actId="207"/>
          <ac:spMkLst>
            <pc:docMk/>
            <pc:sldMk cId="3602913059" sldId="1534"/>
            <ac:spMk id="6" creationId="{3391C174-70E1-44DA-98D3-1F61DAB2EACD}"/>
          </ac:spMkLst>
        </pc:spChg>
      </pc:sldChg>
      <pc:sldChg chg="modSp add del mod">
        <pc:chgData name="Gilberto Santos Junior" userId="96a7d4d18d04a675" providerId="LiveId" clId="{46891904-8356-422C-BAF8-73AFA02752E0}" dt="2021-06-02T23:09:15.822" v="12151" actId="47"/>
        <pc:sldMkLst>
          <pc:docMk/>
          <pc:sldMk cId="1145356494" sldId="1535"/>
        </pc:sldMkLst>
        <pc:spChg chg="mod">
          <ac:chgData name="Gilberto Santos Junior" userId="96a7d4d18d04a675" providerId="LiveId" clId="{46891904-8356-422C-BAF8-73AFA02752E0}" dt="2021-06-02T21:38:48.364" v="11278" actId="20577"/>
          <ac:spMkLst>
            <pc:docMk/>
            <pc:sldMk cId="1145356494" sldId="1535"/>
            <ac:spMk id="6" creationId="{3391C174-70E1-44DA-98D3-1F61DAB2EACD}"/>
          </ac:spMkLst>
        </pc:spChg>
      </pc:sldChg>
      <pc:sldChg chg="modSp add mod">
        <pc:chgData name="Gilberto Santos Junior" userId="96a7d4d18d04a675" providerId="LiveId" clId="{46891904-8356-422C-BAF8-73AFA02752E0}" dt="2021-06-03T23:32:03.250" v="13276" actId="207"/>
        <pc:sldMkLst>
          <pc:docMk/>
          <pc:sldMk cId="629959342" sldId="1536"/>
        </pc:sldMkLst>
        <pc:spChg chg="mod">
          <ac:chgData name="Gilberto Santos Junior" userId="96a7d4d18d04a675" providerId="LiveId" clId="{46891904-8356-422C-BAF8-73AFA02752E0}" dt="2021-06-03T23:32:03.250" v="13276" actId="207"/>
          <ac:spMkLst>
            <pc:docMk/>
            <pc:sldMk cId="629959342" sldId="1536"/>
            <ac:spMk id="6" creationId="{3391C174-70E1-44DA-98D3-1F61DAB2EACD}"/>
          </ac:spMkLst>
        </pc:spChg>
      </pc:sldChg>
      <pc:sldChg chg="modSp add mod">
        <pc:chgData name="Gilberto Santos Junior" userId="96a7d4d18d04a675" providerId="LiveId" clId="{46891904-8356-422C-BAF8-73AFA02752E0}" dt="2021-06-03T23:32:06.646" v="13277" actId="207"/>
        <pc:sldMkLst>
          <pc:docMk/>
          <pc:sldMk cId="2048256460" sldId="1537"/>
        </pc:sldMkLst>
        <pc:spChg chg="mod">
          <ac:chgData name="Gilberto Santos Junior" userId="96a7d4d18d04a675" providerId="LiveId" clId="{46891904-8356-422C-BAF8-73AFA02752E0}" dt="2021-06-03T23:32:06.646" v="13277" actId="207"/>
          <ac:spMkLst>
            <pc:docMk/>
            <pc:sldMk cId="2048256460" sldId="1537"/>
            <ac:spMk id="6" creationId="{3391C174-70E1-44DA-98D3-1F61DAB2EACD}"/>
          </ac:spMkLst>
        </pc:spChg>
      </pc:sldChg>
      <pc:sldChg chg="modSp add mod">
        <pc:chgData name="Gilberto Santos Junior" userId="96a7d4d18d04a675" providerId="LiveId" clId="{46891904-8356-422C-BAF8-73AFA02752E0}" dt="2021-06-03T23:32:11.292" v="13278" actId="207"/>
        <pc:sldMkLst>
          <pc:docMk/>
          <pc:sldMk cId="2460007718" sldId="1538"/>
        </pc:sldMkLst>
        <pc:spChg chg="mod">
          <ac:chgData name="Gilberto Santos Junior" userId="96a7d4d18d04a675" providerId="LiveId" clId="{46891904-8356-422C-BAF8-73AFA02752E0}" dt="2021-06-03T23:32:11.292" v="13278" actId="207"/>
          <ac:spMkLst>
            <pc:docMk/>
            <pc:sldMk cId="2460007718" sldId="1538"/>
            <ac:spMk id="6" creationId="{3391C174-70E1-44DA-98D3-1F61DAB2EACD}"/>
          </ac:spMkLst>
        </pc:spChg>
      </pc:sldChg>
      <pc:sldChg chg="modSp add mod">
        <pc:chgData name="Gilberto Santos Junior" userId="96a7d4d18d04a675" providerId="LiveId" clId="{46891904-8356-422C-BAF8-73AFA02752E0}" dt="2021-06-03T23:32:15.166" v="13279" actId="207"/>
        <pc:sldMkLst>
          <pc:docMk/>
          <pc:sldMk cId="2387969722" sldId="1539"/>
        </pc:sldMkLst>
        <pc:spChg chg="mod">
          <ac:chgData name="Gilberto Santos Junior" userId="96a7d4d18d04a675" providerId="LiveId" clId="{46891904-8356-422C-BAF8-73AFA02752E0}" dt="2021-06-03T23:32:15.166" v="13279" actId="207"/>
          <ac:spMkLst>
            <pc:docMk/>
            <pc:sldMk cId="2387969722" sldId="1539"/>
            <ac:spMk id="6" creationId="{3391C174-70E1-44DA-98D3-1F61DAB2EACD}"/>
          </ac:spMkLst>
        </pc:spChg>
      </pc:sldChg>
      <pc:sldChg chg="modSp add mod modTransition">
        <pc:chgData name="Gilberto Santos Junior" userId="96a7d4d18d04a675" providerId="LiveId" clId="{46891904-8356-422C-BAF8-73AFA02752E0}" dt="2021-06-03T23:36:01.562" v="13281" actId="207"/>
        <pc:sldMkLst>
          <pc:docMk/>
          <pc:sldMk cId="386590488" sldId="1540"/>
        </pc:sldMkLst>
        <pc:spChg chg="mod">
          <ac:chgData name="Gilberto Santos Junior" userId="96a7d4d18d04a675" providerId="LiveId" clId="{46891904-8356-422C-BAF8-73AFA02752E0}" dt="2021-06-03T23:36:01.562" v="13281" actId="207"/>
          <ac:spMkLst>
            <pc:docMk/>
            <pc:sldMk cId="386590488" sldId="1540"/>
            <ac:spMk id="5" creationId="{6696A373-63D2-406A-8808-78022C36EA27}"/>
          </ac:spMkLst>
        </pc:spChg>
      </pc:sldChg>
      <pc:sldChg chg="modSp add mod modTransition">
        <pc:chgData name="Gilberto Santos Junior" userId="96a7d4d18d04a675" providerId="LiveId" clId="{46891904-8356-422C-BAF8-73AFA02752E0}" dt="2021-06-03T23:35:57.870" v="13280" actId="207"/>
        <pc:sldMkLst>
          <pc:docMk/>
          <pc:sldMk cId="3337395910" sldId="1541"/>
        </pc:sldMkLst>
        <pc:spChg chg="mod">
          <ac:chgData name="Gilberto Santos Junior" userId="96a7d4d18d04a675" providerId="LiveId" clId="{46891904-8356-422C-BAF8-73AFA02752E0}" dt="2021-06-03T23:35:57.870" v="13280" actId="207"/>
          <ac:spMkLst>
            <pc:docMk/>
            <pc:sldMk cId="3337395910" sldId="1541"/>
            <ac:spMk id="5" creationId="{6696A373-63D2-406A-8808-78022C36EA27}"/>
          </ac:spMkLst>
        </pc:spChg>
      </pc:sldChg>
      <pc:sldChg chg="modSp add mod">
        <pc:chgData name="Gilberto Santos Junior" userId="96a7d4d18d04a675" providerId="LiveId" clId="{46891904-8356-422C-BAF8-73AFA02752E0}" dt="2021-06-03T23:36:05.245" v="13282" actId="207"/>
        <pc:sldMkLst>
          <pc:docMk/>
          <pc:sldMk cId="2302248159" sldId="1542"/>
        </pc:sldMkLst>
        <pc:spChg chg="mod">
          <ac:chgData name="Gilberto Santos Junior" userId="96a7d4d18d04a675" providerId="LiveId" clId="{46891904-8356-422C-BAF8-73AFA02752E0}" dt="2021-06-03T23:36:05.245" v="13282" actId="207"/>
          <ac:spMkLst>
            <pc:docMk/>
            <pc:sldMk cId="2302248159" sldId="1542"/>
            <ac:spMk id="5" creationId="{6696A373-63D2-406A-8808-78022C36EA27}"/>
          </ac:spMkLst>
        </pc:spChg>
      </pc:sldChg>
      <pc:sldChg chg="modSp add mod">
        <pc:chgData name="Gilberto Santos Junior" userId="96a7d4d18d04a675" providerId="LiveId" clId="{46891904-8356-422C-BAF8-73AFA02752E0}" dt="2021-06-03T23:36:12.174" v="13283" actId="207"/>
        <pc:sldMkLst>
          <pc:docMk/>
          <pc:sldMk cId="2669178900" sldId="1543"/>
        </pc:sldMkLst>
        <pc:spChg chg="mod">
          <ac:chgData name="Gilberto Santos Junior" userId="96a7d4d18d04a675" providerId="LiveId" clId="{46891904-8356-422C-BAF8-73AFA02752E0}" dt="2021-06-03T23:36:12.174" v="13283" actId="207"/>
          <ac:spMkLst>
            <pc:docMk/>
            <pc:sldMk cId="2669178900" sldId="1543"/>
            <ac:spMk id="5" creationId="{6696A373-63D2-406A-8808-78022C36EA27}"/>
          </ac:spMkLst>
        </pc:spChg>
      </pc:sldChg>
      <pc:sldChg chg="modSp add mod">
        <pc:chgData name="Gilberto Santos Junior" userId="96a7d4d18d04a675" providerId="LiveId" clId="{46891904-8356-422C-BAF8-73AFA02752E0}" dt="2021-06-03T23:36:16.318" v="13284" actId="207"/>
        <pc:sldMkLst>
          <pc:docMk/>
          <pc:sldMk cId="1555807509" sldId="1544"/>
        </pc:sldMkLst>
        <pc:spChg chg="mod">
          <ac:chgData name="Gilberto Santos Junior" userId="96a7d4d18d04a675" providerId="LiveId" clId="{46891904-8356-422C-BAF8-73AFA02752E0}" dt="2021-06-03T23:36:16.318" v="13284" actId="207"/>
          <ac:spMkLst>
            <pc:docMk/>
            <pc:sldMk cId="1555807509" sldId="1544"/>
            <ac:spMk id="5" creationId="{6696A373-63D2-406A-8808-78022C36EA27}"/>
          </ac:spMkLst>
        </pc:spChg>
      </pc:sldChg>
      <pc:sldChg chg="modSp add">
        <pc:chgData name="Gilberto Santos Junior" userId="96a7d4d18d04a675" providerId="LiveId" clId="{46891904-8356-422C-BAF8-73AFA02752E0}" dt="2021-06-03T23:36:21.613" v="13285" actId="207"/>
        <pc:sldMkLst>
          <pc:docMk/>
          <pc:sldMk cId="591739834" sldId="1545"/>
        </pc:sldMkLst>
        <pc:spChg chg="mod">
          <ac:chgData name="Gilberto Santos Junior" userId="96a7d4d18d04a675" providerId="LiveId" clId="{46891904-8356-422C-BAF8-73AFA02752E0}" dt="2021-06-03T23:36:21.613" v="13285" actId="207"/>
          <ac:spMkLst>
            <pc:docMk/>
            <pc:sldMk cId="591739834" sldId="1545"/>
            <ac:spMk id="5" creationId="{6696A373-63D2-406A-8808-78022C36EA27}"/>
          </ac:spMkLst>
        </pc:spChg>
      </pc:sldChg>
      <pc:sldChg chg="modSp add mod">
        <pc:chgData name="Gilberto Santos Junior" userId="96a7d4d18d04a675" providerId="LiveId" clId="{46891904-8356-422C-BAF8-73AFA02752E0}" dt="2021-06-03T23:39:09.985" v="13287" actId="207"/>
        <pc:sldMkLst>
          <pc:docMk/>
          <pc:sldMk cId="1800394632" sldId="1546"/>
        </pc:sldMkLst>
        <pc:spChg chg="mod">
          <ac:chgData name="Gilberto Santos Junior" userId="96a7d4d18d04a675" providerId="LiveId" clId="{46891904-8356-422C-BAF8-73AFA02752E0}" dt="2021-06-03T23:39:09.985" v="13287" actId="207"/>
          <ac:spMkLst>
            <pc:docMk/>
            <pc:sldMk cId="1800394632" sldId="1546"/>
            <ac:spMk id="5" creationId="{66177794-2440-4F26-B2A9-CD82AF3A0A28}"/>
          </ac:spMkLst>
        </pc:spChg>
      </pc:sldChg>
      <pc:sldChg chg="add del">
        <pc:chgData name="Gilberto Santos Junior" userId="96a7d4d18d04a675" providerId="LiveId" clId="{46891904-8356-422C-BAF8-73AFA02752E0}" dt="2021-06-02T21:46:51.761" v="11379" actId="47"/>
        <pc:sldMkLst>
          <pc:docMk/>
          <pc:sldMk cId="1939715691" sldId="1546"/>
        </pc:sldMkLst>
      </pc:sldChg>
      <pc:sldChg chg="modSp add mod">
        <pc:chgData name="Gilberto Santos Junior" userId="96a7d4d18d04a675" providerId="LiveId" clId="{46891904-8356-422C-BAF8-73AFA02752E0}" dt="2021-06-03T23:39:13.589" v="13288" actId="207"/>
        <pc:sldMkLst>
          <pc:docMk/>
          <pc:sldMk cId="2819841215" sldId="1547"/>
        </pc:sldMkLst>
        <pc:spChg chg="mod">
          <ac:chgData name="Gilberto Santos Junior" userId="96a7d4d18d04a675" providerId="LiveId" clId="{46891904-8356-422C-BAF8-73AFA02752E0}" dt="2021-06-03T23:39:13.589" v="13288" actId="207"/>
          <ac:spMkLst>
            <pc:docMk/>
            <pc:sldMk cId="2819841215" sldId="1547"/>
            <ac:spMk id="5" creationId="{66177794-2440-4F26-B2A9-CD82AF3A0A28}"/>
          </ac:spMkLst>
        </pc:spChg>
      </pc:sldChg>
      <pc:sldChg chg="add del modTransition">
        <pc:chgData name="Gilberto Santos Junior" userId="96a7d4d18d04a675" providerId="LiveId" clId="{46891904-8356-422C-BAF8-73AFA02752E0}" dt="2021-06-02T21:48:20.762" v="11388" actId="47"/>
        <pc:sldMkLst>
          <pc:docMk/>
          <pc:sldMk cId="3775390878" sldId="1547"/>
        </pc:sldMkLst>
      </pc:sldChg>
      <pc:sldChg chg="modSp add mod">
        <pc:chgData name="Gilberto Santos Junior" userId="96a7d4d18d04a675" providerId="LiveId" clId="{46891904-8356-422C-BAF8-73AFA02752E0}" dt="2021-06-03T23:39:16.646" v="13289" actId="207"/>
        <pc:sldMkLst>
          <pc:docMk/>
          <pc:sldMk cId="1449661142" sldId="1548"/>
        </pc:sldMkLst>
        <pc:spChg chg="mod">
          <ac:chgData name="Gilberto Santos Junior" userId="96a7d4d18d04a675" providerId="LiveId" clId="{46891904-8356-422C-BAF8-73AFA02752E0}" dt="2021-06-03T23:39:16.646" v="13289" actId="207"/>
          <ac:spMkLst>
            <pc:docMk/>
            <pc:sldMk cId="1449661142" sldId="1548"/>
            <ac:spMk id="5" creationId="{66177794-2440-4F26-B2A9-CD82AF3A0A28}"/>
          </ac:spMkLst>
        </pc:spChg>
      </pc:sldChg>
      <pc:sldChg chg="add del">
        <pc:chgData name="Gilberto Santos Junior" userId="96a7d4d18d04a675" providerId="LiveId" clId="{46891904-8356-422C-BAF8-73AFA02752E0}" dt="2021-06-02T21:48:40.293" v="11389" actId="47"/>
        <pc:sldMkLst>
          <pc:docMk/>
          <pc:sldMk cId="3872226070" sldId="1548"/>
        </pc:sldMkLst>
      </pc:sldChg>
      <pc:sldChg chg="modSp add mod">
        <pc:chgData name="Gilberto Santos Junior" userId="96a7d4d18d04a675" providerId="LiveId" clId="{46891904-8356-422C-BAF8-73AFA02752E0}" dt="2021-06-03T23:39:20.405" v="13290" actId="207"/>
        <pc:sldMkLst>
          <pc:docMk/>
          <pc:sldMk cId="344863067" sldId="1549"/>
        </pc:sldMkLst>
        <pc:spChg chg="mod">
          <ac:chgData name="Gilberto Santos Junior" userId="96a7d4d18d04a675" providerId="LiveId" clId="{46891904-8356-422C-BAF8-73AFA02752E0}" dt="2021-06-03T23:39:20.405" v="13290" actId="207"/>
          <ac:spMkLst>
            <pc:docMk/>
            <pc:sldMk cId="344863067" sldId="1549"/>
            <ac:spMk id="5" creationId="{66177794-2440-4F26-B2A9-CD82AF3A0A28}"/>
          </ac:spMkLst>
        </pc:spChg>
      </pc:sldChg>
      <pc:sldChg chg="modSp add del mod modTransition">
        <pc:chgData name="Gilberto Santos Junior" userId="96a7d4d18d04a675" providerId="LiveId" clId="{46891904-8356-422C-BAF8-73AFA02752E0}" dt="2021-06-02T23:07:03.669" v="12142" actId="47"/>
        <pc:sldMkLst>
          <pc:docMk/>
          <pc:sldMk cId="2176862843" sldId="1550"/>
        </pc:sldMkLst>
        <pc:spChg chg="mod">
          <ac:chgData name="Gilberto Santos Junior" userId="96a7d4d18d04a675" providerId="LiveId" clId="{46891904-8356-422C-BAF8-73AFA02752E0}" dt="2021-06-02T23:06:55.195" v="12141" actId="20577"/>
          <ac:spMkLst>
            <pc:docMk/>
            <pc:sldMk cId="2176862843" sldId="1550"/>
            <ac:spMk id="12" creationId="{1A1C7333-A9BD-4C58-A592-6784869C6B82}"/>
          </ac:spMkLst>
        </pc:spChg>
        <pc:spChg chg="mod">
          <ac:chgData name="Gilberto Santos Junior" userId="96a7d4d18d04a675" providerId="LiveId" clId="{46891904-8356-422C-BAF8-73AFA02752E0}" dt="2021-06-02T22:37:35.225" v="11988" actId="1038"/>
          <ac:spMkLst>
            <pc:docMk/>
            <pc:sldMk cId="2176862843" sldId="1550"/>
            <ac:spMk id="15" creationId="{C1590C68-D26F-4398-9888-8241D81AF13B}"/>
          </ac:spMkLst>
        </pc:spChg>
      </pc:sldChg>
      <pc:sldChg chg="add del">
        <pc:chgData name="Gilberto Santos Junior" userId="96a7d4d18d04a675" providerId="LiveId" clId="{46891904-8356-422C-BAF8-73AFA02752E0}" dt="2021-06-02T21:54:22.444" v="11469" actId="47"/>
        <pc:sldMkLst>
          <pc:docMk/>
          <pc:sldMk cId="3424316245" sldId="1550"/>
        </pc:sldMkLst>
      </pc:sldChg>
      <pc:sldChg chg="addSp delSp modSp add mod modTransition">
        <pc:chgData name="Gilberto Santos Junior" userId="96a7d4d18d04a675" providerId="LiveId" clId="{46891904-8356-422C-BAF8-73AFA02752E0}" dt="2021-06-03T01:40:32.388" v="12652" actId="113"/>
        <pc:sldMkLst>
          <pc:docMk/>
          <pc:sldMk cId="1245679420" sldId="1551"/>
        </pc:sldMkLst>
        <pc:spChg chg="mod">
          <ac:chgData name="Gilberto Santos Junior" userId="96a7d4d18d04a675" providerId="LiveId" clId="{46891904-8356-422C-BAF8-73AFA02752E0}" dt="2021-06-03T01:40:32.388" v="12652" actId="113"/>
          <ac:spMkLst>
            <pc:docMk/>
            <pc:sldMk cId="1245679420" sldId="1551"/>
            <ac:spMk id="6" creationId="{3A787CF5-166D-4EDB-90F6-F08D32FE3CF8}"/>
          </ac:spMkLst>
        </pc:spChg>
        <pc:spChg chg="del">
          <ac:chgData name="Gilberto Santos Junior" userId="96a7d4d18d04a675" providerId="LiveId" clId="{46891904-8356-422C-BAF8-73AFA02752E0}" dt="2021-06-02T22:40:47.447" v="12054" actId="478"/>
          <ac:spMkLst>
            <pc:docMk/>
            <pc:sldMk cId="1245679420" sldId="1551"/>
            <ac:spMk id="10" creationId="{A7F03E23-3379-4D69-B89F-E9C68CC01665}"/>
          </ac:spMkLst>
        </pc:spChg>
        <pc:spChg chg="del">
          <ac:chgData name="Gilberto Santos Junior" userId="96a7d4d18d04a675" providerId="LiveId" clId="{46891904-8356-422C-BAF8-73AFA02752E0}" dt="2021-06-02T22:40:48.511" v="12055" actId="478"/>
          <ac:spMkLst>
            <pc:docMk/>
            <pc:sldMk cId="1245679420" sldId="1551"/>
            <ac:spMk id="11" creationId="{99D95BFA-9791-48C4-8EC3-DD7B94A17A29}"/>
          </ac:spMkLst>
        </pc:spChg>
        <pc:spChg chg="del">
          <ac:chgData name="Gilberto Santos Junior" userId="96a7d4d18d04a675" providerId="LiveId" clId="{46891904-8356-422C-BAF8-73AFA02752E0}" dt="2021-06-02T22:40:46.143" v="12053" actId="478"/>
          <ac:spMkLst>
            <pc:docMk/>
            <pc:sldMk cId="1245679420" sldId="1551"/>
            <ac:spMk id="12" creationId="{1A1C7333-A9BD-4C58-A592-6784869C6B82}"/>
          </ac:spMkLst>
        </pc:spChg>
        <pc:spChg chg="del">
          <ac:chgData name="Gilberto Santos Junior" userId="96a7d4d18d04a675" providerId="LiveId" clId="{46891904-8356-422C-BAF8-73AFA02752E0}" dt="2021-06-02T22:40:42.479" v="12051" actId="478"/>
          <ac:spMkLst>
            <pc:docMk/>
            <pc:sldMk cId="1245679420" sldId="1551"/>
            <ac:spMk id="13" creationId="{C6890283-1460-4F69-AF1F-FB430EA8FA33}"/>
          </ac:spMkLst>
        </pc:spChg>
        <pc:spChg chg="del">
          <ac:chgData name="Gilberto Santos Junior" userId="96a7d4d18d04a675" providerId="LiveId" clId="{46891904-8356-422C-BAF8-73AFA02752E0}" dt="2021-06-02T22:40:50.071" v="12056" actId="478"/>
          <ac:spMkLst>
            <pc:docMk/>
            <pc:sldMk cId="1245679420" sldId="1551"/>
            <ac:spMk id="14" creationId="{08042C78-E8F4-46BF-8B5C-FC8FDBBBB20E}"/>
          </ac:spMkLst>
        </pc:spChg>
        <pc:spChg chg="del">
          <ac:chgData name="Gilberto Santos Junior" userId="96a7d4d18d04a675" providerId="LiveId" clId="{46891904-8356-422C-BAF8-73AFA02752E0}" dt="2021-06-02T22:40:44.432" v="12052" actId="478"/>
          <ac:spMkLst>
            <pc:docMk/>
            <pc:sldMk cId="1245679420" sldId="1551"/>
            <ac:spMk id="15" creationId="{C1590C68-D26F-4398-9888-8241D81AF13B}"/>
          </ac:spMkLst>
        </pc:spChg>
        <pc:graphicFrameChg chg="add del modGraphic">
          <ac:chgData name="Gilberto Santos Junior" userId="96a7d4d18d04a675" providerId="LiveId" clId="{46891904-8356-422C-BAF8-73AFA02752E0}" dt="2021-06-03T00:28:33.681" v="12364" actId="20577"/>
          <ac:graphicFrameMkLst>
            <pc:docMk/>
            <pc:sldMk cId="1245679420" sldId="1551"/>
            <ac:graphicFrameMk id="16" creationId="{9DE17706-A99F-4721-BCCB-B59C24E6C6E6}"/>
          </ac:graphicFrameMkLst>
        </pc:graphicFrameChg>
        <pc:picChg chg="del">
          <ac:chgData name="Gilberto Santos Junior" userId="96a7d4d18d04a675" providerId="LiveId" clId="{46891904-8356-422C-BAF8-73AFA02752E0}" dt="2021-06-02T22:40:40.879" v="12050" actId="478"/>
          <ac:picMkLst>
            <pc:docMk/>
            <pc:sldMk cId="1245679420" sldId="1551"/>
            <ac:picMk id="3" creationId="{02D24100-E3B7-4FAD-A9F8-87A79C3E473B}"/>
          </ac:picMkLst>
        </pc:picChg>
      </pc:sldChg>
      <pc:sldChg chg="modSp add del mod modTransition">
        <pc:chgData name="Gilberto Santos Junior" userId="96a7d4d18d04a675" providerId="LiveId" clId="{46891904-8356-422C-BAF8-73AFA02752E0}" dt="2021-06-03T01:41:40.888" v="12670" actId="47"/>
        <pc:sldMkLst>
          <pc:docMk/>
          <pc:sldMk cId="697661330" sldId="1552"/>
        </pc:sldMkLst>
        <pc:graphicFrameChg chg="modGraphic">
          <ac:chgData name="Gilberto Santos Junior" userId="96a7d4d18d04a675" providerId="LiveId" clId="{46891904-8356-422C-BAF8-73AFA02752E0}" dt="2021-06-03T00:28:25.132" v="12360" actId="20577"/>
          <ac:graphicFrameMkLst>
            <pc:docMk/>
            <pc:sldMk cId="697661330" sldId="1552"/>
            <ac:graphicFrameMk id="16" creationId="{9DE17706-A99F-4721-BCCB-B59C24E6C6E6}"/>
          </ac:graphicFrameMkLst>
        </pc:graphicFrameChg>
      </pc:sldChg>
      <pc:sldChg chg="modSp add del mod">
        <pc:chgData name="Gilberto Santos Junior" userId="96a7d4d18d04a675" providerId="LiveId" clId="{46891904-8356-422C-BAF8-73AFA02752E0}" dt="2021-06-03T01:42:03.116" v="12675" actId="47"/>
        <pc:sldMkLst>
          <pc:docMk/>
          <pc:sldMk cId="2952384285" sldId="1553"/>
        </pc:sldMkLst>
        <pc:graphicFrameChg chg="modGraphic">
          <ac:chgData name="Gilberto Santos Junior" userId="96a7d4d18d04a675" providerId="LiveId" clId="{46891904-8356-422C-BAF8-73AFA02752E0}" dt="2021-06-03T00:28:21.153" v="12358" actId="20577"/>
          <ac:graphicFrameMkLst>
            <pc:docMk/>
            <pc:sldMk cId="2952384285" sldId="1553"/>
            <ac:graphicFrameMk id="16" creationId="{9DE17706-A99F-4721-BCCB-B59C24E6C6E6}"/>
          </ac:graphicFrameMkLst>
        </pc:graphicFrameChg>
      </pc:sldChg>
      <pc:sldChg chg="modSp add del mod">
        <pc:chgData name="Gilberto Santos Junior" userId="96a7d4d18d04a675" providerId="LiveId" clId="{46891904-8356-422C-BAF8-73AFA02752E0}" dt="2021-06-03T01:10:40.387" v="12597" actId="47"/>
        <pc:sldMkLst>
          <pc:docMk/>
          <pc:sldMk cId="1698285918" sldId="1554"/>
        </pc:sldMkLst>
        <pc:spChg chg="mod">
          <ac:chgData name="Gilberto Santos Junior" userId="96a7d4d18d04a675" providerId="LiveId" clId="{46891904-8356-422C-BAF8-73AFA02752E0}" dt="2021-06-03T00:58:30.509" v="12484" actId="1036"/>
          <ac:spMkLst>
            <pc:docMk/>
            <pc:sldMk cId="1698285918" sldId="1554"/>
            <ac:spMk id="10" creationId="{A7F03E23-3379-4D69-B89F-E9C68CC01665}"/>
          </ac:spMkLst>
        </pc:spChg>
        <pc:spChg chg="mod">
          <ac:chgData name="Gilberto Santos Junior" userId="96a7d4d18d04a675" providerId="LiveId" clId="{46891904-8356-422C-BAF8-73AFA02752E0}" dt="2021-06-03T00:58:34.621" v="12488" actId="1036"/>
          <ac:spMkLst>
            <pc:docMk/>
            <pc:sldMk cId="1698285918" sldId="1554"/>
            <ac:spMk id="11" creationId="{99D95BFA-9791-48C4-8EC3-DD7B94A17A29}"/>
          </ac:spMkLst>
        </pc:spChg>
        <pc:spChg chg="mod">
          <ac:chgData name="Gilberto Santos Junior" userId="96a7d4d18d04a675" providerId="LiveId" clId="{46891904-8356-422C-BAF8-73AFA02752E0}" dt="2021-06-03T00:58:37.285" v="12492" actId="1036"/>
          <ac:spMkLst>
            <pc:docMk/>
            <pc:sldMk cId="1698285918" sldId="1554"/>
            <ac:spMk id="12" creationId="{1A1C7333-A9BD-4C58-A592-6784869C6B82}"/>
          </ac:spMkLst>
        </pc:spChg>
        <pc:spChg chg="mod">
          <ac:chgData name="Gilberto Santos Junior" userId="96a7d4d18d04a675" providerId="LiveId" clId="{46891904-8356-422C-BAF8-73AFA02752E0}" dt="2021-06-03T00:58:40.796" v="12496" actId="1036"/>
          <ac:spMkLst>
            <pc:docMk/>
            <pc:sldMk cId="1698285918" sldId="1554"/>
            <ac:spMk id="13" creationId="{C6890283-1460-4F69-AF1F-FB430EA8FA33}"/>
          </ac:spMkLst>
        </pc:spChg>
        <pc:spChg chg="mod">
          <ac:chgData name="Gilberto Santos Junior" userId="96a7d4d18d04a675" providerId="LiveId" clId="{46891904-8356-422C-BAF8-73AFA02752E0}" dt="2021-06-03T00:58:50.981" v="12514" actId="1035"/>
          <ac:spMkLst>
            <pc:docMk/>
            <pc:sldMk cId="1698285918" sldId="1554"/>
            <ac:spMk id="14" creationId="{08042C78-E8F4-46BF-8B5C-FC8FDBBBB20E}"/>
          </ac:spMkLst>
        </pc:spChg>
        <pc:spChg chg="mod">
          <ac:chgData name="Gilberto Santos Junior" userId="96a7d4d18d04a675" providerId="LiveId" clId="{46891904-8356-422C-BAF8-73AFA02752E0}" dt="2021-06-03T00:59:32.333" v="12518" actId="1038"/>
          <ac:spMkLst>
            <pc:docMk/>
            <pc:sldMk cId="1698285918" sldId="1554"/>
            <ac:spMk id="15" creationId="{C1590C68-D26F-4398-9888-8241D81AF13B}"/>
          </ac:spMkLst>
        </pc:spChg>
        <pc:graphicFrameChg chg="modGraphic">
          <ac:chgData name="Gilberto Santos Junior" userId="96a7d4d18d04a675" providerId="LiveId" clId="{46891904-8356-422C-BAF8-73AFA02752E0}" dt="2021-06-03T00:27:45.983" v="12342" actId="20577"/>
          <ac:graphicFrameMkLst>
            <pc:docMk/>
            <pc:sldMk cId="1698285918" sldId="1554"/>
            <ac:graphicFrameMk id="16" creationId="{9DE17706-A99F-4721-BCCB-B59C24E6C6E6}"/>
          </ac:graphicFrameMkLst>
        </pc:graphicFrameChg>
        <pc:picChg chg="mod">
          <ac:chgData name="Gilberto Santos Junior" userId="96a7d4d18d04a675" providerId="LiveId" clId="{46891904-8356-422C-BAF8-73AFA02752E0}" dt="2021-06-03T00:58:27.077" v="12480" actId="1036"/>
          <ac:picMkLst>
            <pc:docMk/>
            <pc:sldMk cId="1698285918" sldId="1554"/>
            <ac:picMk id="3" creationId="{02D24100-E3B7-4FAD-A9F8-87A79C3E473B}"/>
          </ac:picMkLst>
        </pc:picChg>
      </pc:sldChg>
      <pc:sldChg chg="modSp add del mod">
        <pc:chgData name="Gilberto Santos Junior" userId="96a7d4d18d04a675" providerId="LiveId" clId="{46891904-8356-422C-BAF8-73AFA02752E0}" dt="2021-06-03T01:11:24.978" v="12602" actId="47"/>
        <pc:sldMkLst>
          <pc:docMk/>
          <pc:sldMk cId="3836402759" sldId="1555"/>
        </pc:sldMkLst>
        <pc:spChg chg="mod">
          <ac:chgData name="Gilberto Santos Junior" userId="96a7d4d18d04a675" providerId="LiveId" clId="{46891904-8356-422C-BAF8-73AFA02752E0}" dt="2021-06-02T23:06:36.069" v="12133" actId="20577"/>
          <ac:spMkLst>
            <pc:docMk/>
            <pc:sldMk cId="3836402759" sldId="1555"/>
            <ac:spMk id="12" creationId="{1A1C7333-A9BD-4C58-A592-6784869C6B82}"/>
          </ac:spMkLst>
        </pc:spChg>
        <pc:graphicFrameChg chg="modGraphic">
          <ac:chgData name="Gilberto Santos Junior" userId="96a7d4d18d04a675" providerId="LiveId" clId="{46891904-8356-422C-BAF8-73AFA02752E0}" dt="2021-06-03T00:27:50.125" v="12344" actId="20577"/>
          <ac:graphicFrameMkLst>
            <pc:docMk/>
            <pc:sldMk cId="3836402759" sldId="1555"/>
            <ac:graphicFrameMk id="16" creationId="{9DE17706-A99F-4721-BCCB-B59C24E6C6E6}"/>
          </ac:graphicFrameMkLst>
        </pc:graphicFrameChg>
      </pc:sldChg>
      <pc:sldChg chg="modSp add del mod">
        <pc:chgData name="Gilberto Santos Junior" userId="96a7d4d18d04a675" providerId="LiveId" clId="{46891904-8356-422C-BAF8-73AFA02752E0}" dt="2021-06-03T01:14:15.968" v="12604" actId="47"/>
        <pc:sldMkLst>
          <pc:docMk/>
          <pc:sldMk cId="4169063914" sldId="1556"/>
        </pc:sldMkLst>
        <pc:spChg chg="mod">
          <ac:chgData name="Gilberto Santos Junior" userId="96a7d4d18d04a675" providerId="LiveId" clId="{46891904-8356-422C-BAF8-73AFA02752E0}" dt="2021-06-02T23:06:28.847" v="12131" actId="20577"/>
          <ac:spMkLst>
            <pc:docMk/>
            <pc:sldMk cId="4169063914" sldId="1556"/>
            <ac:spMk id="12" creationId="{1A1C7333-A9BD-4C58-A592-6784869C6B82}"/>
          </ac:spMkLst>
        </pc:spChg>
        <pc:graphicFrameChg chg="modGraphic">
          <ac:chgData name="Gilberto Santos Junior" userId="96a7d4d18d04a675" providerId="LiveId" clId="{46891904-8356-422C-BAF8-73AFA02752E0}" dt="2021-06-03T00:27:55.502" v="12346" actId="20577"/>
          <ac:graphicFrameMkLst>
            <pc:docMk/>
            <pc:sldMk cId="4169063914" sldId="1556"/>
            <ac:graphicFrameMk id="16" creationId="{9DE17706-A99F-4721-BCCB-B59C24E6C6E6}"/>
          </ac:graphicFrameMkLst>
        </pc:graphicFrameChg>
      </pc:sldChg>
      <pc:sldChg chg="modSp add del mod">
        <pc:chgData name="Gilberto Santos Junior" userId="96a7d4d18d04a675" providerId="LiveId" clId="{46891904-8356-422C-BAF8-73AFA02752E0}" dt="2021-06-03T01:27:28.023" v="12612" actId="47"/>
        <pc:sldMkLst>
          <pc:docMk/>
          <pc:sldMk cId="4137522626" sldId="1557"/>
        </pc:sldMkLst>
        <pc:spChg chg="mod">
          <ac:chgData name="Gilberto Santos Junior" userId="96a7d4d18d04a675" providerId="LiveId" clId="{46891904-8356-422C-BAF8-73AFA02752E0}" dt="2021-06-02T23:06:18.118" v="12127" actId="20577"/>
          <ac:spMkLst>
            <pc:docMk/>
            <pc:sldMk cId="4137522626" sldId="1557"/>
            <ac:spMk id="12" creationId="{1A1C7333-A9BD-4C58-A592-6784869C6B82}"/>
          </ac:spMkLst>
        </pc:spChg>
        <pc:graphicFrameChg chg="modGraphic">
          <ac:chgData name="Gilberto Santos Junior" userId="96a7d4d18d04a675" providerId="LiveId" clId="{46891904-8356-422C-BAF8-73AFA02752E0}" dt="2021-06-03T00:28:00.034" v="12348" actId="20577"/>
          <ac:graphicFrameMkLst>
            <pc:docMk/>
            <pc:sldMk cId="4137522626" sldId="1557"/>
            <ac:graphicFrameMk id="16" creationId="{9DE17706-A99F-4721-BCCB-B59C24E6C6E6}"/>
          </ac:graphicFrameMkLst>
        </pc:graphicFrameChg>
      </pc:sldChg>
      <pc:sldChg chg="modSp add del mod">
        <pc:chgData name="Gilberto Santos Junior" userId="96a7d4d18d04a675" providerId="LiveId" clId="{46891904-8356-422C-BAF8-73AFA02752E0}" dt="2021-06-03T01:29:01.846" v="12615" actId="47"/>
        <pc:sldMkLst>
          <pc:docMk/>
          <pc:sldMk cId="1308549294" sldId="1558"/>
        </pc:sldMkLst>
        <pc:spChg chg="mod">
          <ac:chgData name="Gilberto Santos Junior" userId="96a7d4d18d04a675" providerId="LiveId" clId="{46891904-8356-422C-BAF8-73AFA02752E0}" dt="2021-06-02T23:06:08.523" v="12123" actId="20577"/>
          <ac:spMkLst>
            <pc:docMk/>
            <pc:sldMk cId="1308549294" sldId="1558"/>
            <ac:spMk id="12" creationId="{1A1C7333-A9BD-4C58-A592-6784869C6B82}"/>
          </ac:spMkLst>
        </pc:spChg>
        <pc:graphicFrameChg chg="modGraphic">
          <ac:chgData name="Gilberto Santos Junior" userId="96a7d4d18d04a675" providerId="LiveId" clId="{46891904-8356-422C-BAF8-73AFA02752E0}" dt="2021-06-03T00:28:04.105" v="12350" actId="20577"/>
          <ac:graphicFrameMkLst>
            <pc:docMk/>
            <pc:sldMk cId="1308549294" sldId="1558"/>
            <ac:graphicFrameMk id="16" creationId="{9DE17706-A99F-4721-BCCB-B59C24E6C6E6}"/>
          </ac:graphicFrameMkLst>
        </pc:graphicFrameChg>
      </pc:sldChg>
      <pc:sldChg chg="delSp modSp add del mod">
        <pc:chgData name="Gilberto Santos Junior" userId="96a7d4d18d04a675" providerId="LiveId" clId="{46891904-8356-422C-BAF8-73AFA02752E0}" dt="2021-06-03T01:34:58.623" v="12623" actId="47"/>
        <pc:sldMkLst>
          <pc:docMk/>
          <pc:sldMk cId="3697349527" sldId="1559"/>
        </pc:sldMkLst>
        <pc:spChg chg="del mod">
          <ac:chgData name="Gilberto Santos Junior" userId="96a7d4d18d04a675" providerId="LiveId" clId="{46891904-8356-422C-BAF8-73AFA02752E0}" dt="2021-06-02T23:08:34.066" v="12149" actId="478"/>
          <ac:spMkLst>
            <pc:docMk/>
            <pc:sldMk cId="3697349527" sldId="1559"/>
            <ac:spMk id="12" creationId="{1A1C7333-A9BD-4C58-A592-6784869C6B82}"/>
          </ac:spMkLst>
        </pc:spChg>
        <pc:spChg chg="del">
          <ac:chgData name="Gilberto Santos Junior" userId="96a7d4d18d04a675" providerId="LiveId" clId="{46891904-8356-422C-BAF8-73AFA02752E0}" dt="2021-06-02T23:08:35.815" v="12150" actId="478"/>
          <ac:spMkLst>
            <pc:docMk/>
            <pc:sldMk cId="3697349527" sldId="1559"/>
            <ac:spMk id="13" creationId="{C6890283-1460-4F69-AF1F-FB430EA8FA33}"/>
          </ac:spMkLst>
        </pc:spChg>
        <pc:graphicFrameChg chg="modGraphic">
          <ac:chgData name="Gilberto Santos Junior" userId="96a7d4d18d04a675" providerId="LiveId" clId="{46891904-8356-422C-BAF8-73AFA02752E0}" dt="2021-06-03T00:28:12.583" v="12354" actId="20577"/>
          <ac:graphicFrameMkLst>
            <pc:docMk/>
            <pc:sldMk cId="3697349527" sldId="1559"/>
            <ac:graphicFrameMk id="16" creationId="{9DE17706-A99F-4721-BCCB-B59C24E6C6E6}"/>
          </ac:graphicFrameMkLst>
        </pc:graphicFrameChg>
      </pc:sldChg>
      <pc:sldChg chg="modSp add mod modTransition">
        <pc:chgData name="Gilberto Santos Junior" userId="96a7d4d18d04a675" providerId="LiveId" clId="{46891904-8356-422C-BAF8-73AFA02752E0}" dt="2021-06-02T23:03:51.923" v="12109"/>
        <pc:sldMkLst>
          <pc:docMk/>
          <pc:sldMk cId="807614744" sldId="1560"/>
        </pc:sldMkLst>
        <pc:spChg chg="mod">
          <ac:chgData name="Gilberto Santos Junior" userId="96a7d4d18d04a675" providerId="LiveId" clId="{46891904-8356-422C-BAF8-73AFA02752E0}" dt="2021-06-02T23:03:41.566" v="12107" actId="20577"/>
          <ac:spMkLst>
            <pc:docMk/>
            <pc:sldMk cId="807614744" sldId="1560"/>
            <ac:spMk id="5" creationId="{D2CBDBD6-714A-470D-B56F-0D2707480A74}"/>
          </ac:spMkLst>
        </pc:spChg>
      </pc:sldChg>
      <pc:sldChg chg="modSp add del mod">
        <pc:chgData name="Gilberto Santos Junior" userId="96a7d4d18d04a675" providerId="LiveId" clId="{46891904-8356-422C-BAF8-73AFA02752E0}" dt="2021-06-03T01:41:12.690" v="12663" actId="47"/>
        <pc:sldMkLst>
          <pc:docMk/>
          <pc:sldMk cId="2985387610" sldId="1561"/>
        </pc:sldMkLst>
        <pc:spChg chg="mod">
          <ac:chgData name="Gilberto Santos Junior" userId="96a7d4d18d04a675" providerId="LiveId" clId="{46891904-8356-422C-BAF8-73AFA02752E0}" dt="2021-06-03T01:40:46.334" v="12657"/>
          <ac:spMkLst>
            <pc:docMk/>
            <pc:sldMk cId="2985387610" sldId="1561"/>
            <ac:spMk id="6" creationId="{3A787CF5-166D-4EDB-90F6-F08D32FE3CF8}"/>
          </ac:spMkLst>
        </pc:spChg>
        <pc:graphicFrameChg chg="modGraphic">
          <ac:chgData name="Gilberto Santos Junior" userId="96a7d4d18d04a675" providerId="LiveId" clId="{46891904-8356-422C-BAF8-73AFA02752E0}" dt="2021-06-03T00:28:29.715" v="12362" actId="20577"/>
          <ac:graphicFrameMkLst>
            <pc:docMk/>
            <pc:sldMk cId="2985387610" sldId="1561"/>
            <ac:graphicFrameMk id="16" creationId="{9DE17706-A99F-4721-BCCB-B59C24E6C6E6}"/>
          </ac:graphicFrameMkLst>
        </pc:graphicFrameChg>
      </pc:sldChg>
      <pc:sldChg chg="modSp add del mod">
        <pc:chgData name="Gilberto Santos Junior" userId="96a7d4d18d04a675" providerId="LiveId" clId="{46891904-8356-422C-BAF8-73AFA02752E0}" dt="2021-06-03T01:32:13.790" v="12618" actId="47"/>
        <pc:sldMkLst>
          <pc:docMk/>
          <pc:sldMk cId="374646205" sldId="1562"/>
        </pc:sldMkLst>
        <pc:graphicFrameChg chg="modGraphic">
          <ac:chgData name="Gilberto Santos Junior" userId="96a7d4d18d04a675" providerId="LiveId" clId="{46891904-8356-422C-BAF8-73AFA02752E0}" dt="2021-06-03T00:28:08.515" v="12352" actId="20577"/>
          <ac:graphicFrameMkLst>
            <pc:docMk/>
            <pc:sldMk cId="374646205" sldId="1562"/>
            <ac:graphicFrameMk id="16" creationId="{9DE17706-A99F-4721-BCCB-B59C24E6C6E6}"/>
          </ac:graphicFrameMkLst>
        </pc:graphicFrameChg>
      </pc:sldChg>
      <pc:sldChg chg="addSp delSp modSp add mod">
        <pc:chgData name="Gilberto Santos Junior" userId="96a7d4d18d04a675" providerId="LiveId" clId="{46891904-8356-422C-BAF8-73AFA02752E0}" dt="2021-06-03T02:52:31.349" v="13193" actId="1037"/>
        <pc:sldMkLst>
          <pc:docMk/>
          <pc:sldMk cId="3942703779" sldId="1563"/>
        </pc:sldMkLst>
        <pc:spChg chg="mod">
          <ac:chgData name="Gilberto Santos Junior" userId="96a7d4d18d04a675" providerId="LiveId" clId="{46891904-8356-422C-BAF8-73AFA02752E0}" dt="2021-06-03T01:42:23.820" v="12685"/>
          <ac:spMkLst>
            <pc:docMk/>
            <pc:sldMk cId="3942703779" sldId="1563"/>
            <ac:spMk id="6" creationId="{3A787CF5-166D-4EDB-90F6-F08D32FE3CF8}"/>
          </ac:spMkLst>
        </pc:spChg>
        <pc:spChg chg="del mod">
          <ac:chgData name="Gilberto Santos Junior" userId="96a7d4d18d04a675" providerId="LiveId" clId="{46891904-8356-422C-BAF8-73AFA02752E0}" dt="2021-06-03T01:36:41.906" v="12626" actId="478"/>
          <ac:spMkLst>
            <pc:docMk/>
            <pc:sldMk cId="3942703779" sldId="1563"/>
            <ac:spMk id="10" creationId="{A7F03E23-3379-4D69-B89F-E9C68CC01665}"/>
          </ac:spMkLst>
        </pc:spChg>
        <pc:spChg chg="del mod">
          <ac:chgData name="Gilberto Santos Junior" userId="96a7d4d18d04a675" providerId="LiveId" clId="{46891904-8356-422C-BAF8-73AFA02752E0}" dt="2021-06-03T01:36:43.634" v="12627" actId="478"/>
          <ac:spMkLst>
            <pc:docMk/>
            <pc:sldMk cId="3942703779" sldId="1563"/>
            <ac:spMk id="11" creationId="{99D95BFA-9791-48C4-8EC3-DD7B94A17A29}"/>
          </ac:spMkLst>
        </pc:spChg>
        <pc:spChg chg="del mod">
          <ac:chgData name="Gilberto Santos Junior" userId="96a7d4d18d04a675" providerId="LiveId" clId="{46891904-8356-422C-BAF8-73AFA02752E0}" dt="2021-06-03T01:33:36.490" v="12621" actId="478"/>
          <ac:spMkLst>
            <pc:docMk/>
            <pc:sldMk cId="3942703779" sldId="1563"/>
            <ac:spMk id="12" creationId="{1A1C7333-A9BD-4C58-A592-6784869C6B82}"/>
          </ac:spMkLst>
        </pc:spChg>
        <pc:spChg chg="del mod">
          <ac:chgData name="Gilberto Santos Junior" userId="96a7d4d18d04a675" providerId="LiveId" clId="{46891904-8356-422C-BAF8-73AFA02752E0}" dt="2021-06-03T01:33:38.323" v="12622" actId="478"/>
          <ac:spMkLst>
            <pc:docMk/>
            <pc:sldMk cId="3942703779" sldId="1563"/>
            <ac:spMk id="13" creationId="{C6890283-1460-4F69-AF1F-FB430EA8FA33}"/>
          </ac:spMkLst>
        </pc:spChg>
        <pc:spChg chg="mod">
          <ac:chgData name="Gilberto Santos Junior" userId="96a7d4d18d04a675" providerId="LiveId" clId="{46891904-8356-422C-BAF8-73AFA02752E0}" dt="2021-06-03T02:10:58.423" v="12841" actId="164"/>
          <ac:spMkLst>
            <pc:docMk/>
            <pc:sldMk cId="3942703779" sldId="1563"/>
            <ac:spMk id="14" creationId="{08042C78-E8F4-46BF-8B5C-FC8FDBBBB20E}"/>
          </ac:spMkLst>
        </pc:spChg>
        <pc:spChg chg="mod">
          <ac:chgData name="Gilberto Santos Junior" userId="96a7d4d18d04a675" providerId="LiveId" clId="{46891904-8356-422C-BAF8-73AFA02752E0}" dt="2021-06-03T02:10:58.423" v="12841" actId="164"/>
          <ac:spMkLst>
            <pc:docMk/>
            <pc:sldMk cId="3942703779" sldId="1563"/>
            <ac:spMk id="15" creationId="{C1590C68-D26F-4398-9888-8241D81AF13B}"/>
          </ac:spMkLst>
        </pc:spChg>
        <pc:grpChg chg="add mod">
          <ac:chgData name="Gilberto Santos Junior" userId="96a7d4d18d04a675" providerId="LiveId" clId="{46891904-8356-422C-BAF8-73AFA02752E0}" dt="2021-06-03T02:52:31.349" v="13193" actId="1037"/>
          <ac:grpSpMkLst>
            <pc:docMk/>
            <pc:sldMk cId="3942703779" sldId="1563"/>
            <ac:grpSpMk id="2" creationId="{48E8E010-56E3-4311-AA91-E743C0E81FC8}"/>
          </ac:grpSpMkLst>
        </pc:grpChg>
        <pc:picChg chg="mod">
          <ac:chgData name="Gilberto Santos Junior" userId="96a7d4d18d04a675" providerId="LiveId" clId="{46891904-8356-422C-BAF8-73AFA02752E0}" dt="2021-06-03T02:10:58.423" v="12841" actId="164"/>
          <ac:picMkLst>
            <pc:docMk/>
            <pc:sldMk cId="3942703779" sldId="1563"/>
            <ac:picMk id="3" creationId="{02D24100-E3B7-4FAD-A9F8-87A79C3E473B}"/>
          </ac:picMkLst>
        </pc:picChg>
      </pc:sldChg>
      <pc:sldChg chg="addSp modSp add del mod">
        <pc:chgData name="Gilberto Santos Junior" userId="96a7d4d18d04a675" providerId="LiveId" clId="{46891904-8356-422C-BAF8-73AFA02752E0}" dt="2021-06-03T01:58:50.044" v="12761" actId="47"/>
        <pc:sldMkLst>
          <pc:docMk/>
          <pc:sldMk cId="2898709706" sldId="1564"/>
        </pc:sldMkLst>
        <pc:spChg chg="mod">
          <ac:chgData name="Gilberto Santos Junior" userId="96a7d4d18d04a675" providerId="LiveId" clId="{46891904-8356-422C-BAF8-73AFA02752E0}" dt="2021-06-03T01:58:23.896" v="12756" actId="164"/>
          <ac:spMkLst>
            <pc:docMk/>
            <pc:sldMk cId="2898709706" sldId="1564"/>
            <ac:spMk id="10" creationId="{A7F03E23-3379-4D69-B89F-E9C68CC01665}"/>
          </ac:spMkLst>
        </pc:spChg>
        <pc:spChg chg="mod">
          <ac:chgData name="Gilberto Santos Junior" userId="96a7d4d18d04a675" providerId="LiveId" clId="{46891904-8356-422C-BAF8-73AFA02752E0}" dt="2021-06-03T01:58:23.896" v="12756" actId="164"/>
          <ac:spMkLst>
            <pc:docMk/>
            <pc:sldMk cId="2898709706" sldId="1564"/>
            <ac:spMk id="11" creationId="{99D95BFA-9791-48C4-8EC3-DD7B94A17A29}"/>
          </ac:spMkLst>
        </pc:spChg>
        <pc:spChg chg="mod">
          <ac:chgData name="Gilberto Santos Junior" userId="96a7d4d18d04a675" providerId="LiveId" clId="{46891904-8356-422C-BAF8-73AFA02752E0}" dt="2021-06-03T01:58:23.896" v="12756" actId="164"/>
          <ac:spMkLst>
            <pc:docMk/>
            <pc:sldMk cId="2898709706" sldId="1564"/>
            <ac:spMk id="12" creationId="{1A1C7333-A9BD-4C58-A592-6784869C6B82}"/>
          </ac:spMkLst>
        </pc:spChg>
        <pc:spChg chg="mod">
          <ac:chgData name="Gilberto Santos Junior" userId="96a7d4d18d04a675" providerId="LiveId" clId="{46891904-8356-422C-BAF8-73AFA02752E0}" dt="2021-06-03T01:58:23.896" v="12756" actId="164"/>
          <ac:spMkLst>
            <pc:docMk/>
            <pc:sldMk cId="2898709706" sldId="1564"/>
            <ac:spMk id="13" creationId="{C6890283-1460-4F69-AF1F-FB430EA8FA33}"/>
          </ac:spMkLst>
        </pc:spChg>
        <pc:spChg chg="mod">
          <ac:chgData name="Gilberto Santos Junior" userId="96a7d4d18d04a675" providerId="LiveId" clId="{46891904-8356-422C-BAF8-73AFA02752E0}" dt="2021-06-03T01:58:23.896" v="12756" actId="164"/>
          <ac:spMkLst>
            <pc:docMk/>
            <pc:sldMk cId="2898709706" sldId="1564"/>
            <ac:spMk id="14" creationId="{08042C78-E8F4-46BF-8B5C-FC8FDBBBB20E}"/>
          </ac:spMkLst>
        </pc:spChg>
        <pc:spChg chg="mod">
          <ac:chgData name="Gilberto Santos Junior" userId="96a7d4d18d04a675" providerId="LiveId" clId="{46891904-8356-422C-BAF8-73AFA02752E0}" dt="2021-06-03T01:58:23.896" v="12756" actId="164"/>
          <ac:spMkLst>
            <pc:docMk/>
            <pc:sldMk cId="2898709706" sldId="1564"/>
            <ac:spMk id="15" creationId="{C1590C68-D26F-4398-9888-8241D81AF13B}"/>
          </ac:spMkLst>
        </pc:spChg>
        <pc:grpChg chg="add mod">
          <ac:chgData name="Gilberto Santos Junior" userId="96a7d4d18d04a675" providerId="LiveId" clId="{46891904-8356-422C-BAF8-73AFA02752E0}" dt="2021-06-03T01:58:23.896" v="12756" actId="164"/>
          <ac:grpSpMkLst>
            <pc:docMk/>
            <pc:sldMk cId="2898709706" sldId="1564"/>
            <ac:grpSpMk id="2" creationId="{1FF05353-E27F-4DDA-9D6A-A2BB9310035E}"/>
          </ac:grpSpMkLst>
        </pc:grpChg>
        <pc:picChg chg="mod">
          <ac:chgData name="Gilberto Santos Junior" userId="96a7d4d18d04a675" providerId="LiveId" clId="{46891904-8356-422C-BAF8-73AFA02752E0}" dt="2021-06-03T01:58:23.896" v="12756" actId="164"/>
          <ac:picMkLst>
            <pc:docMk/>
            <pc:sldMk cId="2898709706" sldId="1564"/>
            <ac:picMk id="3" creationId="{02D24100-E3B7-4FAD-A9F8-87A79C3E473B}"/>
          </ac:picMkLst>
        </pc:picChg>
      </pc:sldChg>
      <pc:sldChg chg="addSp modSp add del mod">
        <pc:chgData name="Gilberto Santos Junior" userId="96a7d4d18d04a675" providerId="LiveId" clId="{46891904-8356-422C-BAF8-73AFA02752E0}" dt="2021-06-03T01:56:57.317" v="12747" actId="47"/>
        <pc:sldMkLst>
          <pc:docMk/>
          <pc:sldMk cId="2781270999" sldId="1565"/>
        </pc:sldMkLst>
        <pc:spChg chg="mod">
          <ac:chgData name="Gilberto Santos Junior" userId="96a7d4d18d04a675" providerId="LiveId" clId="{46891904-8356-422C-BAF8-73AFA02752E0}" dt="2021-06-03T01:54:06.649" v="12745" actId="164"/>
          <ac:spMkLst>
            <pc:docMk/>
            <pc:sldMk cId="2781270999" sldId="1565"/>
            <ac:spMk id="10" creationId="{A7F03E23-3379-4D69-B89F-E9C68CC01665}"/>
          </ac:spMkLst>
        </pc:spChg>
        <pc:spChg chg="mod">
          <ac:chgData name="Gilberto Santos Junior" userId="96a7d4d18d04a675" providerId="LiveId" clId="{46891904-8356-422C-BAF8-73AFA02752E0}" dt="2021-06-03T01:54:06.649" v="12745" actId="164"/>
          <ac:spMkLst>
            <pc:docMk/>
            <pc:sldMk cId="2781270999" sldId="1565"/>
            <ac:spMk id="11" creationId="{99D95BFA-9791-48C4-8EC3-DD7B94A17A29}"/>
          </ac:spMkLst>
        </pc:spChg>
        <pc:spChg chg="mod">
          <ac:chgData name="Gilberto Santos Junior" userId="96a7d4d18d04a675" providerId="LiveId" clId="{46891904-8356-422C-BAF8-73AFA02752E0}" dt="2021-06-03T01:54:06.649" v="12745" actId="164"/>
          <ac:spMkLst>
            <pc:docMk/>
            <pc:sldMk cId="2781270999" sldId="1565"/>
            <ac:spMk id="12" creationId="{1A1C7333-A9BD-4C58-A592-6784869C6B82}"/>
          </ac:spMkLst>
        </pc:spChg>
        <pc:spChg chg="mod">
          <ac:chgData name="Gilberto Santos Junior" userId="96a7d4d18d04a675" providerId="LiveId" clId="{46891904-8356-422C-BAF8-73AFA02752E0}" dt="2021-06-03T01:54:06.649" v="12745" actId="164"/>
          <ac:spMkLst>
            <pc:docMk/>
            <pc:sldMk cId="2781270999" sldId="1565"/>
            <ac:spMk id="13" creationId="{C6890283-1460-4F69-AF1F-FB430EA8FA33}"/>
          </ac:spMkLst>
        </pc:spChg>
        <pc:spChg chg="mod">
          <ac:chgData name="Gilberto Santos Junior" userId="96a7d4d18d04a675" providerId="LiveId" clId="{46891904-8356-422C-BAF8-73AFA02752E0}" dt="2021-06-03T01:54:06.649" v="12745" actId="164"/>
          <ac:spMkLst>
            <pc:docMk/>
            <pc:sldMk cId="2781270999" sldId="1565"/>
            <ac:spMk id="14" creationId="{08042C78-E8F4-46BF-8B5C-FC8FDBBBB20E}"/>
          </ac:spMkLst>
        </pc:spChg>
        <pc:spChg chg="mod">
          <ac:chgData name="Gilberto Santos Junior" userId="96a7d4d18d04a675" providerId="LiveId" clId="{46891904-8356-422C-BAF8-73AFA02752E0}" dt="2021-06-03T01:54:06.649" v="12745" actId="164"/>
          <ac:spMkLst>
            <pc:docMk/>
            <pc:sldMk cId="2781270999" sldId="1565"/>
            <ac:spMk id="15" creationId="{C1590C68-D26F-4398-9888-8241D81AF13B}"/>
          </ac:spMkLst>
        </pc:spChg>
        <pc:grpChg chg="add mod">
          <ac:chgData name="Gilberto Santos Junior" userId="96a7d4d18d04a675" providerId="LiveId" clId="{46891904-8356-422C-BAF8-73AFA02752E0}" dt="2021-06-03T01:54:06.649" v="12745" actId="164"/>
          <ac:grpSpMkLst>
            <pc:docMk/>
            <pc:sldMk cId="2781270999" sldId="1565"/>
            <ac:grpSpMk id="2" creationId="{8E833141-8BF1-4105-9B58-702911595BFB}"/>
          </ac:grpSpMkLst>
        </pc:grpChg>
        <pc:picChg chg="mod">
          <ac:chgData name="Gilberto Santos Junior" userId="96a7d4d18d04a675" providerId="LiveId" clId="{46891904-8356-422C-BAF8-73AFA02752E0}" dt="2021-06-03T01:54:06.649" v="12745" actId="164"/>
          <ac:picMkLst>
            <pc:docMk/>
            <pc:sldMk cId="2781270999" sldId="1565"/>
            <ac:picMk id="3" creationId="{02D24100-E3B7-4FAD-A9F8-87A79C3E473B}"/>
          </ac:picMkLst>
        </pc:picChg>
      </pc:sldChg>
      <pc:sldChg chg="addSp modSp add del mod">
        <pc:chgData name="Gilberto Santos Junior" userId="96a7d4d18d04a675" providerId="LiveId" clId="{46891904-8356-422C-BAF8-73AFA02752E0}" dt="2021-06-03T01:52:20.037" v="12740" actId="47"/>
        <pc:sldMkLst>
          <pc:docMk/>
          <pc:sldMk cId="2623183974" sldId="1566"/>
        </pc:sldMkLst>
        <pc:spChg chg="mod">
          <ac:chgData name="Gilberto Santos Junior" userId="96a7d4d18d04a675" providerId="LiveId" clId="{46891904-8356-422C-BAF8-73AFA02752E0}" dt="2021-06-03T01:51:58.711" v="12738" actId="164"/>
          <ac:spMkLst>
            <pc:docMk/>
            <pc:sldMk cId="2623183974" sldId="1566"/>
            <ac:spMk id="10" creationId="{A7F03E23-3379-4D69-B89F-E9C68CC01665}"/>
          </ac:spMkLst>
        </pc:spChg>
        <pc:spChg chg="mod">
          <ac:chgData name="Gilberto Santos Junior" userId="96a7d4d18d04a675" providerId="LiveId" clId="{46891904-8356-422C-BAF8-73AFA02752E0}" dt="2021-06-03T01:51:58.711" v="12738" actId="164"/>
          <ac:spMkLst>
            <pc:docMk/>
            <pc:sldMk cId="2623183974" sldId="1566"/>
            <ac:spMk id="11" creationId="{99D95BFA-9791-48C4-8EC3-DD7B94A17A29}"/>
          </ac:spMkLst>
        </pc:spChg>
        <pc:spChg chg="mod">
          <ac:chgData name="Gilberto Santos Junior" userId="96a7d4d18d04a675" providerId="LiveId" clId="{46891904-8356-422C-BAF8-73AFA02752E0}" dt="2021-06-03T01:51:58.711" v="12738" actId="164"/>
          <ac:spMkLst>
            <pc:docMk/>
            <pc:sldMk cId="2623183974" sldId="1566"/>
            <ac:spMk id="12" creationId="{1A1C7333-A9BD-4C58-A592-6784869C6B82}"/>
          </ac:spMkLst>
        </pc:spChg>
        <pc:spChg chg="mod">
          <ac:chgData name="Gilberto Santos Junior" userId="96a7d4d18d04a675" providerId="LiveId" clId="{46891904-8356-422C-BAF8-73AFA02752E0}" dt="2021-06-03T01:51:58.711" v="12738" actId="164"/>
          <ac:spMkLst>
            <pc:docMk/>
            <pc:sldMk cId="2623183974" sldId="1566"/>
            <ac:spMk id="13" creationId="{C6890283-1460-4F69-AF1F-FB430EA8FA33}"/>
          </ac:spMkLst>
        </pc:spChg>
        <pc:spChg chg="mod">
          <ac:chgData name="Gilberto Santos Junior" userId="96a7d4d18d04a675" providerId="LiveId" clId="{46891904-8356-422C-BAF8-73AFA02752E0}" dt="2021-06-03T01:51:58.711" v="12738" actId="164"/>
          <ac:spMkLst>
            <pc:docMk/>
            <pc:sldMk cId="2623183974" sldId="1566"/>
            <ac:spMk id="14" creationId="{08042C78-E8F4-46BF-8B5C-FC8FDBBBB20E}"/>
          </ac:spMkLst>
        </pc:spChg>
        <pc:spChg chg="mod">
          <ac:chgData name="Gilberto Santos Junior" userId="96a7d4d18d04a675" providerId="LiveId" clId="{46891904-8356-422C-BAF8-73AFA02752E0}" dt="2021-06-03T01:51:58.711" v="12738" actId="164"/>
          <ac:spMkLst>
            <pc:docMk/>
            <pc:sldMk cId="2623183974" sldId="1566"/>
            <ac:spMk id="15" creationId="{C1590C68-D26F-4398-9888-8241D81AF13B}"/>
          </ac:spMkLst>
        </pc:spChg>
        <pc:grpChg chg="add mod">
          <ac:chgData name="Gilberto Santos Junior" userId="96a7d4d18d04a675" providerId="LiveId" clId="{46891904-8356-422C-BAF8-73AFA02752E0}" dt="2021-06-03T01:51:58.711" v="12738" actId="164"/>
          <ac:grpSpMkLst>
            <pc:docMk/>
            <pc:sldMk cId="2623183974" sldId="1566"/>
            <ac:grpSpMk id="2" creationId="{B9A986D3-CDD2-45A5-8627-D30AC753BDE6}"/>
          </ac:grpSpMkLst>
        </pc:grpChg>
        <pc:picChg chg="mod">
          <ac:chgData name="Gilberto Santos Junior" userId="96a7d4d18d04a675" providerId="LiveId" clId="{46891904-8356-422C-BAF8-73AFA02752E0}" dt="2021-06-03T01:51:58.711" v="12738" actId="164"/>
          <ac:picMkLst>
            <pc:docMk/>
            <pc:sldMk cId="2623183974" sldId="1566"/>
            <ac:picMk id="3" creationId="{02D24100-E3B7-4FAD-A9F8-87A79C3E473B}"/>
          </ac:picMkLst>
        </pc:picChg>
      </pc:sldChg>
      <pc:sldChg chg="addSp modSp add del mod">
        <pc:chgData name="Gilberto Santos Junior" userId="96a7d4d18d04a675" providerId="LiveId" clId="{46891904-8356-422C-BAF8-73AFA02752E0}" dt="2021-06-03T01:51:22.773" v="12733" actId="47"/>
        <pc:sldMkLst>
          <pc:docMk/>
          <pc:sldMk cId="1056848342" sldId="1567"/>
        </pc:sldMkLst>
        <pc:spChg chg="mod">
          <ac:chgData name="Gilberto Santos Junior" userId="96a7d4d18d04a675" providerId="LiveId" clId="{46891904-8356-422C-BAF8-73AFA02752E0}" dt="2021-06-03T01:50:42.305" v="12728" actId="164"/>
          <ac:spMkLst>
            <pc:docMk/>
            <pc:sldMk cId="1056848342" sldId="1567"/>
            <ac:spMk id="10" creationId="{A7F03E23-3379-4D69-B89F-E9C68CC01665}"/>
          </ac:spMkLst>
        </pc:spChg>
        <pc:spChg chg="mod">
          <ac:chgData name="Gilberto Santos Junior" userId="96a7d4d18d04a675" providerId="LiveId" clId="{46891904-8356-422C-BAF8-73AFA02752E0}" dt="2021-06-03T01:50:42.305" v="12728" actId="164"/>
          <ac:spMkLst>
            <pc:docMk/>
            <pc:sldMk cId="1056848342" sldId="1567"/>
            <ac:spMk id="11" creationId="{99D95BFA-9791-48C4-8EC3-DD7B94A17A29}"/>
          </ac:spMkLst>
        </pc:spChg>
        <pc:spChg chg="mod">
          <ac:chgData name="Gilberto Santos Junior" userId="96a7d4d18d04a675" providerId="LiveId" clId="{46891904-8356-422C-BAF8-73AFA02752E0}" dt="2021-06-03T01:50:42.305" v="12728" actId="164"/>
          <ac:spMkLst>
            <pc:docMk/>
            <pc:sldMk cId="1056848342" sldId="1567"/>
            <ac:spMk id="12" creationId="{1A1C7333-A9BD-4C58-A592-6784869C6B82}"/>
          </ac:spMkLst>
        </pc:spChg>
        <pc:spChg chg="mod">
          <ac:chgData name="Gilberto Santos Junior" userId="96a7d4d18d04a675" providerId="LiveId" clId="{46891904-8356-422C-BAF8-73AFA02752E0}" dt="2021-06-03T01:50:42.305" v="12728" actId="164"/>
          <ac:spMkLst>
            <pc:docMk/>
            <pc:sldMk cId="1056848342" sldId="1567"/>
            <ac:spMk id="13" creationId="{C6890283-1460-4F69-AF1F-FB430EA8FA33}"/>
          </ac:spMkLst>
        </pc:spChg>
        <pc:spChg chg="mod">
          <ac:chgData name="Gilberto Santos Junior" userId="96a7d4d18d04a675" providerId="LiveId" clId="{46891904-8356-422C-BAF8-73AFA02752E0}" dt="2021-06-03T01:50:42.305" v="12728" actId="164"/>
          <ac:spMkLst>
            <pc:docMk/>
            <pc:sldMk cId="1056848342" sldId="1567"/>
            <ac:spMk id="14" creationId="{08042C78-E8F4-46BF-8B5C-FC8FDBBBB20E}"/>
          </ac:spMkLst>
        </pc:spChg>
        <pc:spChg chg="mod">
          <ac:chgData name="Gilberto Santos Junior" userId="96a7d4d18d04a675" providerId="LiveId" clId="{46891904-8356-422C-BAF8-73AFA02752E0}" dt="2021-06-03T01:50:42.305" v="12728" actId="164"/>
          <ac:spMkLst>
            <pc:docMk/>
            <pc:sldMk cId="1056848342" sldId="1567"/>
            <ac:spMk id="15" creationId="{C1590C68-D26F-4398-9888-8241D81AF13B}"/>
          </ac:spMkLst>
        </pc:spChg>
        <pc:grpChg chg="add mod">
          <ac:chgData name="Gilberto Santos Junior" userId="96a7d4d18d04a675" providerId="LiveId" clId="{46891904-8356-422C-BAF8-73AFA02752E0}" dt="2021-06-03T01:50:42.305" v="12728" actId="164"/>
          <ac:grpSpMkLst>
            <pc:docMk/>
            <pc:sldMk cId="1056848342" sldId="1567"/>
            <ac:grpSpMk id="2" creationId="{31CDF043-9EF3-4985-8D73-D577A48605FD}"/>
          </ac:grpSpMkLst>
        </pc:grpChg>
        <pc:picChg chg="mod">
          <ac:chgData name="Gilberto Santos Junior" userId="96a7d4d18d04a675" providerId="LiveId" clId="{46891904-8356-422C-BAF8-73AFA02752E0}" dt="2021-06-03T01:50:42.305" v="12728" actId="164"/>
          <ac:picMkLst>
            <pc:docMk/>
            <pc:sldMk cId="1056848342" sldId="1567"/>
            <ac:picMk id="3" creationId="{02D24100-E3B7-4FAD-A9F8-87A79C3E473B}"/>
          </ac:picMkLst>
        </pc:picChg>
      </pc:sldChg>
      <pc:sldChg chg="addSp modSp add del">
        <pc:chgData name="Gilberto Santos Junior" userId="96a7d4d18d04a675" providerId="LiveId" clId="{46891904-8356-422C-BAF8-73AFA02752E0}" dt="2021-06-03T01:47:02.549" v="12715" actId="47"/>
        <pc:sldMkLst>
          <pc:docMk/>
          <pc:sldMk cId="2537343118" sldId="1568"/>
        </pc:sldMkLst>
        <pc:spChg chg="mod">
          <ac:chgData name="Gilberto Santos Junior" userId="96a7d4d18d04a675" providerId="LiveId" clId="{46891904-8356-422C-BAF8-73AFA02752E0}" dt="2021-06-03T01:46:34.959" v="12713" actId="164"/>
          <ac:spMkLst>
            <pc:docMk/>
            <pc:sldMk cId="2537343118" sldId="1568"/>
            <ac:spMk id="10" creationId="{A7F03E23-3379-4D69-B89F-E9C68CC01665}"/>
          </ac:spMkLst>
        </pc:spChg>
        <pc:spChg chg="mod">
          <ac:chgData name="Gilberto Santos Junior" userId="96a7d4d18d04a675" providerId="LiveId" clId="{46891904-8356-422C-BAF8-73AFA02752E0}" dt="2021-06-03T01:46:34.959" v="12713" actId="164"/>
          <ac:spMkLst>
            <pc:docMk/>
            <pc:sldMk cId="2537343118" sldId="1568"/>
            <ac:spMk id="11" creationId="{99D95BFA-9791-48C4-8EC3-DD7B94A17A29}"/>
          </ac:spMkLst>
        </pc:spChg>
        <pc:spChg chg="mod">
          <ac:chgData name="Gilberto Santos Junior" userId="96a7d4d18d04a675" providerId="LiveId" clId="{46891904-8356-422C-BAF8-73AFA02752E0}" dt="2021-06-03T01:46:34.959" v="12713" actId="164"/>
          <ac:spMkLst>
            <pc:docMk/>
            <pc:sldMk cId="2537343118" sldId="1568"/>
            <ac:spMk id="12" creationId="{1A1C7333-A9BD-4C58-A592-6784869C6B82}"/>
          </ac:spMkLst>
        </pc:spChg>
        <pc:spChg chg="mod">
          <ac:chgData name="Gilberto Santos Junior" userId="96a7d4d18d04a675" providerId="LiveId" clId="{46891904-8356-422C-BAF8-73AFA02752E0}" dt="2021-06-03T01:46:34.959" v="12713" actId="164"/>
          <ac:spMkLst>
            <pc:docMk/>
            <pc:sldMk cId="2537343118" sldId="1568"/>
            <ac:spMk id="13" creationId="{C6890283-1460-4F69-AF1F-FB430EA8FA33}"/>
          </ac:spMkLst>
        </pc:spChg>
        <pc:spChg chg="mod">
          <ac:chgData name="Gilberto Santos Junior" userId="96a7d4d18d04a675" providerId="LiveId" clId="{46891904-8356-422C-BAF8-73AFA02752E0}" dt="2021-06-03T01:46:34.959" v="12713" actId="164"/>
          <ac:spMkLst>
            <pc:docMk/>
            <pc:sldMk cId="2537343118" sldId="1568"/>
            <ac:spMk id="14" creationId="{08042C78-E8F4-46BF-8B5C-FC8FDBBBB20E}"/>
          </ac:spMkLst>
        </pc:spChg>
        <pc:spChg chg="mod">
          <ac:chgData name="Gilberto Santos Junior" userId="96a7d4d18d04a675" providerId="LiveId" clId="{46891904-8356-422C-BAF8-73AFA02752E0}" dt="2021-06-03T01:46:34.959" v="12713" actId="164"/>
          <ac:spMkLst>
            <pc:docMk/>
            <pc:sldMk cId="2537343118" sldId="1568"/>
            <ac:spMk id="15" creationId="{C1590C68-D26F-4398-9888-8241D81AF13B}"/>
          </ac:spMkLst>
        </pc:spChg>
        <pc:grpChg chg="add mod">
          <ac:chgData name="Gilberto Santos Junior" userId="96a7d4d18d04a675" providerId="LiveId" clId="{46891904-8356-422C-BAF8-73AFA02752E0}" dt="2021-06-03T01:46:34.959" v="12713" actId="164"/>
          <ac:grpSpMkLst>
            <pc:docMk/>
            <pc:sldMk cId="2537343118" sldId="1568"/>
            <ac:grpSpMk id="2" creationId="{BC609D56-1223-4496-B81B-43675B7DD091}"/>
          </ac:grpSpMkLst>
        </pc:grpChg>
        <pc:picChg chg="mod">
          <ac:chgData name="Gilberto Santos Junior" userId="96a7d4d18d04a675" providerId="LiveId" clId="{46891904-8356-422C-BAF8-73AFA02752E0}" dt="2021-06-03T01:46:34.959" v="12713" actId="164"/>
          <ac:picMkLst>
            <pc:docMk/>
            <pc:sldMk cId="2537343118" sldId="1568"/>
            <ac:picMk id="3" creationId="{02D24100-E3B7-4FAD-A9F8-87A79C3E473B}"/>
          </ac:picMkLst>
        </pc:picChg>
      </pc:sldChg>
      <pc:sldChg chg="add del">
        <pc:chgData name="Gilberto Santos Junior" userId="96a7d4d18d04a675" providerId="LiveId" clId="{46891904-8356-422C-BAF8-73AFA02752E0}" dt="2021-06-03T01:45:39.630" v="12704" actId="47"/>
        <pc:sldMkLst>
          <pc:docMk/>
          <pc:sldMk cId="4239327153" sldId="1569"/>
        </pc:sldMkLst>
      </pc:sldChg>
      <pc:sldChg chg="modSp add del mod">
        <pc:chgData name="Gilberto Santos Junior" userId="96a7d4d18d04a675" providerId="LiveId" clId="{46891904-8356-422C-BAF8-73AFA02752E0}" dt="2021-06-03T01:44:14.885" v="12696" actId="47"/>
        <pc:sldMkLst>
          <pc:docMk/>
          <pc:sldMk cId="3599441335" sldId="1570"/>
        </pc:sldMkLst>
        <pc:spChg chg="mod">
          <ac:chgData name="Gilberto Santos Junior" userId="96a7d4d18d04a675" providerId="LiveId" clId="{46891904-8356-422C-BAF8-73AFA02752E0}" dt="2021-06-03T01:42:35.987" v="12690"/>
          <ac:spMkLst>
            <pc:docMk/>
            <pc:sldMk cId="3599441335" sldId="1570"/>
            <ac:spMk id="6" creationId="{3A787CF5-166D-4EDB-90F6-F08D32FE3CF8}"/>
          </ac:spMkLst>
        </pc:spChg>
      </pc:sldChg>
      <pc:sldChg chg="modSp add mod">
        <pc:chgData name="Gilberto Santos Junior" userId="96a7d4d18d04a675" providerId="LiveId" clId="{46891904-8356-422C-BAF8-73AFA02752E0}" dt="2021-06-03T01:41:06.394" v="12662" actId="20577"/>
        <pc:sldMkLst>
          <pc:docMk/>
          <pc:sldMk cId="4281003367" sldId="1571"/>
        </pc:sldMkLst>
        <pc:graphicFrameChg chg="modGraphic">
          <ac:chgData name="Gilberto Santos Junior" userId="96a7d4d18d04a675" providerId="LiveId" clId="{46891904-8356-422C-BAF8-73AFA02752E0}" dt="2021-06-03T01:41:06.394" v="12662" actId="20577"/>
          <ac:graphicFrameMkLst>
            <pc:docMk/>
            <pc:sldMk cId="4281003367" sldId="1571"/>
            <ac:graphicFrameMk id="16" creationId="{9DE17706-A99F-4721-BCCB-B59C24E6C6E6}"/>
          </ac:graphicFrameMkLst>
        </pc:graphicFrameChg>
      </pc:sldChg>
      <pc:sldChg chg="modSp add mod">
        <pc:chgData name="Gilberto Santos Junior" userId="96a7d4d18d04a675" providerId="LiveId" clId="{46891904-8356-422C-BAF8-73AFA02752E0}" dt="2021-06-03T01:41:36.329" v="12669" actId="20577"/>
        <pc:sldMkLst>
          <pc:docMk/>
          <pc:sldMk cId="1334465982" sldId="1572"/>
        </pc:sldMkLst>
        <pc:graphicFrameChg chg="modGraphic">
          <ac:chgData name="Gilberto Santos Junior" userId="96a7d4d18d04a675" providerId="LiveId" clId="{46891904-8356-422C-BAF8-73AFA02752E0}" dt="2021-06-03T01:41:36.329" v="12669" actId="20577"/>
          <ac:graphicFrameMkLst>
            <pc:docMk/>
            <pc:sldMk cId="1334465982" sldId="1572"/>
            <ac:graphicFrameMk id="16" creationId="{9DE17706-A99F-4721-BCCB-B59C24E6C6E6}"/>
          </ac:graphicFrameMkLst>
        </pc:graphicFrameChg>
      </pc:sldChg>
      <pc:sldChg chg="modSp add mod">
        <pc:chgData name="Gilberto Santos Junior" userId="96a7d4d18d04a675" providerId="LiveId" clId="{46891904-8356-422C-BAF8-73AFA02752E0}" dt="2021-06-03T01:41:55.273" v="12674" actId="20577"/>
        <pc:sldMkLst>
          <pc:docMk/>
          <pc:sldMk cId="471826784" sldId="1573"/>
        </pc:sldMkLst>
        <pc:graphicFrameChg chg="modGraphic">
          <ac:chgData name="Gilberto Santos Junior" userId="96a7d4d18d04a675" providerId="LiveId" clId="{46891904-8356-422C-BAF8-73AFA02752E0}" dt="2021-06-03T01:41:55.273" v="12674" actId="20577"/>
          <ac:graphicFrameMkLst>
            <pc:docMk/>
            <pc:sldMk cId="471826784" sldId="1573"/>
            <ac:graphicFrameMk id="16" creationId="{9DE17706-A99F-4721-BCCB-B59C24E6C6E6}"/>
          </ac:graphicFrameMkLst>
        </pc:graphicFrameChg>
      </pc:sldChg>
      <pc:sldChg chg="addSp delSp modSp add mod">
        <pc:chgData name="Gilberto Santos Junior" userId="96a7d4d18d04a675" providerId="LiveId" clId="{46891904-8356-422C-BAF8-73AFA02752E0}" dt="2021-06-03T02:52:28.053" v="13191" actId="1037"/>
        <pc:sldMkLst>
          <pc:docMk/>
          <pc:sldMk cId="1060112845" sldId="1574"/>
        </pc:sldMkLst>
        <pc:spChg chg="add mod">
          <ac:chgData name="Gilberto Santos Junior" userId="96a7d4d18d04a675" providerId="LiveId" clId="{46891904-8356-422C-BAF8-73AFA02752E0}" dt="2021-06-03T02:10:41.895" v="12836" actId="164"/>
          <ac:spMkLst>
            <pc:docMk/>
            <pc:sldMk cId="1060112845" sldId="1574"/>
            <ac:spMk id="10" creationId="{E3D006AC-CB24-4483-BB0E-E5D4FB46A299}"/>
          </ac:spMkLst>
        </pc:spChg>
        <pc:spChg chg="add mod">
          <ac:chgData name="Gilberto Santos Junior" userId="96a7d4d18d04a675" providerId="LiveId" clId="{46891904-8356-422C-BAF8-73AFA02752E0}" dt="2021-06-03T02:10:41.895" v="12836" actId="164"/>
          <ac:spMkLst>
            <pc:docMk/>
            <pc:sldMk cId="1060112845" sldId="1574"/>
            <ac:spMk id="11" creationId="{9AD1D833-AACB-4EA5-AAE6-DC63A5B683FE}"/>
          </ac:spMkLst>
        </pc:spChg>
        <pc:spChg chg="add mod">
          <ac:chgData name="Gilberto Santos Junior" userId="96a7d4d18d04a675" providerId="LiveId" clId="{46891904-8356-422C-BAF8-73AFA02752E0}" dt="2021-06-03T02:10:41.895" v="12836" actId="164"/>
          <ac:spMkLst>
            <pc:docMk/>
            <pc:sldMk cId="1060112845" sldId="1574"/>
            <ac:spMk id="12" creationId="{353545D5-244B-4B04-B9F3-62001FFA4BCA}"/>
          </ac:spMkLst>
        </pc:spChg>
        <pc:spChg chg="add mod">
          <ac:chgData name="Gilberto Santos Junior" userId="96a7d4d18d04a675" providerId="LiveId" clId="{46891904-8356-422C-BAF8-73AFA02752E0}" dt="2021-06-03T02:10:41.895" v="12836" actId="164"/>
          <ac:spMkLst>
            <pc:docMk/>
            <pc:sldMk cId="1060112845" sldId="1574"/>
            <ac:spMk id="13" creationId="{8949918A-9898-4B12-A00C-B9EBF4608A5A}"/>
          </ac:spMkLst>
        </pc:spChg>
        <pc:spChg chg="del">
          <ac:chgData name="Gilberto Santos Junior" userId="96a7d4d18d04a675" providerId="LiveId" clId="{46891904-8356-422C-BAF8-73AFA02752E0}" dt="2021-06-03T01:43:57.321" v="12694" actId="478"/>
          <ac:spMkLst>
            <pc:docMk/>
            <pc:sldMk cId="1060112845" sldId="1574"/>
            <ac:spMk id="14" creationId="{08042C78-E8F4-46BF-8B5C-FC8FDBBBB20E}"/>
          </ac:spMkLst>
        </pc:spChg>
        <pc:spChg chg="del">
          <ac:chgData name="Gilberto Santos Junior" userId="96a7d4d18d04a675" providerId="LiveId" clId="{46891904-8356-422C-BAF8-73AFA02752E0}" dt="2021-06-03T01:43:54.793" v="12693" actId="478"/>
          <ac:spMkLst>
            <pc:docMk/>
            <pc:sldMk cId="1060112845" sldId="1574"/>
            <ac:spMk id="15" creationId="{C1590C68-D26F-4398-9888-8241D81AF13B}"/>
          </ac:spMkLst>
        </pc:spChg>
        <pc:grpChg chg="add mod">
          <ac:chgData name="Gilberto Santos Junior" userId="96a7d4d18d04a675" providerId="LiveId" clId="{46891904-8356-422C-BAF8-73AFA02752E0}" dt="2021-06-03T02:52:28.053" v="13191" actId="1037"/>
          <ac:grpSpMkLst>
            <pc:docMk/>
            <pc:sldMk cId="1060112845" sldId="1574"/>
            <ac:grpSpMk id="2" creationId="{746F0335-88DA-4DFA-8CBD-5122D3D1F357}"/>
          </ac:grpSpMkLst>
        </pc:grpChg>
        <pc:picChg chg="del">
          <ac:chgData name="Gilberto Santos Junior" userId="96a7d4d18d04a675" providerId="LiveId" clId="{46891904-8356-422C-BAF8-73AFA02752E0}" dt="2021-06-03T01:43:51.521" v="12692" actId="478"/>
          <ac:picMkLst>
            <pc:docMk/>
            <pc:sldMk cId="1060112845" sldId="1574"/>
            <ac:picMk id="3" creationId="{02D24100-E3B7-4FAD-A9F8-87A79C3E473B}"/>
          </ac:picMkLst>
        </pc:picChg>
        <pc:picChg chg="add mod">
          <ac:chgData name="Gilberto Santos Junior" userId="96a7d4d18d04a675" providerId="LiveId" clId="{46891904-8356-422C-BAF8-73AFA02752E0}" dt="2021-06-03T02:10:41.895" v="12836" actId="164"/>
          <ac:picMkLst>
            <pc:docMk/>
            <pc:sldMk cId="1060112845" sldId="1574"/>
            <ac:picMk id="8" creationId="{D0599610-B59F-451B-83B5-323D0C736C4D}"/>
          </ac:picMkLst>
        </pc:picChg>
      </pc:sldChg>
      <pc:sldChg chg="addSp delSp modSp add mod">
        <pc:chgData name="Gilberto Santos Junior" userId="96a7d4d18d04a675" providerId="LiveId" clId="{46891904-8356-422C-BAF8-73AFA02752E0}" dt="2021-06-03T02:52:25.126" v="13189" actId="1037"/>
        <pc:sldMkLst>
          <pc:docMk/>
          <pc:sldMk cId="1952970536" sldId="1575"/>
        </pc:sldMkLst>
        <pc:spChg chg="del">
          <ac:chgData name="Gilberto Santos Junior" userId="96a7d4d18d04a675" providerId="LiveId" clId="{46891904-8356-422C-BAF8-73AFA02752E0}" dt="2021-06-03T01:45:11.536" v="12699" actId="478"/>
          <ac:spMkLst>
            <pc:docMk/>
            <pc:sldMk cId="1952970536" sldId="1575"/>
            <ac:spMk id="10" creationId="{E3D006AC-CB24-4483-BB0E-E5D4FB46A299}"/>
          </ac:spMkLst>
        </pc:spChg>
        <pc:spChg chg="del">
          <ac:chgData name="Gilberto Santos Junior" userId="96a7d4d18d04a675" providerId="LiveId" clId="{46891904-8356-422C-BAF8-73AFA02752E0}" dt="2021-06-03T01:45:13.337" v="12700" actId="478"/>
          <ac:spMkLst>
            <pc:docMk/>
            <pc:sldMk cId="1952970536" sldId="1575"/>
            <ac:spMk id="11" creationId="{9AD1D833-AACB-4EA5-AAE6-DC63A5B683FE}"/>
          </ac:spMkLst>
        </pc:spChg>
        <pc:spChg chg="del">
          <ac:chgData name="Gilberto Santos Junior" userId="96a7d4d18d04a675" providerId="LiveId" clId="{46891904-8356-422C-BAF8-73AFA02752E0}" dt="2021-06-03T01:45:15.146" v="12701" actId="478"/>
          <ac:spMkLst>
            <pc:docMk/>
            <pc:sldMk cId="1952970536" sldId="1575"/>
            <ac:spMk id="12" creationId="{353545D5-244B-4B04-B9F3-62001FFA4BCA}"/>
          </ac:spMkLst>
        </pc:spChg>
        <pc:spChg chg="del">
          <ac:chgData name="Gilberto Santos Junior" userId="96a7d4d18d04a675" providerId="LiveId" clId="{46891904-8356-422C-BAF8-73AFA02752E0}" dt="2021-06-03T01:45:17.360" v="12702" actId="478"/>
          <ac:spMkLst>
            <pc:docMk/>
            <pc:sldMk cId="1952970536" sldId="1575"/>
            <ac:spMk id="13" creationId="{8949918A-9898-4B12-A00C-B9EBF4608A5A}"/>
          </ac:spMkLst>
        </pc:spChg>
        <pc:spChg chg="add mod">
          <ac:chgData name="Gilberto Santos Junior" userId="96a7d4d18d04a675" providerId="LiveId" clId="{46891904-8356-422C-BAF8-73AFA02752E0}" dt="2021-06-03T02:10:23.439" v="12831" actId="164"/>
          <ac:spMkLst>
            <pc:docMk/>
            <pc:sldMk cId="1952970536" sldId="1575"/>
            <ac:spMk id="15" creationId="{89A6A65F-1965-45BD-BF77-2A6DF04A5149}"/>
          </ac:spMkLst>
        </pc:spChg>
        <pc:spChg chg="add mod">
          <ac:chgData name="Gilberto Santos Junior" userId="96a7d4d18d04a675" providerId="LiveId" clId="{46891904-8356-422C-BAF8-73AFA02752E0}" dt="2021-06-03T02:10:23.439" v="12831" actId="164"/>
          <ac:spMkLst>
            <pc:docMk/>
            <pc:sldMk cId="1952970536" sldId="1575"/>
            <ac:spMk id="17" creationId="{BE34540A-2044-448F-930F-6E0DC180F7EE}"/>
          </ac:spMkLst>
        </pc:spChg>
        <pc:spChg chg="add mod">
          <ac:chgData name="Gilberto Santos Junior" userId="96a7d4d18d04a675" providerId="LiveId" clId="{46891904-8356-422C-BAF8-73AFA02752E0}" dt="2021-06-03T02:10:23.439" v="12831" actId="164"/>
          <ac:spMkLst>
            <pc:docMk/>
            <pc:sldMk cId="1952970536" sldId="1575"/>
            <ac:spMk id="18" creationId="{14FD01E3-D8A2-4B44-B0EC-F83C8E0217F2}"/>
          </ac:spMkLst>
        </pc:spChg>
        <pc:spChg chg="add mod">
          <ac:chgData name="Gilberto Santos Junior" userId="96a7d4d18d04a675" providerId="LiveId" clId="{46891904-8356-422C-BAF8-73AFA02752E0}" dt="2021-06-03T02:10:23.439" v="12831" actId="164"/>
          <ac:spMkLst>
            <pc:docMk/>
            <pc:sldMk cId="1952970536" sldId="1575"/>
            <ac:spMk id="19" creationId="{6F254F4B-D3CD-44DE-B5BF-64C338B53DD9}"/>
          </ac:spMkLst>
        </pc:spChg>
        <pc:spChg chg="add mod">
          <ac:chgData name="Gilberto Santos Junior" userId="96a7d4d18d04a675" providerId="LiveId" clId="{46891904-8356-422C-BAF8-73AFA02752E0}" dt="2021-06-03T02:10:23.439" v="12831" actId="164"/>
          <ac:spMkLst>
            <pc:docMk/>
            <pc:sldMk cId="1952970536" sldId="1575"/>
            <ac:spMk id="20" creationId="{7C6EB22B-ACAC-4D3B-A9B9-9F52E18C5CBF}"/>
          </ac:spMkLst>
        </pc:spChg>
        <pc:spChg chg="add mod">
          <ac:chgData name="Gilberto Santos Junior" userId="96a7d4d18d04a675" providerId="LiveId" clId="{46891904-8356-422C-BAF8-73AFA02752E0}" dt="2021-06-03T02:10:23.439" v="12831" actId="164"/>
          <ac:spMkLst>
            <pc:docMk/>
            <pc:sldMk cId="1952970536" sldId="1575"/>
            <ac:spMk id="21" creationId="{8FC1D67A-6673-4294-9ADD-2172BF3B1EEF}"/>
          </ac:spMkLst>
        </pc:spChg>
        <pc:grpChg chg="add mod">
          <ac:chgData name="Gilberto Santos Junior" userId="96a7d4d18d04a675" providerId="LiveId" clId="{46891904-8356-422C-BAF8-73AFA02752E0}" dt="2021-06-03T02:52:25.126" v="13189" actId="1037"/>
          <ac:grpSpMkLst>
            <pc:docMk/>
            <pc:sldMk cId="1952970536" sldId="1575"/>
            <ac:grpSpMk id="2" creationId="{D5746347-BC39-4A00-8D30-55C92D463BB3}"/>
          </ac:grpSpMkLst>
        </pc:grpChg>
        <pc:picChg chg="del">
          <ac:chgData name="Gilberto Santos Junior" userId="96a7d4d18d04a675" providerId="LiveId" clId="{46891904-8356-422C-BAF8-73AFA02752E0}" dt="2021-06-03T01:45:09.945" v="12698" actId="478"/>
          <ac:picMkLst>
            <pc:docMk/>
            <pc:sldMk cId="1952970536" sldId="1575"/>
            <ac:picMk id="8" creationId="{D0599610-B59F-451B-83B5-323D0C736C4D}"/>
          </ac:picMkLst>
        </pc:picChg>
        <pc:picChg chg="add mod">
          <ac:chgData name="Gilberto Santos Junior" userId="96a7d4d18d04a675" providerId="LiveId" clId="{46891904-8356-422C-BAF8-73AFA02752E0}" dt="2021-06-03T02:10:23.439" v="12831" actId="164"/>
          <ac:picMkLst>
            <pc:docMk/>
            <pc:sldMk cId="1952970536" sldId="1575"/>
            <ac:picMk id="14" creationId="{FFBC3074-3E2D-47F1-9FDE-EB8FB6F02856}"/>
          </ac:picMkLst>
        </pc:picChg>
      </pc:sldChg>
      <pc:sldChg chg="addSp delSp modSp add mod">
        <pc:chgData name="Gilberto Santos Junior" userId="96a7d4d18d04a675" providerId="LiveId" clId="{46891904-8356-422C-BAF8-73AFA02752E0}" dt="2021-06-03T02:52:21.373" v="13187" actId="1037"/>
        <pc:sldMkLst>
          <pc:docMk/>
          <pc:sldMk cId="3229185246" sldId="1576"/>
        </pc:sldMkLst>
        <pc:spChg chg="del">
          <ac:chgData name="Gilberto Santos Junior" userId="96a7d4d18d04a675" providerId="LiveId" clId="{46891904-8356-422C-BAF8-73AFA02752E0}" dt="2021-06-03T01:46:12.913" v="12710" actId="478"/>
          <ac:spMkLst>
            <pc:docMk/>
            <pc:sldMk cId="3229185246" sldId="1576"/>
            <ac:spMk id="15" creationId="{89A6A65F-1965-45BD-BF77-2A6DF04A5149}"/>
          </ac:spMkLst>
        </pc:spChg>
        <pc:spChg chg="del">
          <ac:chgData name="Gilberto Santos Junior" userId="96a7d4d18d04a675" providerId="LiveId" clId="{46891904-8356-422C-BAF8-73AFA02752E0}" dt="2021-06-03T01:46:14.617" v="12711" actId="478"/>
          <ac:spMkLst>
            <pc:docMk/>
            <pc:sldMk cId="3229185246" sldId="1576"/>
            <ac:spMk id="17" creationId="{BE34540A-2044-448F-930F-6E0DC180F7EE}"/>
          </ac:spMkLst>
        </pc:spChg>
        <pc:spChg chg="del">
          <ac:chgData name="Gilberto Santos Junior" userId="96a7d4d18d04a675" providerId="LiveId" clId="{46891904-8356-422C-BAF8-73AFA02752E0}" dt="2021-06-03T01:46:06.930" v="12707" actId="478"/>
          <ac:spMkLst>
            <pc:docMk/>
            <pc:sldMk cId="3229185246" sldId="1576"/>
            <ac:spMk id="18" creationId="{14FD01E3-D8A2-4B44-B0EC-F83C8E0217F2}"/>
          </ac:spMkLst>
        </pc:spChg>
        <pc:spChg chg="del">
          <ac:chgData name="Gilberto Santos Junior" userId="96a7d4d18d04a675" providerId="LiveId" clId="{46891904-8356-422C-BAF8-73AFA02752E0}" dt="2021-06-03T01:46:08.690" v="12708" actId="478"/>
          <ac:spMkLst>
            <pc:docMk/>
            <pc:sldMk cId="3229185246" sldId="1576"/>
            <ac:spMk id="19" creationId="{6F254F4B-D3CD-44DE-B5BF-64C338B53DD9}"/>
          </ac:spMkLst>
        </pc:spChg>
        <pc:spChg chg="del">
          <ac:chgData name="Gilberto Santos Junior" userId="96a7d4d18d04a675" providerId="LiveId" clId="{46891904-8356-422C-BAF8-73AFA02752E0}" dt="2021-06-03T01:46:16.731" v="12712" actId="478"/>
          <ac:spMkLst>
            <pc:docMk/>
            <pc:sldMk cId="3229185246" sldId="1576"/>
            <ac:spMk id="20" creationId="{7C6EB22B-ACAC-4D3B-A9B9-9F52E18C5CBF}"/>
          </ac:spMkLst>
        </pc:spChg>
        <pc:spChg chg="del">
          <ac:chgData name="Gilberto Santos Junior" userId="96a7d4d18d04a675" providerId="LiveId" clId="{46891904-8356-422C-BAF8-73AFA02752E0}" dt="2021-06-03T01:46:10.874" v="12709" actId="478"/>
          <ac:spMkLst>
            <pc:docMk/>
            <pc:sldMk cId="3229185246" sldId="1576"/>
            <ac:spMk id="21" creationId="{8FC1D67A-6673-4294-9ADD-2172BF3B1EEF}"/>
          </ac:spMkLst>
        </pc:spChg>
        <pc:spChg chg="mod topLvl">
          <ac:chgData name="Gilberto Santos Junior" userId="96a7d4d18d04a675" providerId="LiveId" clId="{46891904-8356-422C-BAF8-73AFA02752E0}" dt="2021-06-03T01:49:55.273" v="12724" actId="164"/>
          <ac:spMkLst>
            <pc:docMk/>
            <pc:sldMk cId="3229185246" sldId="1576"/>
            <ac:spMk id="22" creationId="{2C4E7C79-01A2-4527-9819-52C68E879A8C}"/>
          </ac:spMkLst>
        </pc:spChg>
        <pc:spChg chg="mod topLvl">
          <ac:chgData name="Gilberto Santos Junior" userId="96a7d4d18d04a675" providerId="LiveId" clId="{46891904-8356-422C-BAF8-73AFA02752E0}" dt="2021-06-03T01:49:55.273" v="12724" actId="164"/>
          <ac:spMkLst>
            <pc:docMk/>
            <pc:sldMk cId="3229185246" sldId="1576"/>
            <ac:spMk id="23" creationId="{D0B76F2F-A9C9-48A1-8332-A63536652422}"/>
          </ac:spMkLst>
        </pc:spChg>
        <pc:spChg chg="mod topLvl">
          <ac:chgData name="Gilberto Santos Junior" userId="96a7d4d18d04a675" providerId="LiveId" clId="{46891904-8356-422C-BAF8-73AFA02752E0}" dt="2021-06-03T01:49:55.273" v="12724" actId="164"/>
          <ac:spMkLst>
            <pc:docMk/>
            <pc:sldMk cId="3229185246" sldId="1576"/>
            <ac:spMk id="24" creationId="{2576A538-4C49-466A-894F-E8328ECBDB55}"/>
          </ac:spMkLst>
        </pc:spChg>
        <pc:spChg chg="mod topLvl">
          <ac:chgData name="Gilberto Santos Junior" userId="96a7d4d18d04a675" providerId="LiveId" clId="{46891904-8356-422C-BAF8-73AFA02752E0}" dt="2021-06-03T01:49:55.273" v="12724" actId="164"/>
          <ac:spMkLst>
            <pc:docMk/>
            <pc:sldMk cId="3229185246" sldId="1576"/>
            <ac:spMk id="25" creationId="{4E155759-5ECD-4372-93BD-9639FD65662D}"/>
          </ac:spMkLst>
        </pc:spChg>
        <pc:spChg chg="mod topLvl">
          <ac:chgData name="Gilberto Santos Junior" userId="96a7d4d18d04a675" providerId="LiveId" clId="{46891904-8356-422C-BAF8-73AFA02752E0}" dt="2021-06-03T01:49:55.273" v="12724" actId="164"/>
          <ac:spMkLst>
            <pc:docMk/>
            <pc:sldMk cId="3229185246" sldId="1576"/>
            <ac:spMk id="26" creationId="{72C6747C-D654-4A2A-8055-2527FE63576D}"/>
          </ac:spMkLst>
        </pc:spChg>
        <pc:spChg chg="mod topLvl">
          <ac:chgData name="Gilberto Santos Junior" userId="96a7d4d18d04a675" providerId="LiveId" clId="{46891904-8356-422C-BAF8-73AFA02752E0}" dt="2021-06-03T01:49:55.273" v="12724" actId="164"/>
          <ac:spMkLst>
            <pc:docMk/>
            <pc:sldMk cId="3229185246" sldId="1576"/>
            <ac:spMk id="27" creationId="{87EB0AE7-A984-403B-A264-60023C49DE2F}"/>
          </ac:spMkLst>
        </pc:spChg>
        <pc:grpChg chg="add del mod">
          <ac:chgData name="Gilberto Santos Junior" userId="96a7d4d18d04a675" providerId="LiveId" clId="{46891904-8356-422C-BAF8-73AFA02752E0}" dt="2021-06-03T01:49:09.195" v="12720" actId="165"/>
          <ac:grpSpMkLst>
            <pc:docMk/>
            <pc:sldMk cId="3229185246" sldId="1576"/>
            <ac:grpSpMk id="2" creationId="{7C249C3D-56C0-4FF3-8A54-A3534FE50C9D}"/>
          </ac:grpSpMkLst>
        </pc:grpChg>
        <pc:grpChg chg="add mod">
          <ac:chgData name="Gilberto Santos Junior" userId="96a7d4d18d04a675" providerId="LiveId" clId="{46891904-8356-422C-BAF8-73AFA02752E0}" dt="2021-06-03T02:52:21.373" v="13187" actId="1037"/>
          <ac:grpSpMkLst>
            <pc:docMk/>
            <pc:sldMk cId="3229185246" sldId="1576"/>
            <ac:grpSpMk id="3" creationId="{023FE8D3-8961-4BB8-8760-22330E176C43}"/>
          </ac:grpSpMkLst>
        </pc:grpChg>
        <pc:grpChg chg="add del mod">
          <ac:chgData name="Gilberto Santos Junior" userId="96a7d4d18d04a675" providerId="LiveId" clId="{46891904-8356-422C-BAF8-73AFA02752E0}" dt="2021-06-03T01:47:56.143" v="12717" actId="165"/>
          <ac:grpSpMkLst>
            <pc:docMk/>
            <pc:sldMk cId="3229185246" sldId="1576"/>
            <ac:grpSpMk id="12" creationId="{BE19E8C2-C8A7-4195-9E15-56611B7CACB8}"/>
          </ac:grpSpMkLst>
        </pc:grpChg>
        <pc:picChg chg="mod topLvl">
          <ac:chgData name="Gilberto Santos Junior" userId="96a7d4d18d04a675" providerId="LiveId" clId="{46891904-8356-422C-BAF8-73AFA02752E0}" dt="2021-06-03T01:49:55.273" v="12724" actId="164"/>
          <ac:picMkLst>
            <pc:docMk/>
            <pc:sldMk cId="3229185246" sldId="1576"/>
            <ac:picMk id="13" creationId="{3707ABC9-9756-4AEA-A07D-F1B67FBEB784}"/>
          </ac:picMkLst>
        </pc:picChg>
        <pc:picChg chg="del">
          <ac:chgData name="Gilberto Santos Junior" userId="96a7d4d18d04a675" providerId="LiveId" clId="{46891904-8356-422C-BAF8-73AFA02752E0}" dt="2021-06-03T01:46:04.874" v="12706" actId="478"/>
          <ac:picMkLst>
            <pc:docMk/>
            <pc:sldMk cId="3229185246" sldId="1576"/>
            <ac:picMk id="14" creationId="{FFBC3074-3E2D-47F1-9FDE-EB8FB6F02856}"/>
          </ac:picMkLst>
        </pc:picChg>
      </pc:sldChg>
      <pc:sldChg chg="addSp delSp modSp add mod">
        <pc:chgData name="Gilberto Santos Junior" userId="96a7d4d18d04a675" providerId="LiveId" clId="{46891904-8356-422C-BAF8-73AFA02752E0}" dt="2021-06-03T02:52:18.044" v="13185" actId="1037"/>
        <pc:sldMkLst>
          <pc:docMk/>
          <pc:sldMk cId="3854081081" sldId="1577"/>
        </pc:sldMkLst>
        <pc:spChg chg="mod topLvl">
          <ac:chgData name="Gilberto Santos Junior" userId="96a7d4d18d04a675" providerId="LiveId" clId="{46891904-8356-422C-BAF8-73AFA02752E0}" dt="2021-06-03T02:09:38.992" v="12822" actId="164"/>
          <ac:spMkLst>
            <pc:docMk/>
            <pc:sldMk cId="3854081081" sldId="1577"/>
            <ac:spMk id="17" creationId="{1BDD229E-BB02-4F11-9DB4-1D15AC699688}"/>
          </ac:spMkLst>
        </pc:spChg>
        <pc:spChg chg="mod topLvl">
          <ac:chgData name="Gilberto Santos Junior" userId="96a7d4d18d04a675" providerId="LiveId" clId="{46891904-8356-422C-BAF8-73AFA02752E0}" dt="2021-06-03T02:09:38.992" v="12822" actId="164"/>
          <ac:spMkLst>
            <pc:docMk/>
            <pc:sldMk cId="3854081081" sldId="1577"/>
            <ac:spMk id="18" creationId="{33465182-1A95-459A-8F45-A7CA28281627}"/>
          </ac:spMkLst>
        </pc:spChg>
        <pc:spChg chg="mod topLvl">
          <ac:chgData name="Gilberto Santos Junior" userId="96a7d4d18d04a675" providerId="LiveId" clId="{46891904-8356-422C-BAF8-73AFA02752E0}" dt="2021-06-03T02:09:38.992" v="12822" actId="164"/>
          <ac:spMkLst>
            <pc:docMk/>
            <pc:sldMk cId="3854081081" sldId="1577"/>
            <ac:spMk id="19" creationId="{451BA0B4-85A9-4F29-866F-DC4E095302BD}"/>
          </ac:spMkLst>
        </pc:spChg>
        <pc:spChg chg="mod topLvl">
          <ac:chgData name="Gilberto Santos Junior" userId="96a7d4d18d04a675" providerId="LiveId" clId="{46891904-8356-422C-BAF8-73AFA02752E0}" dt="2021-06-03T02:09:38.992" v="12822" actId="164"/>
          <ac:spMkLst>
            <pc:docMk/>
            <pc:sldMk cId="3854081081" sldId="1577"/>
            <ac:spMk id="20" creationId="{14401162-1922-4165-868A-751BC519FFFF}"/>
          </ac:spMkLst>
        </pc:spChg>
        <pc:spChg chg="mod topLvl">
          <ac:chgData name="Gilberto Santos Junior" userId="96a7d4d18d04a675" providerId="LiveId" clId="{46891904-8356-422C-BAF8-73AFA02752E0}" dt="2021-06-03T02:09:38.992" v="12822" actId="164"/>
          <ac:spMkLst>
            <pc:docMk/>
            <pc:sldMk cId="3854081081" sldId="1577"/>
            <ac:spMk id="21" creationId="{9D665494-2B36-4159-ACD0-A477D602FAA4}"/>
          </ac:spMkLst>
        </pc:spChg>
        <pc:spChg chg="mod">
          <ac:chgData name="Gilberto Santos Junior" userId="96a7d4d18d04a675" providerId="LiveId" clId="{46891904-8356-422C-BAF8-73AFA02752E0}" dt="2021-06-03T01:50:06.345" v="12725" actId="164"/>
          <ac:spMkLst>
            <pc:docMk/>
            <pc:sldMk cId="3854081081" sldId="1577"/>
            <ac:spMk id="22" creationId="{2C4E7C79-01A2-4527-9819-52C68E879A8C}"/>
          </ac:spMkLst>
        </pc:spChg>
        <pc:spChg chg="mod">
          <ac:chgData name="Gilberto Santos Junior" userId="96a7d4d18d04a675" providerId="LiveId" clId="{46891904-8356-422C-BAF8-73AFA02752E0}" dt="2021-06-03T01:50:06.345" v="12725" actId="164"/>
          <ac:spMkLst>
            <pc:docMk/>
            <pc:sldMk cId="3854081081" sldId="1577"/>
            <ac:spMk id="23" creationId="{D0B76F2F-A9C9-48A1-8332-A63536652422}"/>
          </ac:spMkLst>
        </pc:spChg>
        <pc:spChg chg="mod">
          <ac:chgData name="Gilberto Santos Junior" userId="96a7d4d18d04a675" providerId="LiveId" clId="{46891904-8356-422C-BAF8-73AFA02752E0}" dt="2021-06-03T01:50:06.345" v="12725" actId="164"/>
          <ac:spMkLst>
            <pc:docMk/>
            <pc:sldMk cId="3854081081" sldId="1577"/>
            <ac:spMk id="24" creationId="{2576A538-4C49-466A-894F-E8328ECBDB55}"/>
          </ac:spMkLst>
        </pc:spChg>
        <pc:spChg chg="mod">
          <ac:chgData name="Gilberto Santos Junior" userId="96a7d4d18d04a675" providerId="LiveId" clId="{46891904-8356-422C-BAF8-73AFA02752E0}" dt="2021-06-03T01:50:06.345" v="12725" actId="164"/>
          <ac:spMkLst>
            <pc:docMk/>
            <pc:sldMk cId="3854081081" sldId="1577"/>
            <ac:spMk id="25" creationId="{4E155759-5ECD-4372-93BD-9639FD65662D}"/>
          </ac:spMkLst>
        </pc:spChg>
        <pc:spChg chg="mod">
          <ac:chgData name="Gilberto Santos Junior" userId="96a7d4d18d04a675" providerId="LiveId" clId="{46891904-8356-422C-BAF8-73AFA02752E0}" dt="2021-06-03T01:50:06.345" v="12725" actId="164"/>
          <ac:spMkLst>
            <pc:docMk/>
            <pc:sldMk cId="3854081081" sldId="1577"/>
            <ac:spMk id="26" creationId="{72C6747C-D654-4A2A-8055-2527FE63576D}"/>
          </ac:spMkLst>
        </pc:spChg>
        <pc:spChg chg="mod">
          <ac:chgData name="Gilberto Santos Junior" userId="96a7d4d18d04a675" providerId="LiveId" clId="{46891904-8356-422C-BAF8-73AFA02752E0}" dt="2021-06-03T01:50:06.345" v="12725" actId="164"/>
          <ac:spMkLst>
            <pc:docMk/>
            <pc:sldMk cId="3854081081" sldId="1577"/>
            <ac:spMk id="27" creationId="{87EB0AE7-A984-403B-A264-60023C49DE2F}"/>
          </ac:spMkLst>
        </pc:spChg>
        <pc:spChg chg="mod topLvl">
          <ac:chgData name="Gilberto Santos Junior" userId="96a7d4d18d04a675" providerId="LiveId" clId="{46891904-8356-422C-BAF8-73AFA02752E0}" dt="2021-06-03T02:09:38.992" v="12822" actId="164"/>
          <ac:spMkLst>
            <pc:docMk/>
            <pc:sldMk cId="3854081081" sldId="1577"/>
            <ac:spMk id="28" creationId="{658C5AD3-6F1F-421B-9BE2-2E6EE3B49EF1}"/>
          </ac:spMkLst>
        </pc:spChg>
        <pc:grpChg chg="add del mod">
          <ac:chgData name="Gilberto Santos Junior" userId="96a7d4d18d04a675" providerId="LiveId" clId="{46891904-8356-422C-BAF8-73AFA02752E0}" dt="2021-06-03T01:50:22.833" v="12726" actId="478"/>
          <ac:grpSpMkLst>
            <pc:docMk/>
            <pc:sldMk cId="3854081081" sldId="1577"/>
            <ac:grpSpMk id="2" creationId="{2B5D07FA-241E-4F79-9BD2-D82425479784}"/>
          </ac:grpSpMkLst>
        </pc:grpChg>
        <pc:grpChg chg="add del mod">
          <ac:chgData name="Gilberto Santos Junior" userId="96a7d4d18d04a675" providerId="LiveId" clId="{46891904-8356-422C-BAF8-73AFA02752E0}" dt="2021-06-03T02:09:32.224" v="12821" actId="165"/>
          <ac:grpSpMkLst>
            <pc:docMk/>
            <pc:sldMk cId="3854081081" sldId="1577"/>
            <ac:grpSpMk id="3" creationId="{F6CD096A-FC99-468C-920D-7ED58B2E5598}"/>
          </ac:grpSpMkLst>
        </pc:grpChg>
        <pc:grpChg chg="add mod">
          <ac:chgData name="Gilberto Santos Junior" userId="96a7d4d18d04a675" providerId="LiveId" clId="{46891904-8356-422C-BAF8-73AFA02752E0}" dt="2021-06-03T02:52:18.044" v="13185" actId="1037"/>
          <ac:grpSpMkLst>
            <pc:docMk/>
            <pc:sldMk cId="3854081081" sldId="1577"/>
            <ac:grpSpMk id="4" creationId="{1AF8B236-86D8-4C5C-99C0-649EE4CB75A0}"/>
          </ac:grpSpMkLst>
        </pc:grpChg>
        <pc:grpChg chg="add del mod">
          <ac:chgData name="Gilberto Santos Junior" userId="96a7d4d18d04a675" providerId="LiveId" clId="{46891904-8356-422C-BAF8-73AFA02752E0}" dt="2021-06-03T01:50:54.900" v="12730" actId="165"/>
          <ac:grpSpMkLst>
            <pc:docMk/>
            <pc:sldMk cId="3854081081" sldId="1577"/>
            <ac:grpSpMk id="14" creationId="{9A432589-3194-46D0-A215-698602EA695A}"/>
          </ac:grpSpMkLst>
        </pc:grpChg>
        <pc:picChg chg="mod">
          <ac:chgData name="Gilberto Santos Junior" userId="96a7d4d18d04a675" providerId="LiveId" clId="{46891904-8356-422C-BAF8-73AFA02752E0}" dt="2021-06-03T01:50:06.345" v="12725" actId="164"/>
          <ac:picMkLst>
            <pc:docMk/>
            <pc:sldMk cId="3854081081" sldId="1577"/>
            <ac:picMk id="13" creationId="{3707ABC9-9756-4AEA-A07D-F1B67FBEB784}"/>
          </ac:picMkLst>
        </pc:picChg>
        <pc:picChg chg="mod topLvl">
          <ac:chgData name="Gilberto Santos Junior" userId="96a7d4d18d04a675" providerId="LiveId" clId="{46891904-8356-422C-BAF8-73AFA02752E0}" dt="2021-06-03T02:09:38.992" v="12822" actId="164"/>
          <ac:picMkLst>
            <pc:docMk/>
            <pc:sldMk cId="3854081081" sldId="1577"/>
            <ac:picMk id="15" creationId="{9F3FA027-CD24-4A64-8725-8A416BC4F879}"/>
          </ac:picMkLst>
        </pc:picChg>
      </pc:sldChg>
      <pc:sldChg chg="addSp delSp modSp add mod">
        <pc:chgData name="Gilberto Santos Junior" userId="96a7d4d18d04a675" providerId="LiveId" clId="{46891904-8356-422C-BAF8-73AFA02752E0}" dt="2021-06-03T02:52:15.382" v="13183" actId="1037"/>
        <pc:sldMkLst>
          <pc:docMk/>
          <pc:sldMk cId="3057050337" sldId="1578"/>
        </pc:sldMkLst>
        <pc:spChg chg="mod">
          <ac:chgData name="Gilberto Santos Junior" userId="96a7d4d18d04a675" providerId="LiveId" clId="{46891904-8356-422C-BAF8-73AFA02752E0}" dt="2021-06-03T01:52:03.569" v="12739"/>
          <ac:spMkLst>
            <pc:docMk/>
            <pc:sldMk cId="3057050337" sldId="1578"/>
            <ac:spMk id="22" creationId="{C1BA7D68-CBE7-4EB9-8986-B0B5A5017AA1}"/>
          </ac:spMkLst>
        </pc:spChg>
        <pc:spChg chg="mod">
          <ac:chgData name="Gilberto Santos Junior" userId="96a7d4d18d04a675" providerId="LiveId" clId="{46891904-8356-422C-BAF8-73AFA02752E0}" dt="2021-06-03T01:52:03.569" v="12739"/>
          <ac:spMkLst>
            <pc:docMk/>
            <pc:sldMk cId="3057050337" sldId="1578"/>
            <ac:spMk id="23" creationId="{8B53E5E0-C2AF-406D-9C76-D869EE274F97}"/>
          </ac:spMkLst>
        </pc:spChg>
        <pc:spChg chg="mod">
          <ac:chgData name="Gilberto Santos Junior" userId="96a7d4d18d04a675" providerId="LiveId" clId="{46891904-8356-422C-BAF8-73AFA02752E0}" dt="2021-06-03T01:52:03.569" v="12739"/>
          <ac:spMkLst>
            <pc:docMk/>
            <pc:sldMk cId="3057050337" sldId="1578"/>
            <ac:spMk id="24" creationId="{41F460A6-CF16-4972-BD41-A39CDC500005}"/>
          </ac:spMkLst>
        </pc:spChg>
        <pc:spChg chg="mod">
          <ac:chgData name="Gilberto Santos Junior" userId="96a7d4d18d04a675" providerId="LiveId" clId="{46891904-8356-422C-BAF8-73AFA02752E0}" dt="2021-06-03T01:52:03.569" v="12739"/>
          <ac:spMkLst>
            <pc:docMk/>
            <pc:sldMk cId="3057050337" sldId="1578"/>
            <ac:spMk id="25" creationId="{1F434640-1695-4720-890A-FB922A7EF653}"/>
          </ac:spMkLst>
        </pc:spChg>
        <pc:spChg chg="mod">
          <ac:chgData name="Gilberto Santos Junior" userId="96a7d4d18d04a675" providerId="LiveId" clId="{46891904-8356-422C-BAF8-73AFA02752E0}" dt="2021-06-03T01:52:03.569" v="12739"/>
          <ac:spMkLst>
            <pc:docMk/>
            <pc:sldMk cId="3057050337" sldId="1578"/>
            <ac:spMk id="26" creationId="{B46B9FCA-AA0A-4C24-878A-3D988AA7AC8B}"/>
          </ac:spMkLst>
        </pc:spChg>
        <pc:spChg chg="mod">
          <ac:chgData name="Gilberto Santos Junior" userId="96a7d4d18d04a675" providerId="LiveId" clId="{46891904-8356-422C-BAF8-73AFA02752E0}" dt="2021-06-03T01:52:03.569" v="12739"/>
          <ac:spMkLst>
            <pc:docMk/>
            <pc:sldMk cId="3057050337" sldId="1578"/>
            <ac:spMk id="27" creationId="{8EE0D9B9-1347-4A12-80B8-484324813FB1}"/>
          </ac:spMkLst>
        </pc:spChg>
        <pc:grpChg chg="del">
          <ac:chgData name="Gilberto Santos Junior" userId="96a7d4d18d04a675" providerId="LiveId" clId="{46891904-8356-422C-BAF8-73AFA02752E0}" dt="2021-06-03T01:51:46.625" v="12737" actId="478"/>
          <ac:grpSpMkLst>
            <pc:docMk/>
            <pc:sldMk cId="3057050337" sldId="1578"/>
            <ac:grpSpMk id="3" creationId="{F6CD096A-FC99-468C-920D-7ED58B2E5598}"/>
          </ac:grpSpMkLst>
        </pc:grpChg>
        <pc:grpChg chg="add mod">
          <ac:chgData name="Gilberto Santos Junior" userId="96a7d4d18d04a675" providerId="LiveId" clId="{46891904-8356-422C-BAF8-73AFA02752E0}" dt="2021-06-03T02:52:15.382" v="13183" actId="1037"/>
          <ac:grpSpMkLst>
            <pc:docMk/>
            <pc:sldMk cId="3057050337" sldId="1578"/>
            <ac:grpSpMk id="13" creationId="{E5381BC3-14C3-4505-A2E5-A62C98CC8E14}"/>
          </ac:grpSpMkLst>
        </pc:grpChg>
        <pc:picChg chg="mod">
          <ac:chgData name="Gilberto Santos Junior" userId="96a7d4d18d04a675" providerId="LiveId" clId="{46891904-8356-422C-BAF8-73AFA02752E0}" dt="2021-06-03T01:52:03.569" v="12739"/>
          <ac:picMkLst>
            <pc:docMk/>
            <pc:sldMk cId="3057050337" sldId="1578"/>
            <ac:picMk id="14" creationId="{FE006078-4EFD-41F5-956B-C0F46149DB5E}"/>
          </ac:picMkLst>
        </pc:picChg>
      </pc:sldChg>
      <pc:sldChg chg="addSp delSp modSp add mod">
        <pc:chgData name="Gilberto Santos Junior" userId="96a7d4d18d04a675" providerId="LiveId" clId="{46891904-8356-422C-BAF8-73AFA02752E0}" dt="2021-06-03T02:52:12.917" v="13181" actId="1037"/>
        <pc:sldMkLst>
          <pc:docMk/>
          <pc:sldMk cId="2780856756" sldId="1579"/>
        </pc:sldMkLst>
        <pc:spChg chg="add mod">
          <ac:chgData name="Gilberto Santos Junior" userId="96a7d4d18d04a675" providerId="LiveId" clId="{46891904-8356-422C-BAF8-73AFA02752E0}" dt="2021-06-03T02:08:27.847" v="12812" actId="164"/>
          <ac:spMkLst>
            <pc:docMk/>
            <pc:sldMk cId="2780856756" sldId="1579"/>
            <ac:spMk id="17" creationId="{F75C4406-27EB-4E4F-BC7A-C5446B1B3648}"/>
          </ac:spMkLst>
        </pc:spChg>
        <pc:spChg chg="add mod">
          <ac:chgData name="Gilberto Santos Junior" userId="96a7d4d18d04a675" providerId="LiveId" clId="{46891904-8356-422C-BAF8-73AFA02752E0}" dt="2021-06-03T02:08:27.847" v="12812" actId="164"/>
          <ac:spMkLst>
            <pc:docMk/>
            <pc:sldMk cId="2780856756" sldId="1579"/>
            <ac:spMk id="18" creationId="{5CBD3D1E-A4C3-498F-ACF2-B2160B559BB4}"/>
          </ac:spMkLst>
        </pc:spChg>
        <pc:spChg chg="add mod">
          <ac:chgData name="Gilberto Santos Junior" userId="96a7d4d18d04a675" providerId="LiveId" clId="{46891904-8356-422C-BAF8-73AFA02752E0}" dt="2021-06-03T02:08:27.847" v="12812" actId="164"/>
          <ac:spMkLst>
            <pc:docMk/>
            <pc:sldMk cId="2780856756" sldId="1579"/>
            <ac:spMk id="19" creationId="{870A214A-1DB2-474D-BE89-E98E4E2ABDBF}"/>
          </ac:spMkLst>
        </pc:spChg>
        <pc:spChg chg="add mod">
          <ac:chgData name="Gilberto Santos Junior" userId="96a7d4d18d04a675" providerId="LiveId" clId="{46891904-8356-422C-BAF8-73AFA02752E0}" dt="2021-06-03T02:08:27.847" v="12812" actId="164"/>
          <ac:spMkLst>
            <pc:docMk/>
            <pc:sldMk cId="2780856756" sldId="1579"/>
            <ac:spMk id="20" creationId="{D45EB1CB-B677-4BA4-A093-16EEE90E21E4}"/>
          </ac:spMkLst>
        </pc:spChg>
        <pc:spChg chg="add mod">
          <ac:chgData name="Gilberto Santos Junior" userId="96a7d4d18d04a675" providerId="LiveId" clId="{46891904-8356-422C-BAF8-73AFA02752E0}" dt="2021-06-03T02:08:27.847" v="12812" actId="164"/>
          <ac:spMkLst>
            <pc:docMk/>
            <pc:sldMk cId="2780856756" sldId="1579"/>
            <ac:spMk id="21" creationId="{0BA32619-4503-4CA3-9A27-CACF42F909D9}"/>
          </ac:spMkLst>
        </pc:spChg>
        <pc:spChg chg="add mod">
          <ac:chgData name="Gilberto Santos Junior" userId="96a7d4d18d04a675" providerId="LiveId" clId="{46891904-8356-422C-BAF8-73AFA02752E0}" dt="2021-06-03T02:08:27.847" v="12812" actId="164"/>
          <ac:spMkLst>
            <pc:docMk/>
            <pc:sldMk cId="2780856756" sldId="1579"/>
            <ac:spMk id="28" creationId="{9DAEBB5D-90DA-47C4-BC99-90FDA76C4828}"/>
          </ac:spMkLst>
        </pc:spChg>
        <pc:grpChg chg="add mod">
          <ac:chgData name="Gilberto Santos Junior" userId="96a7d4d18d04a675" providerId="LiveId" clId="{46891904-8356-422C-BAF8-73AFA02752E0}" dt="2021-06-03T02:52:12.917" v="13181" actId="1037"/>
          <ac:grpSpMkLst>
            <pc:docMk/>
            <pc:sldMk cId="2780856756" sldId="1579"/>
            <ac:grpSpMk id="2" creationId="{F2721138-E918-4049-8A96-25B2BFD9B42A}"/>
          </ac:grpSpMkLst>
        </pc:grpChg>
        <pc:grpChg chg="del">
          <ac:chgData name="Gilberto Santos Junior" userId="96a7d4d18d04a675" providerId="LiveId" clId="{46891904-8356-422C-BAF8-73AFA02752E0}" dt="2021-06-03T01:53:45.385" v="12744" actId="478"/>
          <ac:grpSpMkLst>
            <pc:docMk/>
            <pc:sldMk cId="2780856756" sldId="1579"/>
            <ac:grpSpMk id="13" creationId="{E5381BC3-14C3-4505-A2E5-A62C98CC8E14}"/>
          </ac:grpSpMkLst>
        </pc:grpChg>
        <pc:picChg chg="add mod">
          <ac:chgData name="Gilberto Santos Junior" userId="96a7d4d18d04a675" providerId="LiveId" clId="{46891904-8356-422C-BAF8-73AFA02752E0}" dt="2021-06-03T02:08:27.847" v="12812" actId="164"/>
          <ac:picMkLst>
            <pc:docMk/>
            <pc:sldMk cId="2780856756" sldId="1579"/>
            <ac:picMk id="15" creationId="{3F9B875F-BC9B-4859-B9ED-BA72DC27966F}"/>
          </ac:picMkLst>
        </pc:picChg>
      </pc:sldChg>
      <pc:sldChg chg="addSp delSp modSp add mod">
        <pc:chgData name="Gilberto Santos Junior" userId="96a7d4d18d04a675" providerId="LiveId" clId="{46891904-8356-422C-BAF8-73AFA02752E0}" dt="2021-06-03T02:52:08.276" v="13179" actId="1037"/>
        <pc:sldMkLst>
          <pc:docMk/>
          <pc:sldMk cId="1377785134" sldId="1580"/>
        </pc:sldMkLst>
        <pc:spChg chg="mod topLvl">
          <ac:chgData name="Gilberto Santos Junior" userId="96a7d4d18d04a675" providerId="LiveId" clId="{46891904-8356-422C-BAF8-73AFA02752E0}" dt="2021-06-03T02:12:43.416" v="12848" actId="164"/>
          <ac:spMkLst>
            <pc:docMk/>
            <pc:sldMk cId="1377785134" sldId="1580"/>
            <ac:spMk id="14" creationId="{E440820C-B90E-46B6-83F1-D0BEDC8B1D9C}"/>
          </ac:spMkLst>
        </pc:spChg>
        <pc:spChg chg="del">
          <ac:chgData name="Gilberto Santos Junior" userId="96a7d4d18d04a675" providerId="LiveId" clId="{46891904-8356-422C-BAF8-73AFA02752E0}" dt="2021-06-03T01:58:05.800" v="12753" actId="478"/>
          <ac:spMkLst>
            <pc:docMk/>
            <pc:sldMk cId="1377785134" sldId="1580"/>
            <ac:spMk id="17" creationId="{F75C4406-27EB-4E4F-BC7A-C5446B1B3648}"/>
          </ac:spMkLst>
        </pc:spChg>
        <pc:spChg chg="del">
          <ac:chgData name="Gilberto Santos Junior" userId="96a7d4d18d04a675" providerId="LiveId" clId="{46891904-8356-422C-BAF8-73AFA02752E0}" dt="2021-06-03T01:58:07.879" v="12754" actId="478"/>
          <ac:spMkLst>
            <pc:docMk/>
            <pc:sldMk cId="1377785134" sldId="1580"/>
            <ac:spMk id="18" creationId="{5CBD3D1E-A4C3-498F-ACF2-B2160B559BB4}"/>
          </ac:spMkLst>
        </pc:spChg>
        <pc:spChg chg="del">
          <ac:chgData name="Gilberto Santos Junior" userId="96a7d4d18d04a675" providerId="LiveId" clId="{46891904-8356-422C-BAF8-73AFA02752E0}" dt="2021-06-03T01:57:59.687" v="12750" actId="478"/>
          <ac:spMkLst>
            <pc:docMk/>
            <pc:sldMk cId="1377785134" sldId="1580"/>
            <ac:spMk id="19" creationId="{870A214A-1DB2-474D-BE89-E98E4E2ABDBF}"/>
          </ac:spMkLst>
        </pc:spChg>
        <pc:spChg chg="del">
          <ac:chgData name="Gilberto Santos Junior" userId="96a7d4d18d04a675" providerId="LiveId" clId="{46891904-8356-422C-BAF8-73AFA02752E0}" dt="2021-06-03T01:58:01.696" v="12751" actId="478"/>
          <ac:spMkLst>
            <pc:docMk/>
            <pc:sldMk cId="1377785134" sldId="1580"/>
            <ac:spMk id="20" creationId="{D45EB1CB-B677-4BA4-A093-16EEE90E21E4}"/>
          </ac:spMkLst>
        </pc:spChg>
        <pc:spChg chg="del">
          <ac:chgData name="Gilberto Santos Junior" userId="96a7d4d18d04a675" providerId="LiveId" clId="{46891904-8356-422C-BAF8-73AFA02752E0}" dt="2021-06-03T01:58:09.800" v="12755" actId="478"/>
          <ac:spMkLst>
            <pc:docMk/>
            <pc:sldMk cId="1377785134" sldId="1580"/>
            <ac:spMk id="21" creationId="{0BA32619-4503-4CA3-9A27-CACF42F909D9}"/>
          </ac:spMkLst>
        </pc:spChg>
        <pc:spChg chg="mod topLvl">
          <ac:chgData name="Gilberto Santos Junior" userId="96a7d4d18d04a675" providerId="LiveId" clId="{46891904-8356-422C-BAF8-73AFA02752E0}" dt="2021-06-03T02:12:43.416" v="12848" actId="164"/>
          <ac:spMkLst>
            <pc:docMk/>
            <pc:sldMk cId="1377785134" sldId="1580"/>
            <ac:spMk id="22" creationId="{2C73FB2B-52B3-461A-9D76-79CE5F710F85}"/>
          </ac:spMkLst>
        </pc:spChg>
        <pc:spChg chg="mod topLvl">
          <ac:chgData name="Gilberto Santos Junior" userId="96a7d4d18d04a675" providerId="LiveId" clId="{46891904-8356-422C-BAF8-73AFA02752E0}" dt="2021-06-03T02:12:43.416" v="12848" actId="164"/>
          <ac:spMkLst>
            <pc:docMk/>
            <pc:sldMk cId="1377785134" sldId="1580"/>
            <ac:spMk id="23" creationId="{CBB2D0A3-3088-423B-89B7-163F2E367590}"/>
          </ac:spMkLst>
        </pc:spChg>
        <pc:spChg chg="mod topLvl">
          <ac:chgData name="Gilberto Santos Junior" userId="96a7d4d18d04a675" providerId="LiveId" clId="{46891904-8356-422C-BAF8-73AFA02752E0}" dt="2021-06-03T02:12:43.416" v="12848" actId="164"/>
          <ac:spMkLst>
            <pc:docMk/>
            <pc:sldMk cId="1377785134" sldId="1580"/>
            <ac:spMk id="24" creationId="{CFD18007-642D-4DDE-9F16-8C25D072EF84}"/>
          </ac:spMkLst>
        </pc:spChg>
        <pc:spChg chg="mod topLvl">
          <ac:chgData name="Gilberto Santos Junior" userId="96a7d4d18d04a675" providerId="LiveId" clId="{46891904-8356-422C-BAF8-73AFA02752E0}" dt="2021-06-03T02:12:43.416" v="12848" actId="164"/>
          <ac:spMkLst>
            <pc:docMk/>
            <pc:sldMk cId="1377785134" sldId="1580"/>
            <ac:spMk id="25" creationId="{48445839-C6A1-4BF2-BC43-0DEFCBD118E5}"/>
          </ac:spMkLst>
        </pc:spChg>
        <pc:spChg chg="mod topLvl">
          <ac:chgData name="Gilberto Santos Junior" userId="96a7d4d18d04a675" providerId="LiveId" clId="{46891904-8356-422C-BAF8-73AFA02752E0}" dt="2021-06-03T02:12:43.416" v="12848" actId="164"/>
          <ac:spMkLst>
            <pc:docMk/>
            <pc:sldMk cId="1377785134" sldId="1580"/>
            <ac:spMk id="26" creationId="{D649444E-5410-41EC-813F-35F9893D64A5}"/>
          </ac:spMkLst>
        </pc:spChg>
        <pc:spChg chg="del">
          <ac:chgData name="Gilberto Santos Junior" userId="96a7d4d18d04a675" providerId="LiveId" clId="{46891904-8356-422C-BAF8-73AFA02752E0}" dt="2021-06-03T01:58:03.655" v="12752" actId="478"/>
          <ac:spMkLst>
            <pc:docMk/>
            <pc:sldMk cId="1377785134" sldId="1580"/>
            <ac:spMk id="28" creationId="{9DAEBB5D-90DA-47C4-BC99-90FDA76C4828}"/>
          </ac:spMkLst>
        </pc:spChg>
        <pc:grpChg chg="add mod">
          <ac:chgData name="Gilberto Santos Junior" userId="96a7d4d18d04a675" providerId="LiveId" clId="{46891904-8356-422C-BAF8-73AFA02752E0}" dt="2021-06-03T02:52:08.276" v="13179" actId="1037"/>
          <ac:grpSpMkLst>
            <pc:docMk/>
            <pc:sldMk cId="1377785134" sldId="1580"/>
            <ac:grpSpMk id="2" creationId="{70556963-974E-4C0A-98AC-D04683E6B42C}"/>
          </ac:grpSpMkLst>
        </pc:grpChg>
        <pc:grpChg chg="add del mod">
          <ac:chgData name="Gilberto Santos Junior" userId="96a7d4d18d04a675" providerId="LiveId" clId="{46891904-8356-422C-BAF8-73AFA02752E0}" dt="2021-06-03T01:58:35.721" v="12758" actId="165"/>
          <ac:grpSpMkLst>
            <pc:docMk/>
            <pc:sldMk cId="1377785134" sldId="1580"/>
            <ac:grpSpMk id="12" creationId="{C5A0136A-BE4B-4593-939C-25A76104212D}"/>
          </ac:grpSpMkLst>
        </pc:grpChg>
        <pc:picChg chg="mod topLvl">
          <ac:chgData name="Gilberto Santos Junior" userId="96a7d4d18d04a675" providerId="LiveId" clId="{46891904-8356-422C-BAF8-73AFA02752E0}" dt="2021-06-03T02:12:43.416" v="12848" actId="164"/>
          <ac:picMkLst>
            <pc:docMk/>
            <pc:sldMk cId="1377785134" sldId="1580"/>
            <ac:picMk id="13" creationId="{280CE07D-857E-445A-B359-4136595EA4A7}"/>
          </ac:picMkLst>
        </pc:picChg>
        <pc:picChg chg="del">
          <ac:chgData name="Gilberto Santos Junior" userId="96a7d4d18d04a675" providerId="LiveId" clId="{46891904-8356-422C-BAF8-73AFA02752E0}" dt="2021-06-03T01:57:57.984" v="12749" actId="478"/>
          <ac:picMkLst>
            <pc:docMk/>
            <pc:sldMk cId="1377785134" sldId="1580"/>
            <ac:picMk id="15" creationId="{3F9B875F-BC9B-4859-B9ED-BA72DC27966F}"/>
          </ac:picMkLst>
        </pc:picChg>
      </pc:sldChg>
      <pc:sldMasterChg chg="modTransition modSldLayout">
        <pc:chgData name="Gilberto Santos Junior" userId="96a7d4d18d04a675" providerId="LiveId" clId="{46891904-8356-422C-BAF8-73AFA02752E0}" dt="2021-04-08T02:39:50.157" v="197"/>
        <pc:sldMasterMkLst>
          <pc:docMk/>
          <pc:sldMasterMk cId="1709017238" sldId="2147483660"/>
        </pc:sldMasterMkLst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1158991590" sldId="2147483661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2383617497" sldId="2147483662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1907974803" sldId="2147483663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3517595947" sldId="2147483664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1460978169" sldId="2147483665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4252528385" sldId="2147483666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1126979797" sldId="2147483667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488441439" sldId="2147483668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594155156" sldId="2147483669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573673488" sldId="2147483670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1519830578" sldId="2147483671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1752854825" sldId="2147483672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1709017238" sldId="2147483660"/>
            <pc:sldLayoutMk cId="1400237695" sldId="2147483673"/>
          </pc:sldLayoutMkLst>
        </pc:sldLayoutChg>
      </pc:sldMasterChg>
      <pc:sldMasterChg chg="modTransition modSldLayout">
        <pc:chgData name="Gilberto Santos Junior" userId="96a7d4d18d04a675" providerId="LiveId" clId="{46891904-8356-422C-BAF8-73AFA02752E0}" dt="2021-04-08T02:39:50.157" v="197"/>
        <pc:sldMasterMkLst>
          <pc:docMk/>
          <pc:sldMasterMk cId="2536001395" sldId="2147483674"/>
        </pc:sldMasterMkLst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2536001395" sldId="2147483674"/>
            <pc:sldLayoutMk cId="698720709" sldId="2147483675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2536001395" sldId="2147483674"/>
            <pc:sldLayoutMk cId="1424443832" sldId="2147483676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2536001395" sldId="2147483674"/>
            <pc:sldLayoutMk cId="206142016" sldId="2147483677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2536001395" sldId="2147483674"/>
            <pc:sldLayoutMk cId="3743246764" sldId="2147483678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2536001395" sldId="2147483674"/>
            <pc:sldLayoutMk cId="2998136055" sldId="2147483679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2536001395" sldId="2147483674"/>
            <pc:sldLayoutMk cId="259840698" sldId="2147483680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2536001395" sldId="2147483674"/>
            <pc:sldLayoutMk cId="3020531102" sldId="2147483681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2536001395" sldId="2147483674"/>
            <pc:sldLayoutMk cId="2555265446" sldId="2147483682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2536001395" sldId="2147483674"/>
            <pc:sldLayoutMk cId="2205725396" sldId="2147483683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2536001395" sldId="2147483674"/>
            <pc:sldLayoutMk cId="1597204168" sldId="2147483684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2536001395" sldId="2147483674"/>
            <pc:sldLayoutMk cId="3554680053" sldId="2147483685"/>
          </pc:sldLayoutMkLst>
        </pc:sldLayoutChg>
      </pc:sldMasterChg>
      <pc:sldMasterChg chg="modTransition modSldLayout">
        <pc:chgData name="Gilberto Santos Junior" userId="96a7d4d18d04a675" providerId="LiveId" clId="{46891904-8356-422C-BAF8-73AFA02752E0}" dt="2021-04-08T02:39:50.157" v="197"/>
        <pc:sldMasterMkLst>
          <pc:docMk/>
          <pc:sldMasterMk cId="3955812912" sldId="2147483686"/>
        </pc:sldMasterMkLst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3955812912" sldId="2147483686"/>
            <pc:sldLayoutMk cId="2603391693" sldId="2147483687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3955812912" sldId="2147483686"/>
            <pc:sldLayoutMk cId="246168905" sldId="2147483688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3955812912" sldId="2147483686"/>
            <pc:sldLayoutMk cId="1855439262" sldId="2147483689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3955812912" sldId="2147483686"/>
            <pc:sldLayoutMk cId="2077769709" sldId="2147483690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3955812912" sldId="2147483686"/>
            <pc:sldLayoutMk cId="3180189177" sldId="2147483691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3955812912" sldId="2147483686"/>
            <pc:sldLayoutMk cId="3531124511" sldId="2147483692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3955812912" sldId="2147483686"/>
            <pc:sldLayoutMk cId="3581927" sldId="2147483693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3955812912" sldId="2147483686"/>
            <pc:sldLayoutMk cId="1515620339" sldId="2147483694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3955812912" sldId="2147483686"/>
            <pc:sldLayoutMk cId="3756602399" sldId="2147483695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3955812912" sldId="2147483686"/>
            <pc:sldLayoutMk cId="1179224733" sldId="2147483696"/>
          </pc:sldLayoutMkLst>
        </pc:sldLayoutChg>
        <pc:sldLayoutChg chg="modTransition">
          <pc:chgData name="Gilberto Santos Junior" userId="96a7d4d18d04a675" providerId="LiveId" clId="{46891904-8356-422C-BAF8-73AFA02752E0}" dt="2021-04-08T02:39:50.157" v="197"/>
          <pc:sldLayoutMkLst>
            <pc:docMk/>
            <pc:sldMasterMk cId="3955812912" sldId="2147483686"/>
            <pc:sldLayoutMk cId="4227654027" sldId="2147483697"/>
          </pc:sldLayoutMkLst>
        </pc:sldLayoutChg>
      </pc:sldMasterChg>
    </pc:docChg>
  </pc:docChgLst>
  <pc:docChgLst>
    <pc:chgData name="Gilberto Santos Junior" userId="96a7d4d18d04a675" providerId="LiveId" clId="{901AE014-8F3A-4521-A4A6-0C4AAEFE56BF}"/>
    <pc:docChg chg="custSel modSld">
      <pc:chgData name="Gilberto Santos Junior" userId="96a7d4d18d04a675" providerId="LiveId" clId="{901AE014-8F3A-4521-A4A6-0C4AAEFE56BF}" dt="2022-09-25T18:15:23.403" v="3" actId="478"/>
      <pc:docMkLst>
        <pc:docMk/>
      </pc:docMkLst>
      <pc:sldChg chg="addSp delSp modSp mod">
        <pc:chgData name="Gilberto Santos Junior" userId="96a7d4d18d04a675" providerId="LiveId" clId="{901AE014-8F3A-4521-A4A6-0C4AAEFE56BF}" dt="2022-09-25T18:15:23.403" v="3" actId="478"/>
        <pc:sldMkLst>
          <pc:docMk/>
          <pc:sldMk cId="845824774" sldId="1612"/>
        </pc:sldMkLst>
        <pc:graphicFrameChg chg="add del mod">
          <ac:chgData name="Gilberto Santos Junior" userId="96a7d4d18d04a675" providerId="LiveId" clId="{901AE014-8F3A-4521-A4A6-0C4AAEFE56BF}" dt="2022-09-25T18:15:23.403" v="3" actId="478"/>
          <ac:graphicFrameMkLst>
            <pc:docMk/>
            <pc:sldMk cId="845824774" sldId="1612"/>
            <ac:graphicFrameMk id="3" creationId="{2417DDE9-7B37-0B67-7072-C219CCE3BD34}"/>
          </ac:graphicFrameMkLst>
        </pc:graphicFrameChg>
      </pc:sldChg>
    </pc:docChg>
  </pc:docChgLst>
  <pc:docChgLst>
    <pc:chgData name="Gilberto Santos Junior" userId="96a7d4d18d04a675" providerId="LiveId" clId="{0382918E-B030-4DF5-8162-1A1CF1DF33F9}"/>
    <pc:docChg chg="custSel addSld delSld modSld addSection modSection">
      <pc:chgData name="Gilberto Santos Junior" userId="96a7d4d18d04a675" providerId="LiveId" clId="{0382918E-B030-4DF5-8162-1A1CF1DF33F9}" dt="2022-08-13T01:33:45.601" v="265" actId="1076"/>
      <pc:docMkLst>
        <pc:docMk/>
      </pc:docMkLst>
      <pc:sldChg chg="addSp delSp modSp mod">
        <pc:chgData name="Gilberto Santos Junior" userId="96a7d4d18d04a675" providerId="LiveId" clId="{0382918E-B030-4DF5-8162-1A1CF1DF33F9}" dt="2022-08-11T15:23:09.118" v="23"/>
        <pc:sldMkLst>
          <pc:docMk/>
          <pc:sldMk cId="2195144025" sldId="819"/>
        </pc:sldMkLst>
        <pc:picChg chg="add mod">
          <ac:chgData name="Gilberto Santos Junior" userId="96a7d4d18d04a675" providerId="LiveId" clId="{0382918E-B030-4DF5-8162-1A1CF1DF33F9}" dt="2022-08-11T15:23:09.118" v="23"/>
          <ac:picMkLst>
            <pc:docMk/>
            <pc:sldMk cId="2195144025" sldId="819"/>
            <ac:picMk id="2" creationId="{7F250B75-17E5-40C5-B309-A5135176788B}"/>
          </ac:picMkLst>
        </pc:picChg>
        <pc:picChg chg="del">
          <ac:chgData name="Gilberto Santos Junior" userId="96a7d4d18d04a675" providerId="LiveId" clId="{0382918E-B030-4DF5-8162-1A1CF1DF33F9}" dt="2022-08-11T15:23:08.681" v="22" actId="478"/>
          <ac:picMkLst>
            <pc:docMk/>
            <pc:sldMk cId="2195144025" sldId="819"/>
            <ac:picMk id="5" creationId="{35167BFA-1EC7-08B5-B738-09B70D446C77}"/>
          </ac:picMkLst>
        </pc:picChg>
      </pc:sldChg>
      <pc:sldChg chg="addSp delSp modSp mod">
        <pc:chgData name="Gilberto Santos Junior" userId="96a7d4d18d04a675" providerId="LiveId" clId="{0382918E-B030-4DF5-8162-1A1CF1DF33F9}" dt="2022-08-11T15:23:28.087" v="26" actId="1076"/>
        <pc:sldMkLst>
          <pc:docMk/>
          <pc:sldMk cId="1780498010" sldId="820"/>
        </pc:sldMkLst>
        <pc:picChg chg="add mod">
          <ac:chgData name="Gilberto Santos Junior" userId="96a7d4d18d04a675" providerId="LiveId" clId="{0382918E-B030-4DF5-8162-1A1CF1DF33F9}" dt="2022-08-11T15:23:28.087" v="26" actId="1076"/>
          <ac:picMkLst>
            <pc:docMk/>
            <pc:sldMk cId="1780498010" sldId="820"/>
            <ac:picMk id="2" creationId="{FC897473-9688-9CC3-0C17-416471307D92}"/>
          </ac:picMkLst>
        </pc:picChg>
        <pc:picChg chg="del">
          <ac:chgData name="Gilberto Santos Junior" userId="96a7d4d18d04a675" providerId="LiveId" clId="{0382918E-B030-4DF5-8162-1A1CF1DF33F9}" dt="2022-08-11T15:23:24.542" v="24" actId="478"/>
          <ac:picMkLst>
            <pc:docMk/>
            <pc:sldMk cId="1780498010" sldId="820"/>
            <ac:picMk id="6" creationId="{8429D4EE-98F1-8674-AC6A-747D22F573E3}"/>
          </ac:picMkLst>
        </pc:picChg>
      </pc:sldChg>
      <pc:sldChg chg="modSp mod">
        <pc:chgData name="Gilberto Santos Junior" userId="96a7d4d18d04a675" providerId="LiveId" clId="{0382918E-B030-4DF5-8162-1A1CF1DF33F9}" dt="2022-07-26T03:31:08.304" v="1" actId="1076"/>
        <pc:sldMkLst>
          <pc:docMk/>
          <pc:sldMk cId="1926622367" sldId="1149"/>
        </pc:sldMkLst>
        <pc:picChg chg="mod">
          <ac:chgData name="Gilberto Santos Junior" userId="96a7d4d18d04a675" providerId="LiveId" clId="{0382918E-B030-4DF5-8162-1A1CF1DF33F9}" dt="2022-07-26T03:31:08.304" v="1" actId="1076"/>
          <ac:picMkLst>
            <pc:docMk/>
            <pc:sldMk cId="1926622367" sldId="1149"/>
            <ac:picMk id="10" creationId="{9BC04B0A-CFCA-0587-0892-E33A6461E207}"/>
          </ac:picMkLst>
        </pc:picChg>
        <pc:picChg chg="mod">
          <ac:chgData name="Gilberto Santos Junior" userId="96a7d4d18d04a675" providerId="LiveId" clId="{0382918E-B030-4DF5-8162-1A1CF1DF33F9}" dt="2022-07-26T03:31:06.146" v="0" actId="1076"/>
          <ac:picMkLst>
            <pc:docMk/>
            <pc:sldMk cId="1926622367" sldId="1149"/>
            <ac:picMk id="14" creationId="{F5CB98E4-01C2-03C8-5B9E-34EC8E4BB95C}"/>
          </ac:picMkLst>
        </pc:picChg>
      </pc:sldChg>
      <pc:sldChg chg="addSp delSp modSp mod">
        <pc:chgData name="Gilberto Santos Junior" userId="96a7d4d18d04a675" providerId="LiveId" clId="{0382918E-B030-4DF5-8162-1A1CF1DF33F9}" dt="2022-08-10T15:36:35.735" v="21" actId="1076"/>
        <pc:sldMkLst>
          <pc:docMk/>
          <pc:sldMk cId="2887041673" sldId="1251"/>
        </pc:sldMkLst>
        <pc:spChg chg="add mod">
          <ac:chgData name="Gilberto Santos Junior" userId="96a7d4d18d04a675" providerId="LiveId" clId="{0382918E-B030-4DF5-8162-1A1CF1DF33F9}" dt="2022-08-08T13:57:48.068" v="3"/>
          <ac:spMkLst>
            <pc:docMk/>
            <pc:sldMk cId="2887041673" sldId="1251"/>
            <ac:spMk id="10" creationId="{E47DF013-66B7-ACC5-ABBF-944304FEFE63}"/>
          </ac:spMkLst>
        </pc:spChg>
        <pc:picChg chg="add mod">
          <ac:chgData name="Gilberto Santos Junior" userId="96a7d4d18d04a675" providerId="LiveId" clId="{0382918E-B030-4DF5-8162-1A1CF1DF33F9}" dt="2022-08-10T15:36:35.735" v="21" actId="1076"/>
          <ac:picMkLst>
            <pc:docMk/>
            <pc:sldMk cId="2887041673" sldId="1251"/>
            <ac:picMk id="2" creationId="{BAF105EE-E0F9-5E60-F773-E189DBB1D33D}"/>
          </ac:picMkLst>
        </pc:picChg>
        <pc:picChg chg="del">
          <ac:chgData name="Gilberto Santos Junior" userId="96a7d4d18d04a675" providerId="LiveId" clId="{0382918E-B030-4DF5-8162-1A1CF1DF33F9}" dt="2022-08-08T13:57:46.103" v="2" actId="478"/>
          <ac:picMkLst>
            <pc:docMk/>
            <pc:sldMk cId="2887041673" sldId="1251"/>
            <ac:picMk id="9" creationId="{CC4EA55E-708B-4AE5-0D50-F909CC265C3A}"/>
          </ac:picMkLst>
        </pc:picChg>
        <pc:picChg chg="add del mod">
          <ac:chgData name="Gilberto Santos Junior" userId="96a7d4d18d04a675" providerId="LiveId" clId="{0382918E-B030-4DF5-8162-1A1CF1DF33F9}" dt="2022-08-10T15:36:29.316" v="19" actId="478"/>
          <ac:picMkLst>
            <pc:docMk/>
            <pc:sldMk cId="2887041673" sldId="1251"/>
            <ac:picMk id="12" creationId="{100A1BB6-A30B-D89D-C68A-E359CB48FBEB}"/>
          </ac:picMkLst>
        </pc:picChg>
      </pc:sldChg>
      <pc:sldChg chg="addSp delSp modSp mod">
        <pc:chgData name="Gilberto Santos Junior" userId="96a7d4d18d04a675" providerId="LiveId" clId="{0382918E-B030-4DF5-8162-1A1CF1DF33F9}" dt="2022-08-11T15:24:09.895" v="29" actId="1076"/>
        <pc:sldMkLst>
          <pc:docMk/>
          <pc:sldMk cId="3675298115" sldId="1284"/>
        </pc:sldMkLst>
        <pc:spChg chg="add mod">
          <ac:chgData name="Gilberto Santos Junior" userId="96a7d4d18d04a675" providerId="LiveId" clId="{0382918E-B030-4DF5-8162-1A1CF1DF33F9}" dt="2022-08-08T13:58:21.268" v="5"/>
          <ac:spMkLst>
            <pc:docMk/>
            <pc:sldMk cId="3675298115" sldId="1284"/>
            <ac:spMk id="9" creationId="{5BCA1B70-1AA8-02C0-32AE-6C7E100D5CDE}"/>
          </ac:spMkLst>
        </pc:spChg>
        <pc:picChg chg="add mod">
          <ac:chgData name="Gilberto Santos Junior" userId="96a7d4d18d04a675" providerId="LiveId" clId="{0382918E-B030-4DF5-8162-1A1CF1DF33F9}" dt="2022-08-11T15:24:09.895" v="29" actId="1076"/>
          <ac:picMkLst>
            <pc:docMk/>
            <pc:sldMk cId="3675298115" sldId="1284"/>
            <ac:picMk id="2" creationId="{2EF20445-727A-2C8A-7405-EFFC73939C15}"/>
          </ac:picMkLst>
        </pc:picChg>
        <pc:picChg chg="del">
          <ac:chgData name="Gilberto Santos Junior" userId="96a7d4d18d04a675" providerId="LiveId" clId="{0382918E-B030-4DF5-8162-1A1CF1DF33F9}" dt="2022-08-08T13:58:19.893" v="4" actId="478"/>
          <ac:picMkLst>
            <pc:docMk/>
            <pc:sldMk cId="3675298115" sldId="1284"/>
            <ac:picMk id="7" creationId="{09E6CE75-641D-B619-CEBB-CB31E7D199AB}"/>
          </ac:picMkLst>
        </pc:picChg>
        <pc:picChg chg="add del mod">
          <ac:chgData name="Gilberto Santos Junior" userId="96a7d4d18d04a675" providerId="LiveId" clId="{0382918E-B030-4DF5-8162-1A1CF1DF33F9}" dt="2022-08-11T15:24:02.364" v="27" actId="478"/>
          <ac:picMkLst>
            <pc:docMk/>
            <pc:sldMk cId="3675298115" sldId="1284"/>
            <ac:picMk id="10" creationId="{60C9F3C7-B83E-8430-DEBB-7A075396FA2C}"/>
          </ac:picMkLst>
        </pc:picChg>
      </pc:sldChg>
      <pc:sldChg chg="addSp delSp modSp mod">
        <pc:chgData name="Gilberto Santos Junior" userId="96a7d4d18d04a675" providerId="LiveId" clId="{0382918E-B030-4DF5-8162-1A1CF1DF33F9}" dt="2022-08-11T15:24:23.491" v="32" actId="1076"/>
        <pc:sldMkLst>
          <pc:docMk/>
          <pc:sldMk cId="3389253376" sldId="1289"/>
        </pc:sldMkLst>
        <pc:spChg chg="add mod">
          <ac:chgData name="Gilberto Santos Junior" userId="96a7d4d18d04a675" providerId="LiveId" clId="{0382918E-B030-4DF5-8162-1A1CF1DF33F9}" dt="2022-08-08T13:58:34.095" v="7"/>
          <ac:spMkLst>
            <pc:docMk/>
            <pc:sldMk cId="3389253376" sldId="1289"/>
            <ac:spMk id="9" creationId="{2F03B787-9232-A2A6-7849-6C14DB63F171}"/>
          </ac:spMkLst>
        </pc:spChg>
        <pc:picChg chg="add mod">
          <ac:chgData name="Gilberto Santos Junior" userId="96a7d4d18d04a675" providerId="LiveId" clId="{0382918E-B030-4DF5-8162-1A1CF1DF33F9}" dt="2022-08-11T15:24:23.491" v="32" actId="1076"/>
          <ac:picMkLst>
            <pc:docMk/>
            <pc:sldMk cId="3389253376" sldId="1289"/>
            <ac:picMk id="2" creationId="{60CF17EF-1B30-C3DC-0E77-F4253527183B}"/>
          </ac:picMkLst>
        </pc:picChg>
        <pc:picChg chg="del">
          <ac:chgData name="Gilberto Santos Junior" userId="96a7d4d18d04a675" providerId="LiveId" clId="{0382918E-B030-4DF5-8162-1A1CF1DF33F9}" dt="2022-08-08T13:58:32.876" v="6" actId="478"/>
          <ac:picMkLst>
            <pc:docMk/>
            <pc:sldMk cId="3389253376" sldId="1289"/>
            <ac:picMk id="7" creationId="{6DEAAF1A-45E3-B3ED-7FD5-0F32C563F51B}"/>
          </ac:picMkLst>
        </pc:picChg>
        <pc:picChg chg="add del mod">
          <ac:chgData name="Gilberto Santos Junior" userId="96a7d4d18d04a675" providerId="LiveId" clId="{0382918E-B030-4DF5-8162-1A1CF1DF33F9}" dt="2022-08-11T15:24:18.697" v="30" actId="478"/>
          <ac:picMkLst>
            <pc:docMk/>
            <pc:sldMk cId="3389253376" sldId="1289"/>
            <ac:picMk id="10" creationId="{884262CC-2985-713C-AC6E-6EEB82819B19}"/>
          </ac:picMkLst>
        </pc:picChg>
      </pc:sldChg>
      <pc:sldChg chg="addSp delSp modSp mod">
        <pc:chgData name="Gilberto Santos Junior" userId="96a7d4d18d04a675" providerId="LiveId" clId="{0382918E-B030-4DF5-8162-1A1CF1DF33F9}" dt="2022-08-08T13:58:43.519" v="9"/>
        <pc:sldMkLst>
          <pc:docMk/>
          <pc:sldMk cId="3908774469" sldId="1306"/>
        </pc:sldMkLst>
        <pc:spChg chg="add mod">
          <ac:chgData name="Gilberto Santos Junior" userId="96a7d4d18d04a675" providerId="LiveId" clId="{0382918E-B030-4DF5-8162-1A1CF1DF33F9}" dt="2022-08-08T13:58:43.519" v="9"/>
          <ac:spMkLst>
            <pc:docMk/>
            <pc:sldMk cId="3908774469" sldId="1306"/>
            <ac:spMk id="9" creationId="{77739414-BD95-24D6-7E03-90F8CEB82F0C}"/>
          </ac:spMkLst>
        </pc:spChg>
        <pc:picChg chg="del">
          <ac:chgData name="Gilberto Santos Junior" userId="96a7d4d18d04a675" providerId="LiveId" clId="{0382918E-B030-4DF5-8162-1A1CF1DF33F9}" dt="2022-08-08T13:58:41.862" v="8" actId="478"/>
          <ac:picMkLst>
            <pc:docMk/>
            <pc:sldMk cId="3908774469" sldId="1306"/>
            <ac:picMk id="7" creationId="{81AD7E05-9361-CD47-E4A0-885A69D055F6}"/>
          </ac:picMkLst>
        </pc:picChg>
        <pc:picChg chg="add mod">
          <ac:chgData name="Gilberto Santos Junior" userId="96a7d4d18d04a675" providerId="LiveId" clId="{0382918E-B030-4DF5-8162-1A1CF1DF33F9}" dt="2022-08-08T13:58:43.519" v="9"/>
          <ac:picMkLst>
            <pc:docMk/>
            <pc:sldMk cId="3908774469" sldId="1306"/>
            <ac:picMk id="10" creationId="{5942DE41-D6BE-FA20-E38E-9A8FDE1A54DA}"/>
          </ac:picMkLst>
        </pc:picChg>
      </pc:sldChg>
      <pc:sldChg chg="addSp delSp modSp mod">
        <pc:chgData name="Gilberto Santos Junior" userId="96a7d4d18d04a675" providerId="LiveId" clId="{0382918E-B030-4DF5-8162-1A1CF1DF33F9}" dt="2022-08-08T13:58:53.508" v="11"/>
        <pc:sldMkLst>
          <pc:docMk/>
          <pc:sldMk cId="448764968" sldId="1333"/>
        </pc:sldMkLst>
        <pc:spChg chg="add mod">
          <ac:chgData name="Gilberto Santos Junior" userId="96a7d4d18d04a675" providerId="LiveId" clId="{0382918E-B030-4DF5-8162-1A1CF1DF33F9}" dt="2022-08-08T13:58:53.508" v="11"/>
          <ac:spMkLst>
            <pc:docMk/>
            <pc:sldMk cId="448764968" sldId="1333"/>
            <ac:spMk id="15" creationId="{BD95408E-31AC-6F6E-086C-696E3CD1DEF2}"/>
          </ac:spMkLst>
        </pc:spChg>
        <pc:picChg chg="del">
          <ac:chgData name="Gilberto Santos Junior" userId="96a7d4d18d04a675" providerId="LiveId" clId="{0382918E-B030-4DF5-8162-1A1CF1DF33F9}" dt="2022-08-08T13:58:52.335" v="10" actId="478"/>
          <ac:picMkLst>
            <pc:docMk/>
            <pc:sldMk cId="448764968" sldId="1333"/>
            <ac:picMk id="14" creationId="{1DD1CFD5-9158-5CC0-180C-9BE9F299C1F7}"/>
          </ac:picMkLst>
        </pc:picChg>
        <pc:picChg chg="add mod">
          <ac:chgData name="Gilberto Santos Junior" userId="96a7d4d18d04a675" providerId="LiveId" clId="{0382918E-B030-4DF5-8162-1A1CF1DF33F9}" dt="2022-08-08T13:58:53.508" v="11"/>
          <ac:picMkLst>
            <pc:docMk/>
            <pc:sldMk cId="448764968" sldId="1333"/>
            <ac:picMk id="17" creationId="{5896128F-50B6-5DD6-A12E-A9C9093C778F}"/>
          </ac:picMkLst>
        </pc:picChg>
      </pc:sldChg>
      <pc:sldChg chg="addSp delSp modSp mod">
        <pc:chgData name="Gilberto Santos Junior" userId="96a7d4d18d04a675" providerId="LiveId" clId="{0382918E-B030-4DF5-8162-1A1CF1DF33F9}" dt="2022-08-08T13:59:05.186" v="14" actId="167"/>
        <pc:sldMkLst>
          <pc:docMk/>
          <pc:sldMk cId="1271246091" sldId="1379"/>
        </pc:sldMkLst>
        <pc:spChg chg="add mod ord">
          <ac:chgData name="Gilberto Santos Junior" userId="96a7d4d18d04a675" providerId="LiveId" clId="{0382918E-B030-4DF5-8162-1A1CF1DF33F9}" dt="2022-08-08T13:59:05.186" v="14" actId="167"/>
          <ac:spMkLst>
            <pc:docMk/>
            <pc:sldMk cId="1271246091" sldId="1379"/>
            <ac:spMk id="11" creationId="{6B8FD7DD-926F-F907-7E57-BE43638E2247}"/>
          </ac:spMkLst>
        </pc:spChg>
        <pc:picChg chg="del">
          <ac:chgData name="Gilberto Santos Junior" userId="96a7d4d18d04a675" providerId="LiveId" clId="{0382918E-B030-4DF5-8162-1A1CF1DF33F9}" dt="2022-08-08T13:59:01.351" v="12" actId="478"/>
          <ac:picMkLst>
            <pc:docMk/>
            <pc:sldMk cId="1271246091" sldId="1379"/>
            <ac:picMk id="10" creationId="{062E65C6-450D-DA95-27DE-1B4EC7B8CAC7}"/>
          </ac:picMkLst>
        </pc:picChg>
        <pc:picChg chg="add mod ord">
          <ac:chgData name="Gilberto Santos Junior" userId="96a7d4d18d04a675" providerId="LiveId" clId="{0382918E-B030-4DF5-8162-1A1CF1DF33F9}" dt="2022-08-08T13:59:05.186" v="14" actId="167"/>
          <ac:picMkLst>
            <pc:docMk/>
            <pc:sldMk cId="1271246091" sldId="1379"/>
            <ac:picMk id="12" creationId="{793E1109-B53C-A50C-7C52-A69A66D27F6D}"/>
          </ac:picMkLst>
        </pc:picChg>
      </pc:sldChg>
      <pc:sldChg chg="addSp modSp">
        <pc:chgData name="Gilberto Santos Junior" userId="96a7d4d18d04a675" providerId="LiveId" clId="{0382918E-B030-4DF5-8162-1A1CF1DF33F9}" dt="2022-08-11T22:29:10.365" v="49"/>
        <pc:sldMkLst>
          <pc:docMk/>
          <pc:sldMk cId="1903877736" sldId="1419"/>
        </pc:sldMkLst>
        <pc:picChg chg="add mod">
          <ac:chgData name="Gilberto Santos Junior" userId="96a7d4d18d04a675" providerId="LiveId" clId="{0382918E-B030-4DF5-8162-1A1CF1DF33F9}" dt="2022-08-11T22:29:10.365" v="49"/>
          <ac:picMkLst>
            <pc:docMk/>
            <pc:sldMk cId="1903877736" sldId="1419"/>
            <ac:picMk id="2" creationId="{07730DD8-E9A9-332C-C23A-6840C3CE3856}"/>
          </ac:picMkLst>
        </pc:picChg>
      </pc:sldChg>
      <pc:sldChg chg="addSp delSp modSp mod">
        <pc:chgData name="Gilberto Santos Junior" userId="96a7d4d18d04a675" providerId="LiveId" clId="{0382918E-B030-4DF5-8162-1A1CF1DF33F9}" dt="2022-08-11T22:30:39.409" v="51"/>
        <pc:sldMkLst>
          <pc:docMk/>
          <pc:sldMk cId="967316507" sldId="1420"/>
        </pc:sldMkLst>
        <pc:picChg chg="add mod">
          <ac:chgData name="Gilberto Santos Junior" userId="96a7d4d18d04a675" providerId="LiveId" clId="{0382918E-B030-4DF5-8162-1A1CF1DF33F9}" dt="2022-08-11T22:30:39.409" v="51"/>
          <ac:picMkLst>
            <pc:docMk/>
            <pc:sldMk cId="967316507" sldId="1420"/>
            <ac:picMk id="3" creationId="{0353A27B-D3FB-CE65-B5E4-F54C2BEAAE87}"/>
          </ac:picMkLst>
        </pc:picChg>
        <pc:picChg chg="del">
          <ac:chgData name="Gilberto Santos Junior" userId="96a7d4d18d04a675" providerId="LiveId" clId="{0382918E-B030-4DF5-8162-1A1CF1DF33F9}" dt="2022-08-11T22:30:38.851" v="50" actId="478"/>
          <ac:picMkLst>
            <pc:docMk/>
            <pc:sldMk cId="967316507" sldId="1420"/>
            <ac:picMk id="5" creationId="{A50A9E40-5A50-77F0-C58C-BEF42DF04B8A}"/>
          </ac:picMkLst>
        </pc:picChg>
      </pc:sldChg>
      <pc:sldChg chg="addSp delSp modSp mod">
        <pc:chgData name="Gilberto Santos Junior" userId="96a7d4d18d04a675" providerId="LiveId" clId="{0382918E-B030-4DF5-8162-1A1CF1DF33F9}" dt="2022-08-11T22:30:44.454" v="53"/>
        <pc:sldMkLst>
          <pc:docMk/>
          <pc:sldMk cId="3955081965" sldId="1421"/>
        </pc:sldMkLst>
        <pc:picChg chg="add mod">
          <ac:chgData name="Gilberto Santos Junior" userId="96a7d4d18d04a675" providerId="LiveId" clId="{0382918E-B030-4DF5-8162-1A1CF1DF33F9}" dt="2022-08-11T22:30:44.454" v="53"/>
          <ac:picMkLst>
            <pc:docMk/>
            <pc:sldMk cId="3955081965" sldId="1421"/>
            <ac:picMk id="3" creationId="{98765212-8145-F6BA-B870-0C621CE25B6A}"/>
          </ac:picMkLst>
        </pc:picChg>
        <pc:picChg chg="del">
          <ac:chgData name="Gilberto Santos Junior" userId="96a7d4d18d04a675" providerId="LiveId" clId="{0382918E-B030-4DF5-8162-1A1CF1DF33F9}" dt="2022-08-11T22:30:44.084" v="52" actId="478"/>
          <ac:picMkLst>
            <pc:docMk/>
            <pc:sldMk cId="3955081965" sldId="1421"/>
            <ac:picMk id="6" creationId="{5EBCF01D-4066-AC9D-36AB-0A93C176B43A}"/>
          </ac:picMkLst>
        </pc:picChg>
      </pc:sldChg>
      <pc:sldChg chg="modTransition">
        <pc:chgData name="Gilberto Santos Junior" userId="96a7d4d18d04a675" providerId="LiveId" clId="{0382918E-B030-4DF5-8162-1A1CF1DF33F9}" dt="2022-08-11T22:30:56.626" v="54"/>
        <pc:sldMkLst>
          <pc:docMk/>
          <pc:sldMk cId="3133557578" sldId="1423"/>
        </pc:sldMkLst>
      </pc:sldChg>
      <pc:sldChg chg="addSp delSp modSp mod">
        <pc:chgData name="Gilberto Santos Junior" userId="96a7d4d18d04a675" providerId="LiveId" clId="{0382918E-B030-4DF5-8162-1A1CF1DF33F9}" dt="2022-08-11T22:32:07.987" v="56"/>
        <pc:sldMkLst>
          <pc:docMk/>
          <pc:sldMk cId="3454906852" sldId="1435"/>
        </pc:sldMkLst>
        <pc:picChg chg="add mod">
          <ac:chgData name="Gilberto Santos Junior" userId="96a7d4d18d04a675" providerId="LiveId" clId="{0382918E-B030-4DF5-8162-1A1CF1DF33F9}" dt="2022-08-11T22:32:07.987" v="56"/>
          <ac:picMkLst>
            <pc:docMk/>
            <pc:sldMk cId="3454906852" sldId="1435"/>
            <ac:picMk id="3" creationId="{F76FD2F4-0185-999E-8935-5AB2E108D9D5}"/>
          </ac:picMkLst>
        </pc:picChg>
        <pc:picChg chg="del">
          <ac:chgData name="Gilberto Santos Junior" userId="96a7d4d18d04a675" providerId="LiveId" clId="{0382918E-B030-4DF5-8162-1A1CF1DF33F9}" dt="2022-08-11T22:32:06.557" v="55" actId="478"/>
          <ac:picMkLst>
            <pc:docMk/>
            <pc:sldMk cId="3454906852" sldId="1435"/>
            <ac:picMk id="6" creationId="{A5D9C4D7-1227-7894-201C-4ECC58F60110}"/>
          </ac:picMkLst>
        </pc:picChg>
      </pc:sldChg>
      <pc:sldChg chg="addSp delSp modSp mod">
        <pc:chgData name="Gilberto Santos Junior" userId="96a7d4d18d04a675" providerId="LiveId" clId="{0382918E-B030-4DF5-8162-1A1CF1DF33F9}" dt="2022-08-11T22:28:49.418" v="48"/>
        <pc:sldMkLst>
          <pc:docMk/>
          <pc:sldMk cId="2440588762" sldId="1436"/>
        </pc:sldMkLst>
        <pc:picChg chg="add mod">
          <ac:chgData name="Gilberto Santos Junior" userId="96a7d4d18d04a675" providerId="LiveId" clId="{0382918E-B030-4DF5-8162-1A1CF1DF33F9}" dt="2022-08-11T22:28:49.418" v="48"/>
          <ac:picMkLst>
            <pc:docMk/>
            <pc:sldMk cId="2440588762" sldId="1436"/>
            <ac:picMk id="2" creationId="{3C99477B-3522-95F2-AC72-57A76D9D50DF}"/>
          </ac:picMkLst>
        </pc:picChg>
        <pc:picChg chg="del">
          <ac:chgData name="Gilberto Santos Junior" userId="96a7d4d18d04a675" providerId="LiveId" clId="{0382918E-B030-4DF5-8162-1A1CF1DF33F9}" dt="2022-08-11T22:28:47.713" v="47" actId="478"/>
          <ac:picMkLst>
            <pc:docMk/>
            <pc:sldMk cId="2440588762" sldId="1436"/>
            <ac:picMk id="5" creationId="{76886DBB-0164-F198-473B-E48B08E9C548}"/>
          </ac:picMkLst>
        </pc:picChg>
      </pc:sldChg>
      <pc:sldChg chg="addSp delSp modSp mod">
        <pc:chgData name="Gilberto Santos Junior" userId="96a7d4d18d04a675" providerId="LiveId" clId="{0382918E-B030-4DF5-8162-1A1CF1DF33F9}" dt="2022-08-11T22:32:17.132" v="58"/>
        <pc:sldMkLst>
          <pc:docMk/>
          <pc:sldMk cId="1163536122" sldId="1440"/>
        </pc:sldMkLst>
        <pc:picChg chg="add mod">
          <ac:chgData name="Gilberto Santos Junior" userId="96a7d4d18d04a675" providerId="LiveId" clId="{0382918E-B030-4DF5-8162-1A1CF1DF33F9}" dt="2022-08-11T22:32:17.132" v="58"/>
          <ac:picMkLst>
            <pc:docMk/>
            <pc:sldMk cId="1163536122" sldId="1440"/>
            <ac:picMk id="2" creationId="{9F78F630-39C5-0491-2037-27C3628DE993}"/>
          </ac:picMkLst>
        </pc:picChg>
        <pc:picChg chg="del">
          <ac:chgData name="Gilberto Santos Junior" userId="96a7d4d18d04a675" providerId="LiveId" clId="{0382918E-B030-4DF5-8162-1A1CF1DF33F9}" dt="2022-08-11T22:32:16.065" v="57" actId="478"/>
          <ac:picMkLst>
            <pc:docMk/>
            <pc:sldMk cId="1163536122" sldId="1440"/>
            <ac:picMk id="5" creationId="{BFC80B84-4E72-2E58-CF39-CE1DCDA5B0F7}"/>
          </ac:picMkLst>
        </pc:picChg>
      </pc:sldChg>
      <pc:sldChg chg="addSp delSp modSp mod">
        <pc:chgData name="Gilberto Santos Junior" userId="96a7d4d18d04a675" providerId="LiveId" clId="{0382918E-B030-4DF5-8162-1A1CF1DF33F9}" dt="2022-08-11T22:32:23.901" v="60"/>
        <pc:sldMkLst>
          <pc:docMk/>
          <pc:sldMk cId="2313163689" sldId="1442"/>
        </pc:sldMkLst>
        <pc:picChg chg="add mod">
          <ac:chgData name="Gilberto Santos Junior" userId="96a7d4d18d04a675" providerId="LiveId" clId="{0382918E-B030-4DF5-8162-1A1CF1DF33F9}" dt="2022-08-11T22:32:23.901" v="60"/>
          <ac:picMkLst>
            <pc:docMk/>
            <pc:sldMk cId="2313163689" sldId="1442"/>
            <ac:picMk id="2" creationId="{005F27F2-703C-9A1F-3D25-44029A9BEDF6}"/>
          </ac:picMkLst>
        </pc:picChg>
        <pc:picChg chg="del">
          <ac:chgData name="Gilberto Santos Junior" userId="96a7d4d18d04a675" providerId="LiveId" clId="{0382918E-B030-4DF5-8162-1A1CF1DF33F9}" dt="2022-08-11T22:32:22.441" v="59" actId="478"/>
          <ac:picMkLst>
            <pc:docMk/>
            <pc:sldMk cId="2313163689" sldId="1442"/>
            <ac:picMk id="7" creationId="{CB26559E-16FA-0476-DE46-B300AB863750}"/>
          </ac:picMkLst>
        </pc:picChg>
      </pc:sldChg>
      <pc:sldChg chg="modTransition">
        <pc:chgData name="Gilberto Santos Junior" userId="96a7d4d18d04a675" providerId="LiveId" clId="{0382918E-B030-4DF5-8162-1A1CF1DF33F9}" dt="2022-08-11T22:32:42.196" v="61"/>
        <pc:sldMkLst>
          <pc:docMk/>
          <pc:sldMk cId="777199094" sldId="1443"/>
        </pc:sldMkLst>
      </pc:sldChg>
      <pc:sldChg chg="addSp delSp modSp mod">
        <pc:chgData name="Gilberto Santos Junior" userId="96a7d4d18d04a675" providerId="LiveId" clId="{0382918E-B030-4DF5-8162-1A1CF1DF33F9}" dt="2022-08-11T22:33:12.527" v="63"/>
        <pc:sldMkLst>
          <pc:docMk/>
          <pc:sldMk cId="3123077865" sldId="1454"/>
        </pc:sldMkLst>
        <pc:picChg chg="add mod">
          <ac:chgData name="Gilberto Santos Junior" userId="96a7d4d18d04a675" providerId="LiveId" clId="{0382918E-B030-4DF5-8162-1A1CF1DF33F9}" dt="2022-08-11T22:33:12.527" v="63"/>
          <ac:picMkLst>
            <pc:docMk/>
            <pc:sldMk cId="3123077865" sldId="1454"/>
            <ac:picMk id="2" creationId="{2EC5EF6A-219F-B4A3-3B52-54A4CF9225D2}"/>
          </ac:picMkLst>
        </pc:picChg>
        <pc:picChg chg="del">
          <ac:chgData name="Gilberto Santos Junior" userId="96a7d4d18d04a675" providerId="LiveId" clId="{0382918E-B030-4DF5-8162-1A1CF1DF33F9}" dt="2022-08-11T22:33:11.489" v="62" actId="478"/>
          <ac:picMkLst>
            <pc:docMk/>
            <pc:sldMk cId="3123077865" sldId="1454"/>
            <ac:picMk id="7" creationId="{997CB679-E21C-F995-971A-F0BF2AD74689}"/>
          </ac:picMkLst>
        </pc:picChg>
      </pc:sldChg>
      <pc:sldChg chg="addSp delSp modSp mod">
        <pc:chgData name="Gilberto Santos Junior" userId="96a7d4d18d04a675" providerId="LiveId" clId="{0382918E-B030-4DF5-8162-1A1CF1DF33F9}" dt="2022-08-11T22:33:18.573" v="65"/>
        <pc:sldMkLst>
          <pc:docMk/>
          <pc:sldMk cId="1157273206" sldId="1455"/>
        </pc:sldMkLst>
        <pc:picChg chg="add mod">
          <ac:chgData name="Gilberto Santos Junior" userId="96a7d4d18d04a675" providerId="LiveId" clId="{0382918E-B030-4DF5-8162-1A1CF1DF33F9}" dt="2022-08-11T22:33:18.573" v="65"/>
          <ac:picMkLst>
            <pc:docMk/>
            <pc:sldMk cId="1157273206" sldId="1455"/>
            <ac:picMk id="2" creationId="{5BD3B0F3-2C15-47B5-52FA-475BC70CDB7E}"/>
          </ac:picMkLst>
        </pc:picChg>
        <pc:picChg chg="del">
          <ac:chgData name="Gilberto Santos Junior" userId="96a7d4d18d04a675" providerId="LiveId" clId="{0382918E-B030-4DF5-8162-1A1CF1DF33F9}" dt="2022-08-11T22:33:17.409" v="64" actId="478"/>
          <ac:picMkLst>
            <pc:docMk/>
            <pc:sldMk cId="1157273206" sldId="1455"/>
            <ac:picMk id="8" creationId="{C9BEE430-D196-C9D4-9961-A82C88248375}"/>
          </ac:picMkLst>
        </pc:picChg>
      </pc:sldChg>
      <pc:sldChg chg="modTransition">
        <pc:chgData name="Gilberto Santos Junior" userId="96a7d4d18d04a675" providerId="LiveId" clId="{0382918E-B030-4DF5-8162-1A1CF1DF33F9}" dt="2022-08-11T22:33:25.441" v="66"/>
        <pc:sldMkLst>
          <pc:docMk/>
          <pc:sldMk cId="3356338636" sldId="1456"/>
        </pc:sldMkLst>
      </pc:sldChg>
      <pc:sldChg chg="addSp delSp modSp mod">
        <pc:chgData name="Gilberto Santos Junior" userId="96a7d4d18d04a675" providerId="LiveId" clId="{0382918E-B030-4DF5-8162-1A1CF1DF33F9}" dt="2022-08-11T15:25:14.086" v="35" actId="1076"/>
        <pc:sldMkLst>
          <pc:docMk/>
          <pc:sldMk cId="3087011013" sldId="1468"/>
        </pc:sldMkLst>
        <pc:picChg chg="add mod">
          <ac:chgData name="Gilberto Santos Junior" userId="96a7d4d18d04a675" providerId="LiveId" clId="{0382918E-B030-4DF5-8162-1A1CF1DF33F9}" dt="2022-08-11T15:25:14.086" v="35" actId="1076"/>
          <ac:picMkLst>
            <pc:docMk/>
            <pc:sldMk cId="3087011013" sldId="1468"/>
            <ac:picMk id="2" creationId="{0595321F-4E57-3393-5E18-A6507986587F}"/>
          </ac:picMkLst>
        </pc:picChg>
        <pc:picChg chg="del">
          <ac:chgData name="Gilberto Santos Junior" userId="96a7d4d18d04a675" providerId="LiveId" clId="{0382918E-B030-4DF5-8162-1A1CF1DF33F9}" dt="2022-08-11T15:25:00.599" v="33" actId="478"/>
          <ac:picMkLst>
            <pc:docMk/>
            <pc:sldMk cId="3087011013" sldId="1468"/>
            <ac:picMk id="7" creationId="{1E047375-E62F-58C8-BCE9-735CA88E07EC}"/>
          </ac:picMkLst>
        </pc:picChg>
      </pc:sldChg>
      <pc:sldChg chg="addSp delSp modSp mod">
        <pc:chgData name="Gilberto Santos Junior" userId="96a7d4d18d04a675" providerId="LiveId" clId="{0382918E-B030-4DF5-8162-1A1CF1DF33F9}" dt="2022-08-11T15:25:20.038" v="37"/>
        <pc:sldMkLst>
          <pc:docMk/>
          <pc:sldMk cId="2795211838" sldId="1469"/>
        </pc:sldMkLst>
        <pc:picChg chg="add mod">
          <ac:chgData name="Gilberto Santos Junior" userId="96a7d4d18d04a675" providerId="LiveId" clId="{0382918E-B030-4DF5-8162-1A1CF1DF33F9}" dt="2022-08-11T15:25:20.038" v="37"/>
          <ac:picMkLst>
            <pc:docMk/>
            <pc:sldMk cId="2795211838" sldId="1469"/>
            <ac:picMk id="2" creationId="{553FBF28-5B83-23BC-4DA8-20E577C141C4}"/>
          </ac:picMkLst>
        </pc:picChg>
        <pc:picChg chg="del">
          <ac:chgData name="Gilberto Santos Junior" userId="96a7d4d18d04a675" providerId="LiveId" clId="{0382918E-B030-4DF5-8162-1A1CF1DF33F9}" dt="2022-08-11T15:25:18.742" v="36" actId="478"/>
          <ac:picMkLst>
            <pc:docMk/>
            <pc:sldMk cId="2795211838" sldId="1469"/>
            <ac:picMk id="8" creationId="{23E5980F-7916-E328-4E73-F06866B5771E}"/>
          </ac:picMkLst>
        </pc:picChg>
      </pc:sldChg>
      <pc:sldChg chg="addSp delSp modSp mod">
        <pc:chgData name="Gilberto Santos Junior" userId="96a7d4d18d04a675" providerId="LiveId" clId="{0382918E-B030-4DF5-8162-1A1CF1DF33F9}" dt="2022-08-11T22:38:22.711" v="70" actId="1076"/>
        <pc:sldMkLst>
          <pc:docMk/>
          <pc:sldMk cId="737246276" sldId="1484"/>
        </pc:sldMkLst>
        <pc:picChg chg="add mod">
          <ac:chgData name="Gilberto Santos Junior" userId="96a7d4d18d04a675" providerId="LiveId" clId="{0382918E-B030-4DF5-8162-1A1CF1DF33F9}" dt="2022-08-11T22:38:22.711" v="70" actId="1076"/>
          <ac:picMkLst>
            <pc:docMk/>
            <pc:sldMk cId="737246276" sldId="1484"/>
            <ac:picMk id="2" creationId="{E075CD6B-E2A8-E45C-D393-9E3E67A64C2E}"/>
          </ac:picMkLst>
        </pc:picChg>
        <pc:picChg chg="del">
          <ac:chgData name="Gilberto Santos Junior" userId="96a7d4d18d04a675" providerId="LiveId" clId="{0382918E-B030-4DF5-8162-1A1CF1DF33F9}" dt="2022-08-11T22:38:12.939" v="69" actId="478"/>
          <ac:picMkLst>
            <pc:docMk/>
            <pc:sldMk cId="737246276" sldId="1484"/>
            <ac:picMk id="6" creationId="{A23E7802-D96B-0445-368E-06C35625761F}"/>
          </ac:picMkLst>
        </pc:picChg>
      </pc:sldChg>
      <pc:sldChg chg="addSp delSp modSp mod">
        <pc:chgData name="Gilberto Santos Junior" userId="96a7d4d18d04a675" providerId="LiveId" clId="{0382918E-B030-4DF5-8162-1A1CF1DF33F9}" dt="2022-08-11T22:38:39.624" v="74"/>
        <pc:sldMkLst>
          <pc:docMk/>
          <pc:sldMk cId="474187018" sldId="1486"/>
        </pc:sldMkLst>
        <pc:picChg chg="add mod">
          <ac:chgData name="Gilberto Santos Junior" userId="96a7d4d18d04a675" providerId="LiveId" clId="{0382918E-B030-4DF5-8162-1A1CF1DF33F9}" dt="2022-08-11T22:38:39.624" v="74"/>
          <ac:picMkLst>
            <pc:docMk/>
            <pc:sldMk cId="474187018" sldId="1486"/>
            <ac:picMk id="2" creationId="{8FAA90FC-B2C5-7425-1923-21FDB9A2594C}"/>
          </ac:picMkLst>
        </pc:picChg>
        <pc:picChg chg="del">
          <ac:chgData name="Gilberto Santos Junior" userId="96a7d4d18d04a675" providerId="LiveId" clId="{0382918E-B030-4DF5-8162-1A1CF1DF33F9}" dt="2022-08-11T22:38:38.116" v="73" actId="478"/>
          <ac:picMkLst>
            <pc:docMk/>
            <pc:sldMk cId="474187018" sldId="1486"/>
            <ac:picMk id="6" creationId="{AA4238F8-3C8B-8DC4-41B6-EF330152B400}"/>
          </ac:picMkLst>
        </pc:picChg>
      </pc:sldChg>
      <pc:sldChg chg="addSp delSp modSp mod">
        <pc:chgData name="Gilberto Santos Junior" userId="96a7d4d18d04a675" providerId="LiveId" clId="{0382918E-B030-4DF5-8162-1A1CF1DF33F9}" dt="2022-08-11T22:38:54.142" v="80"/>
        <pc:sldMkLst>
          <pc:docMk/>
          <pc:sldMk cId="2287666999" sldId="1487"/>
        </pc:sldMkLst>
        <pc:picChg chg="add mod">
          <ac:chgData name="Gilberto Santos Junior" userId="96a7d4d18d04a675" providerId="LiveId" clId="{0382918E-B030-4DF5-8162-1A1CF1DF33F9}" dt="2022-08-11T22:38:54.142" v="80"/>
          <ac:picMkLst>
            <pc:docMk/>
            <pc:sldMk cId="2287666999" sldId="1487"/>
            <ac:picMk id="2" creationId="{13737A34-E3C9-FE0C-6CDF-3025C30B136A}"/>
          </ac:picMkLst>
        </pc:picChg>
        <pc:picChg chg="del">
          <ac:chgData name="Gilberto Santos Junior" userId="96a7d4d18d04a675" providerId="LiveId" clId="{0382918E-B030-4DF5-8162-1A1CF1DF33F9}" dt="2022-08-11T22:38:52.725" v="79" actId="478"/>
          <ac:picMkLst>
            <pc:docMk/>
            <pc:sldMk cId="2287666999" sldId="1487"/>
            <ac:picMk id="6" creationId="{45DE1918-932A-C1F0-D7F7-B8D81D419FCB}"/>
          </ac:picMkLst>
        </pc:picChg>
      </pc:sldChg>
      <pc:sldChg chg="addSp delSp modSp mod">
        <pc:chgData name="Gilberto Santos Junior" userId="96a7d4d18d04a675" providerId="LiveId" clId="{0382918E-B030-4DF5-8162-1A1CF1DF33F9}" dt="2022-08-11T22:38:44.159" v="76"/>
        <pc:sldMkLst>
          <pc:docMk/>
          <pc:sldMk cId="2148334375" sldId="1488"/>
        </pc:sldMkLst>
        <pc:picChg chg="add mod">
          <ac:chgData name="Gilberto Santos Junior" userId="96a7d4d18d04a675" providerId="LiveId" clId="{0382918E-B030-4DF5-8162-1A1CF1DF33F9}" dt="2022-08-11T22:38:44.159" v="76"/>
          <ac:picMkLst>
            <pc:docMk/>
            <pc:sldMk cId="2148334375" sldId="1488"/>
            <ac:picMk id="2" creationId="{BCD30827-56EF-C875-76EF-66DEB0C6F486}"/>
          </ac:picMkLst>
        </pc:picChg>
        <pc:picChg chg="del">
          <ac:chgData name="Gilberto Santos Junior" userId="96a7d4d18d04a675" providerId="LiveId" clId="{0382918E-B030-4DF5-8162-1A1CF1DF33F9}" dt="2022-08-11T22:38:42.993" v="75" actId="478"/>
          <ac:picMkLst>
            <pc:docMk/>
            <pc:sldMk cId="2148334375" sldId="1488"/>
            <ac:picMk id="6" creationId="{115D16FD-8230-6B53-F0BC-26378280700D}"/>
          </ac:picMkLst>
        </pc:picChg>
      </pc:sldChg>
      <pc:sldChg chg="addSp delSp modSp mod">
        <pc:chgData name="Gilberto Santos Junior" userId="96a7d4d18d04a675" providerId="LiveId" clId="{0382918E-B030-4DF5-8162-1A1CF1DF33F9}" dt="2022-08-11T22:38:48.845" v="78"/>
        <pc:sldMkLst>
          <pc:docMk/>
          <pc:sldMk cId="611565880" sldId="1489"/>
        </pc:sldMkLst>
        <pc:picChg chg="add mod">
          <ac:chgData name="Gilberto Santos Junior" userId="96a7d4d18d04a675" providerId="LiveId" clId="{0382918E-B030-4DF5-8162-1A1CF1DF33F9}" dt="2022-08-11T22:38:48.845" v="78"/>
          <ac:picMkLst>
            <pc:docMk/>
            <pc:sldMk cId="611565880" sldId="1489"/>
            <ac:picMk id="2" creationId="{720B379D-C5C5-D623-B15D-57A3B4CF5839}"/>
          </ac:picMkLst>
        </pc:picChg>
        <pc:picChg chg="del">
          <ac:chgData name="Gilberto Santos Junior" userId="96a7d4d18d04a675" providerId="LiveId" clId="{0382918E-B030-4DF5-8162-1A1CF1DF33F9}" dt="2022-08-11T22:38:47.745" v="77" actId="478"/>
          <ac:picMkLst>
            <pc:docMk/>
            <pc:sldMk cId="611565880" sldId="1489"/>
            <ac:picMk id="6" creationId="{A988CBCC-A123-E9D7-350C-FB8F775C1D28}"/>
          </ac:picMkLst>
        </pc:picChg>
      </pc:sldChg>
      <pc:sldChg chg="modTransition">
        <pc:chgData name="Gilberto Santos Junior" userId="96a7d4d18d04a675" providerId="LiveId" clId="{0382918E-B030-4DF5-8162-1A1CF1DF33F9}" dt="2022-08-11T22:39:14.083" v="81"/>
        <pc:sldMkLst>
          <pc:docMk/>
          <pc:sldMk cId="186960663" sldId="1490"/>
        </pc:sldMkLst>
      </pc:sldChg>
      <pc:sldChg chg="addSp delSp modSp mod">
        <pc:chgData name="Gilberto Santos Junior" userId="96a7d4d18d04a675" providerId="LiveId" clId="{0382918E-B030-4DF5-8162-1A1CF1DF33F9}" dt="2022-08-11T22:38:33.261" v="72"/>
        <pc:sldMkLst>
          <pc:docMk/>
          <pc:sldMk cId="3972093463" sldId="1515"/>
        </pc:sldMkLst>
        <pc:picChg chg="add mod">
          <ac:chgData name="Gilberto Santos Junior" userId="96a7d4d18d04a675" providerId="LiveId" clId="{0382918E-B030-4DF5-8162-1A1CF1DF33F9}" dt="2022-08-11T22:38:33.261" v="72"/>
          <ac:picMkLst>
            <pc:docMk/>
            <pc:sldMk cId="3972093463" sldId="1515"/>
            <ac:picMk id="2" creationId="{092B48F5-6840-C75D-477A-C5584BDFB636}"/>
          </ac:picMkLst>
        </pc:picChg>
        <pc:picChg chg="del">
          <ac:chgData name="Gilberto Santos Junior" userId="96a7d4d18d04a675" providerId="LiveId" clId="{0382918E-B030-4DF5-8162-1A1CF1DF33F9}" dt="2022-08-11T22:38:26.953" v="71" actId="478"/>
          <ac:picMkLst>
            <pc:docMk/>
            <pc:sldMk cId="3972093463" sldId="1515"/>
            <ac:picMk id="6" creationId="{9FE38592-900F-6AB2-FF1D-69A22A839B33}"/>
          </ac:picMkLst>
        </pc:picChg>
      </pc:sldChg>
      <pc:sldChg chg="addSp delSp modSp mod">
        <pc:chgData name="Gilberto Santos Junior" userId="96a7d4d18d04a675" providerId="LiveId" clId="{0382918E-B030-4DF5-8162-1A1CF1DF33F9}" dt="2022-08-11T15:25:44.252" v="40" actId="1076"/>
        <pc:sldMkLst>
          <pc:docMk/>
          <pc:sldMk cId="2467323911" sldId="1533"/>
        </pc:sldMkLst>
        <pc:spChg chg="add mod">
          <ac:chgData name="Gilberto Santos Junior" userId="96a7d4d18d04a675" providerId="LiveId" clId="{0382918E-B030-4DF5-8162-1A1CF1DF33F9}" dt="2022-08-08T13:59:27.849" v="16"/>
          <ac:spMkLst>
            <pc:docMk/>
            <pc:sldMk cId="2467323911" sldId="1533"/>
            <ac:spMk id="10" creationId="{4E3D3842-55BE-35B6-F72E-0EAE36E22C6C}"/>
          </ac:spMkLst>
        </pc:spChg>
        <pc:picChg chg="add mod">
          <ac:chgData name="Gilberto Santos Junior" userId="96a7d4d18d04a675" providerId="LiveId" clId="{0382918E-B030-4DF5-8162-1A1CF1DF33F9}" dt="2022-08-11T15:25:44.252" v="40" actId="1076"/>
          <ac:picMkLst>
            <pc:docMk/>
            <pc:sldMk cId="2467323911" sldId="1533"/>
            <ac:picMk id="2" creationId="{825228FA-1BB0-BC71-0050-055553ACB2A4}"/>
          </ac:picMkLst>
        </pc:picChg>
        <pc:picChg chg="del">
          <ac:chgData name="Gilberto Santos Junior" userId="96a7d4d18d04a675" providerId="LiveId" clId="{0382918E-B030-4DF5-8162-1A1CF1DF33F9}" dt="2022-08-08T13:59:26.443" v="15" actId="478"/>
          <ac:picMkLst>
            <pc:docMk/>
            <pc:sldMk cId="2467323911" sldId="1533"/>
            <ac:picMk id="7" creationId="{DA1829C1-1407-F452-5F86-6FB55C8EBE17}"/>
          </ac:picMkLst>
        </pc:picChg>
        <pc:picChg chg="add del mod">
          <ac:chgData name="Gilberto Santos Junior" userId="96a7d4d18d04a675" providerId="LiveId" clId="{0382918E-B030-4DF5-8162-1A1CF1DF33F9}" dt="2022-08-11T15:25:37.567" v="38" actId="478"/>
          <ac:picMkLst>
            <pc:docMk/>
            <pc:sldMk cId="2467323911" sldId="1533"/>
            <ac:picMk id="11" creationId="{DA79935F-09DE-1F16-644C-6E3B063FF06A}"/>
          </ac:picMkLst>
        </pc:picChg>
      </pc:sldChg>
      <pc:sldChg chg="addSp delSp modSp mod">
        <pc:chgData name="Gilberto Santos Junior" userId="96a7d4d18d04a675" providerId="LiveId" clId="{0382918E-B030-4DF5-8162-1A1CF1DF33F9}" dt="2022-08-11T15:25:56.640" v="43" actId="1076"/>
        <pc:sldMkLst>
          <pc:docMk/>
          <pc:sldMk cId="3269088548" sldId="1609"/>
        </pc:sldMkLst>
        <pc:picChg chg="add mod">
          <ac:chgData name="Gilberto Santos Junior" userId="96a7d4d18d04a675" providerId="LiveId" clId="{0382918E-B030-4DF5-8162-1A1CF1DF33F9}" dt="2022-08-11T15:25:56.640" v="43" actId="1076"/>
          <ac:picMkLst>
            <pc:docMk/>
            <pc:sldMk cId="3269088548" sldId="1609"/>
            <ac:picMk id="2" creationId="{BE25D543-28EC-A8AE-6561-96E7F399D3C1}"/>
          </ac:picMkLst>
        </pc:picChg>
        <pc:picChg chg="del">
          <ac:chgData name="Gilberto Santos Junior" userId="96a7d4d18d04a675" providerId="LiveId" clId="{0382918E-B030-4DF5-8162-1A1CF1DF33F9}" dt="2022-08-11T15:25:52.016" v="41" actId="478"/>
          <ac:picMkLst>
            <pc:docMk/>
            <pc:sldMk cId="3269088548" sldId="1609"/>
            <ac:picMk id="5" creationId="{A3BA2074-2980-2BA1-FA53-90930AD79BC7}"/>
          </ac:picMkLst>
        </pc:picChg>
      </pc:sldChg>
      <pc:sldChg chg="addSp delSp modSp mod">
        <pc:chgData name="Gilberto Santos Junior" userId="96a7d4d18d04a675" providerId="LiveId" clId="{0382918E-B030-4DF5-8162-1A1CF1DF33F9}" dt="2022-08-11T15:26:15.460" v="46" actId="1076"/>
        <pc:sldMkLst>
          <pc:docMk/>
          <pc:sldMk cId="4250307261" sldId="1611"/>
        </pc:sldMkLst>
        <pc:spChg chg="add mod">
          <ac:chgData name="Gilberto Santos Junior" userId="96a7d4d18d04a675" providerId="LiveId" clId="{0382918E-B030-4DF5-8162-1A1CF1DF33F9}" dt="2022-08-08T13:59:38.077" v="18"/>
          <ac:spMkLst>
            <pc:docMk/>
            <pc:sldMk cId="4250307261" sldId="1611"/>
            <ac:spMk id="11" creationId="{35D4891E-2819-A2C9-3716-D5532BF85A2C}"/>
          </ac:spMkLst>
        </pc:spChg>
        <pc:picChg chg="add mod">
          <ac:chgData name="Gilberto Santos Junior" userId="96a7d4d18d04a675" providerId="LiveId" clId="{0382918E-B030-4DF5-8162-1A1CF1DF33F9}" dt="2022-08-11T15:26:15.460" v="46" actId="1076"/>
          <ac:picMkLst>
            <pc:docMk/>
            <pc:sldMk cId="4250307261" sldId="1611"/>
            <ac:picMk id="3" creationId="{E6077BBA-218F-E200-3FCF-EE8802193652}"/>
          </ac:picMkLst>
        </pc:picChg>
        <pc:picChg chg="del">
          <ac:chgData name="Gilberto Santos Junior" userId="96a7d4d18d04a675" providerId="LiveId" clId="{0382918E-B030-4DF5-8162-1A1CF1DF33F9}" dt="2022-08-08T13:59:36.733" v="17" actId="478"/>
          <ac:picMkLst>
            <pc:docMk/>
            <pc:sldMk cId="4250307261" sldId="1611"/>
            <ac:picMk id="10" creationId="{890D22C7-AFBA-BDC9-C114-21B9866098EA}"/>
          </ac:picMkLst>
        </pc:picChg>
        <pc:picChg chg="add del mod">
          <ac:chgData name="Gilberto Santos Junior" userId="96a7d4d18d04a675" providerId="LiveId" clId="{0382918E-B030-4DF5-8162-1A1CF1DF33F9}" dt="2022-08-11T15:26:06.920" v="44" actId="478"/>
          <ac:picMkLst>
            <pc:docMk/>
            <pc:sldMk cId="4250307261" sldId="1611"/>
            <ac:picMk id="12" creationId="{608E21AE-1A4F-9E15-6D70-59323311DF3B}"/>
          </ac:picMkLst>
        </pc:picChg>
      </pc:sldChg>
      <pc:sldChg chg="modSp mod">
        <pc:chgData name="Gilberto Santos Junior" userId="96a7d4d18d04a675" providerId="LiveId" clId="{0382918E-B030-4DF5-8162-1A1CF1DF33F9}" dt="2022-08-13T01:32:11.652" v="256" actId="1035"/>
        <pc:sldMkLst>
          <pc:docMk/>
          <pc:sldMk cId="845824774" sldId="1612"/>
        </pc:sldMkLst>
        <pc:spChg chg="mod">
          <ac:chgData name="Gilberto Santos Junior" userId="96a7d4d18d04a675" providerId="LiveId" clId="{0382918E-B030-4DF5-8162-1A1CF1DF33F9}" dt="2022-08-13T01:32:11.652" v="256" actId="1035"/>
          <ac:spMkLst>
            <pc:docMk/>
            <pc:sldMk cId="845824774" sldId="1612"/>
            <ac:spMk id="2" creationId="{E6DC196F-9B8C-0FD2-DCEC-7B948DD0453B}"/>
          </ac:spMkLst>
        </pc:spChg>
        <pc:graphicFrameChg chg="mod modGraphic">
          <ac:chgData name="Gilberto Santos Junior" userId="96a7d4d18d04a675" providerId="LiveId" clId="{0382918E-B030-4DF5-8162-1A1CF1DF33F9}" dt="2022-08-13T01:32:07.226" v="247" actId="1035"/>
          <ac:graphicFrameMkLst>
            <pc:docMk/>
            <pc:sldMk cId="845824774" sldId="1612"/>
            <ac:graphicFrameMk id="5" creationId="{9812C22C-CC17-1917-64E7-CAF56EDC26CD}"/>
          </ac:graphicFrameMkLst>
        </pc:graphicFrameChg>
      </pc:sldChg>
      <pc:sldChg chg="add del">
        <pc:chgData name="Gilberto Santos Junior" userId="96a7d4d18d04a675" providerId="LiveId" clId="{0382918E-B030-4DF5-8162-1A1CF1DF33F9}" dt="2022-08-13T00:57:01.323" v="83"/>
        <pc:sldMkLst>
          <pc:docMk/>
          <pc:sldMk cId="280684250" sldId="1619"/>
        </pc:sldMkLst>
      </pc:sldChg>
      <pc:sldChg chg="addSp delSp modSp add mod">
        <pc:chgData name="Gilberto Santos Junior" userId="96a7d4d18d04a675" providerId="LiveId" clId="{0382918E-B030-4DF5-8162-1A1CF1DF33F9}" dt="2022-08-13T01:09:41.476" v="119" actId="478"/>
        <pc:sldMkLst>
          <pc:docMk/>
          <pc:sldMk cId="2009281979" sldId="1619"/>
        </pc:sldMkLst>
        <pc:spChg chg="mod">
          <ac:chgData name="Gilberto Santos Junior" userId="96a7d4d18d04a675" providerId="LiveId" clId="{0382918E-B030-4DF5-8162-1A1CF1DF33F9}" dt="2022-08-13T00:57:16.917" v="104" actId="20577"/>
          <ac:spMkLst>
            <pc:docMk/>
            <pc:sldMk cId="2009281979" sldId="1619"/>
            <ac:spMk id="4098" creationId="{00000000-0000-0000-0000-000000000000}"/>
          </ac:spMkLst>
        </pc:spChg>
        <pc:picChg chg="add del mod">
          <ac:chgData name="Gilberto Santos Junior" userId="96a7d4d18d04a675" providerId="LiveId" clId="{0382918E-B030-4DF5-8162-1A1CF1DF33F9}" dt="2022-08-13T00:58:40.531" v="109" actId="478"/>
          <ac:picMkLst>
            <pc:docMk/>
            <pc:sldMk cId="2009281979" sldId="1619"/>
            <ac:picMk id="3" creationId="{6725C34E-8A48-EAC9-0E93-994277C7D8F7}"/>
          </ac:picMkLst>
        </pc:picChg>
        <pc:picChg chg="mod">
          <ac:chgData name="Gilberto Santos Junior" userId="96a7d4d18d04a675" providerId="LiveId" clId="{0382918E-B030-4DF5-8162-1A1CF1DF33F9}" dt="2022-08-13T00:57:26.067" v="105" actId="1076"/>
          <ac:picMkLst>
            <pc:docMk/>
            <pc:sldMk cId="2009281979" sldId="1619"/>
            <ac:picMk id="8" creationId="{57034A1A-C165-3911-20FE-4207738B7235}"/>
          </ac:picMkLst>
        </pc:picChg>
        <pc:picChg chg="add del mod">
          <ac:chgData name="Gilberto Santos Junior" userId="96a7d4d18d04a675" providerId="LiveId" clId="{0382918E-B030-4DF5-8162-1A1CF1DF33F9}" dt="2022-08-13T01:09:41.476" v="119" actId="478"/>
          <ac:picMkLst>
            <pc:docMk/>
            <pc:sldMk cId="2009281979" sldId="1619"/>
            <ac:picMk id="14" creationId="{6E688805-6021-D18E-A827-784E879BB679}"/>
          </ac:picMkLst>
        </pc:picChg>
        <pc:picChg chg="add del mod">
          <ac:chgData name="Gilberto Santos Junior" userId="96a7d4d18d04a675" providerId="LiveId" clId="{0382918E-B030-4DF5-8162-1A1CF1DF33F9}" dt="2022-08-13T01:09:09.236" v="118" actId="478"/>
          <ac:picMkLst>
            <pc:docMk/>
            <pc:sldMk cId="2009281979" sldId="1619"/>
            <ac:picMk id="16" creationId="{945FFB2F-7407-F4F3-99D3-4D45797FFD8F}"/>
          </ac:picMkLst>
        </pc:picChg>
      </pc:sldChg>
      <pc:sldChg chg="add del">
        <pc:chgData name="Gilberto Santos Junior" userId="96a7d4d18d04a675" providerId="LiveId" clId="{0382918E-B030-4DF5-8162-1A1CF1DF33F9}" dt="2022-08-13T01:27:28.233" v="126"/>
        <pc:sldMkLst>
          <pc:docMk/>
          <pc:sldMk cId="74180326" sldId="1620"/>
        </pc:sldMkLst>
      </pc:sldChg>
      <pc:sldChg chg="modSp add mod">
        <pc:chgData name="Gilberto Santos Junior" userId="96a7d4d18d04a675" providerId="LiveId" clId="{0382918E-B030-4DF5-8162-1A1CF1DF33F9}" dt="2022-08-13T01:33:45.601" v="265" actId="1076"/>
        <pc:sldMkLst>
          <pc:docMk/>
          <pc:sldMk cId="364134812" sldId="1620"/>
        </pc:sldMkLst>
        <pc:spChg chg="mod">
          <ac:chgData name="Gilberto Santos Junior" userId="96a7d4d18d04a675" providerId="LiveId" clId="{0382918E-B030-4DF5-8162-1A1CF1DF33F9}" dt="2022-08-13T01:33:32.843" v="264" actId="20577"/>
          <ac:spMkLst>
            <pc:docMk/>
            <pc:sldMk cId="364134812" sldId="1620"/>
            <ac:spMk id="4098" creationId="{00000000-0000-0000-0000-000000000000}"/>
          </ac:spMkLst>
        </pc:spChg>
        <pc:picChg chg="mod">
          <ac:chgData name="Gilberto Santos Junior" userId="96a7d4d18d04a675" providerId="LiveId" clId="{0382918E-B030-4DF5-8162-1A1CF1DF33F9}" dt="2022-08-13T01:33:45.601" v="265" actId="1076"/>
          <ac:picMkLst>
            <pc:docMk/>
            <pc:sldMk cId="364134812" sldId="1620"/>
            <ac:picMk id="8" creationId="{57034A1A-C165-3911-20FE-4207738B7235}"/>
          </ac:picMkLst>
        </pc:picChg>
      </pc:sldChg>
    </pc:docChg>
  </pc:docChgLst>
  <pc:docChgLst>
    <pc:chgData name="Gilberto Santos Junior" userId="96a7d4d18d04a675" providerId="LiveId" clId="{196A93F4-9D3C-47C3-8EFC-777C75D9A174}"/>
    <pc:docChg chg="custSel addSld delSld modSld modSection">
      <pc:chgData name="Gilberto Santos Junior" userId="96a7d4d18d04a675" providerId="LiveId" clId="{196A93F4-9D3C-47C3-8EFC-777C75D9A174}" dt="2023-02-06T00:16:17.179" v="1359"/>
      <pc:docMkLst>
        <pc:docMk/>
      </pc:docMkLst>
      <pc:sldChg chg="addSp delSp modSp mod">
        <pc:chgData name="Gilberto Santos Junior" userId="96a7d4d18d04a675" providerId="LiveId" clId="{196A93F4-9D3C-47C3-8EFC-777C75D9A174}" dt="2023-02-05T22:55:43.166" v="66"/>
        <pc:sldMkLst>
          <pc:docMk/>
          <pc:sldMk cId="2621181111" sldId="806"/>
        </pc:sldMkLst>
        <pc:spChg chg="add mod">
          <ac:chgData name="Gilberto Santos Junior" userId="96a7d4d18d04a675" providerId="LiveId" clId="{196A93F4-9D3C-47C3-8EFC-777C75D9A174}" dt="2023-02-05T22:55:43.166" v="66"/>
          <ac:spMkLst>
            <pc:docMk/>
            <pc:sldMk cId="2621181111" sldId="806"/>
            <ac:spMk id="2" creationId="{87818582-B81D-52E8-161E-E97063299215}"/>
          </ac:spMkLst>
        </pc:spChg>
        <pc:spChg chg="del">
          <ac:chgData name="Gilberto Santos Junior" userId="96a7d4d18d04a675" providerId="LiveId" clId="{196A93F4-9D3C-47C3-8EFC-777C75D9A174}" dt="2023-02-05T22:55:41.521" v="65" actId="478"/>
          <ac:spMkLst>
            <pc:docMk/>
            <pc:sldMk cId="2621181111" sldId="806"/>
            <ac:spMk id="8" creationId="{00000000-0000-0000-0000-000000000000}"/>
          </ac:spMkLst>
        </pc:spChg>
      </pc:sldChg>
      <pc:sldChg chg="addSp delSp modSp">
        <pc:chgData name="Gilberto Santos Junior" userId="96a7d4d18d04a675" providerId="LiveId" clId="{196A93F4-9D3C-47C3-8EFC-777C75D9A174}" dt="2023-02-05T22:56:22.797" v="68"/>
        <pc:sldMkLst>
          <pc:docMk/>
          <pc:sldMk cId="2195144025" sldId="819"/>
        </pc:sldMkLst>
        <pc:spChg chg="del">
          <ac:chgData name="Gilberto Santos Junior" userId="96a7d4d18d04a675" providerId="LiveId" clId="{196A93F4-9D3C-47C3-8EFC-777C75D9A174}" dt="2023-02-05T22:56:21.503" v="67" actId="478"/>
          <ac:spMkLst>
            <pc:docMk/>
            <pc:sldMk cId="2195144025" sldId="819"/>
            <ac:spMk id="3" creationId="{AF48500A-DDC0-E845-F1EB-70E466D7FC4C}"/>
          </ac:spMkLst>
        </pc:spChg>
        <pc:spChg chg="add mod">
          <ac:chgData name="Gilberto Santos Junior" userId="96a7d4d18d04a675" providerId="LiveId" clId="{196A93F4-9D3C-47C3-8EFC-777C75D9A174}" dt="2023-02-05T22:56:22.797" v="68"/>
          <ac:spMkLst>
            <pc:docMk/>
            <pc:sldMk cId="2195144025" sldId="819"/>
            <ac:spMk id="5" creationId="{449B6ECC-8769-246C-CACC-0C8E886AF0B3}"/>
          </ac:spMkLst>
        </pc:spChg>
      </pc:sldChg>
      <pc:sldChg chg="addSp delSp modSp mod">
        <pc:chgData name="Gilberto Santos Junior" userId="96a7d4d18d04a675" providerId="LiveId" clId="{196A93F4-9D3C-47C3-8EFC-777C75D9A174}" dt="2023-02-05T22:56:43.214" v="93" actId="6549"/>
        <pc:sldMkLst>
          <pc:docMk/>
          <pc:sldMk cId="1780498010" sldId="820"/>
        </pc:sldMkLst>
        <pc:spChg chg="del">
          <ac:chgData name="Gilberto Santos Junior" userId="96a7d4d18d04a675" providerId="LiveId" clId="{196A93F4-9D3C-47C3-8EFC-777C75D9A174}" dt="2023-02-05T22:56:30.408" v="69" actId="478"/>
          <ac:spMkLst>
            <pc:docMk/>
            <pc:sldMk cId="1780498010" sldId="820"/>
            <ac:spMk id="3" creationId="{02E96746-AB50-0D60-BDCE-649307A489BD}"/>
          </ac:spMkLst>
        </pc:spChg>
        <pc:spChg chg="add mod">
          <ac:chgData name="Gilberto Santos Junior" userId="96a7d4d18d04a675" providerId="LiveId" clId="{196A93F4-9D3C-47C3-8EFC-777C75D9A174}" dt="2023-02-05T22:56:43.214" v="93" actId="6549"/>
          <ac:spMkLst>
            <pc:docMk/>
            <pc:sldMk cId="1780498010" sldId="820"/>
            <ac:spMk id="4" creationId="{4DC97D05-F2AE-E0CA-948D-25053A9450F8}"/>
          </ac:spMkLst>
        </pc:spChg>
      </pc:sldChg>
      <pc:sldChg chg="addSp delSp modSp mod">
        <pc:chgData name="Gilberto Santos Junior" userId="96a7d4d18d04a675" providerId="LiveId" clId="{196A93F4-9D3C-47C3-8EFC-777C75D9A174}" dt="2023-02-05T22:55:22.075" v="64"/>
        <pc:sldMkLst>
          <pc:docMk/>
          <pc:sldMk cId="137456923" sldId="856"/>
        </pc:sldMkLst>
        <pc:spChg chg="add mod">
          <ac:chgData name="Gilberto Santos Junior" userId="96a7d4d18d04a675" providerId="LiveId" clId="{196A93F4-9D3C-47C3-8EFC-777C75D9A174}" dt="2023-02-05T22:55:22.075" v="64"/>
          <ac:spMkLst>
            <pc:docMk/>
            <pc:sldMk cId="137456923" sldId="856"/>
            <ac:spMk id="2" creationId="{18861352-D039-18CB-AA90-014C7E0B6770}"/>
          </ac:spMkLst>
        </pc:spChg>
        <pc:spChg chg="del">
          <ac:chgData name="Gilberto Santos Junior" userId="96a7d4d18d04a675" providerId="LiveId" clId="{196A93F4-9D3C-47C3-8EFC-777C75D9A174}" dt="2023-02-05T22:55:21.451" v="63" actId="478"/>
          <ac:spMkLst>
            <pc:docMk/>
            <pc:sldMk cId="137456923" sldId="856"/>
            <ac:spMk id="8" creationId="{00000000-0000-0000-0000-000000000000}"/>
          </ac:spMkLst>
        </pc:spChg>
      </pc:sldChg>
      <pc:sldChg chg="modSp mod">
        <pc:chgData name="Gilberto Santos Junior" userId="96a7d4d18d04a675" providerId="LiveId" clId="{196A93F4-9D3C-47C3-8EFC-777C75D9A174}" dt="2023-02-05T22:52:14.136" v="55" actId="6549"/>
        <pc:sldMkLst>
          <pc:docMk/>
          <pc:sldMk cId="3312996826" sldId="895"/>
        </pc:sldMkLst>
        <pc:spChg chg="mod">
          <ac:chgData name="Gilberto Santos Junior" userId="96a7d4d18d04a675" providerId="LiveId" clId="{196A93F4-9D3C-47C3-8EFC-777C75D9A174}" dt="2023-02-05T22:52:14.136" v="55" actId="6549"/>
          <ac:spMkLst>
            <pc:docMk/>
            <pc:sldMk cId="3312996826" sldId="895"/>
            <ac:spMk id="8" creationId="{5C105E35-2A32-4CDB-8A1F-6A1BA193A898}"/>
          </ac:spMkLst>
        </pc:spChg>
      </pc:sldChg>
      <pc:sldChg chg="addSp delSp modSp">
        <pc:chgData name="Gilberto Santos Junior" userId="96a7d4d18d04a675" providerId="LiveId" clId="{196A93F4-9D3C-47C3-8EFC-777C75D9A174}" dt="2023-02-05T22:59:33.192" v="125"/>
        <pc:sldMkLst>
          <pc:docMk/>
          <pc:sldMk cId="3397841929" sldId="923"/>
        </pc:sldMkLst>
        <pc:spChg chg="del">
          <ac:chgData name="Gilberto Santos Junior" userId="96a7d4d18d04a675" providerId="LiveId" clId="{196A93F4-9D3C-47C3-8EFC-777C75D9A174}" dt="2023-02-05T22:59:32.629" v="124" actId="478"/>
          <ac:spMkLst>
            <pc:docMk/>
            <pc:sldMk cId="3397841929" sldId="923"/>
            <ac:spMk id="2" creationId="{DC055CC6-9D59-174F-4D8C-7E5BF978D44F}"/>
          </ac:spMkLst>
        </pc:spChg>
        <pc:spChg chg="add mod">
          <ac:chgData name="Gilberto Santos Junior" userId="96a7d4d18d04a675" providerId="LiveId" clId="{196A93F4-9D3C-47C3-8EFC-777C75D9A174}" dt="2023-02-05T22:59:33.192" v="125"/>
          <ac:spMkLst>
            <pc:docMk/>
            <pc:sldMk cId="3397841929" sldId="923"/>
            <ac:spMk id="5" creationId="{176D9B71-7012-6D28-69E7-ED4A2FC5D683}"/>
          </ac:spMkLst>
        </pc:spChg>
      </pc:sldChg>
      <pc:sldChg chg="addSp delSp modSp">
        <pc:chgData name="Gilberto Santos Junior" userId="96a7d4d18d04a675" providerId="LiveId" clId="{196A93F4-9D3C-47C3-8EFC-777C75D9A174}" dt="2023-02-05T22:57:01.764" v="95"/>
        <pc:sldMkLst>
          <pc:docMk/>
          <pc:sldMk cId="2283854258" sldId="1238"/>
        </pc:sldMkLst>
        <pc:spChg chg="del">
          <ac:chgData name="Gilberto Santos Junior" userId="96a7d4d18d04a675" providerId="LiveId" clId="{196A93F4-9D3C-47C3-8EFC-777C75D9A174}" dt="2023-02-05T22:57:01.383" v="94" actId="478"/>
          <ac:spMkLst>
            <pc:docMk/>
            <pc:sldMk cId="2283854258" sldId="1238"/>
            <ac:spMk id="2" creationId="{E6E9F47B-9C17-B1CC-96C6-1C94839FD583}"/>
          </ac:spMkLst>
        </pc:spChg>
        <pc:spChg chg="add mod">
          <ac:chgData name="Gilberto Santos Junior" userId="96a7d4d18d04a675" providerId="LiveId" clId="{196A93F4-9D3C-47C3-8EFC-777C75D9A174}" dt="2023-02-05T22:57:01.764" v="95"/>
          <ac:spMkLst>
            <pc:docMk/>
            <pc:sldMk cId="2283854258" sldId="1238"/>
            <ac:spMk id="4" creationId="{1A294457-89D4-2DA1-3AE5-1102EDF4F6A8}"/>
          </ac:spMkLst>
        </pc:spChg>
      </pc:sldChg>
      <pc:sldChg chg="addSp delSp modSp">
        <pc:chgData name="Gilberto Santos Junior" userId="96a7d4d18d04a675" providerId="LiveId" clId="{196A93F4-9D3C-47C3-8EFC-777C75D9A174}" dt="2023-02-05T22:57:17.439" v="99"/>
        <pc:sldMkLst>
          <pc:docMk/>
          <pc:sldMk cId="2349528051" sldId="1239"/>
        </pc:sldMkLst>
        <pc:spChg chg="del">
          <ac:chgData name="Gilberto Santos Junior" userId="96a7d4d18d04a675" providerId="LiveId" clId="{196A93F4-9D3C-47C3-8EFC-777C75D9A174}" dt="2023-02-05T22:57:17.078" v="98" actId="478"/>
          <ac:spMkLst>
            <pc:docMk/>
            <pc:sldMk cId="2349528051" sldId="1239"/>
            <ac:spMk id="2" creationId="{0D191904-C8FD-8B62-0298-5A19110182D9}"/>
          </ac:spMkLst>
        </pc:spChg>
        <pc:spChg chg="add mod">
          <ac:chgData name="Gilberto Santos Junior" userId="96a7d4d18d04a675" providerId="LiveId" clId="{196A93F4-9D3C-47C3-8EFC-777C75D9A174}" dt="2023-02-05T22:57:17.439" v="99"/>
          <ac:spMkLst>
            <pc:docMk/>
            <pc:sldMk cId="2349528051" sldId="1239"/>
            <ac:spMk id="3" creationId="{A0612ED7-6640-A14C-91C9-66CA7EB41A64}"/>
          </ac:spMkLst>
        </pc:spChg>
      </pc:sldChg>
      <pc:sldChg chg="addSp delSp modSp">
        <pc:chgData name="Gilberto Santos Junior" userId="96a7d4d18d04a675" providerId="LiveId" clId="{196A93F4-9D3C-47C3-8EFC-777C75D9A174}" dt="2023-02-05T22:57:22.500" v="101"/>
        <pc:sldMkLst>
          <pc:docMk/>
          <pc:sldMk cId="2502232160" sldId="1240"/>
        </pc:sldMkLst>
        <pc:spChg chg="del">
          <ac:chgData name="Gilberto Santos Junior" userId="96a7d4d18d04a675" providerId="LiveId" clId="{196A93F4-9D3C-47C3-8EFC-777C75D9A174}" dt="2023-02-05T22:57:22.119" v="100" actId="478"/>
          <ac:spMkLst>
            <pc:docMk/>
            <pc:sldMk cId="2502232160" sldId="1240"/>
            <ac:spMk id="2" creationId="{30C07187-8E7E-93A4-F70C-05CE84FCD3D9}"/>
          </ac:spMkLst>
        </pc:spChg>
        <pc:spChg chg="add mod">
          <ac:chgData name="Gilberto Santos Junior" userId="96a7d4d18d04a675" providerId="LiveId" clId="{196A93F4-9D3C-47C3-8EFC-777C75D9A174}" dt="2023-02-05T22:57:22.500" v="101"/>
          <ac:spMkLst>
            <pc:docMk/>
            <pc:sldMk cId="2502232160" sldId="1240"/>
            <ac:spMk id="3" creationId="{F5CCD0A4-4136-B8C5-FF2D-EFE32ECFDDDA}"/>
          </ac:spMkLst>
        </pc:spChg>
      </pc:sldChg>
      <pc:sldChg chg="addSp delSp modSp">
        <pc:chgData name="Gilberto Santos Junior" userId="96a7d4d18d04a675" providerId="LiveId" clId="{196A93F4-9D3C-47C3-8EFC-777C75D9A174}" dt="2023-02-05T22:57:29.422" v="103"/>
        <pc:sldMkLst>
          <pc:docMk/>
          <pc:sldMk cId="649541055" sldId="1241"/>
        </pc:sldMkLst>
        <pc:spChg chg="del">
          <ac:chgData name="Gilberto Santos Junior" userId="96a7d4d18d04a675" providerId="LiveId" clId="{196A93F4-9D3C-47C3-8EFC-777C75D9A174}" dt="2023-02-05T22:57:29.086" v="102" actId="478"/>
          <ac:spMkLst>
            <pc:docMk/>
            <pc:sldMk cId="649541055" sldId="1241"/>
            <ac:spMk id="2" creationId="{449CBFAD-26DD-4EB6-76C3-629B854193CC}"/>
          </ac:spMkLst>
        </pc:spChg>
        <pc:spChg chg="add mod">
          <ac:chgData name="Gilberto Santos Junior" userId="96a7d4d18d04a675" providerId="LiveId" clId="{196A93F4-9D3C-47C3-8EFC-777C75D9A174}" dt="2023-02-05T22:57:29.422" v="103"/>
          <ac:spMkLst>
            <pc:docMk/>
            <pc:sldMk cId="649541055" sldId="1241"/>
            <ac:spMk id="3" creationId="{5BF73C51-78D4-51DC-935C-57032007EC73}"/>
          </ac:spMkLst>
        </pc:spChg>
      </pc:sldChg>
      <pc:sldChg chg="addSp delSp modSp">
        <pc:chgData name="Gilberto Santos Junior" userId="96a7d4d18d04a675" providerId="LiveId" clId="{196A93F4-9D3C-47C3-8EFC-777C75D9A174}" dt="2023-02-05T22:57:35.289" v="105"/>
        <pc:sldMkLst>
          <pc:docMk/>
          <pc:sldMk cId="2706855972" sldId="1242"/>
        </pc:sldMkLst>
        <pc:spChg chg="del">
          <ac:chgData name="Gilberto Santos Junior" userId="96a7d4d18d04a675" providerId="LiveId" clId="{196A93F4-9D3C-47C3-8EFC-777C75D9A174}" dt="2023-02-05T22:57:34.870" v="104" actId="478"/>
          <ac:spMkLst>
            <pc:docMk/>
            <pc:sldMk cId="2706855972" sldId="1242"/>
            <ac:spMk id="2" creationId="{BC8BE66E-B0C6-F88C-C7C1-9581861F9C6E}"/>
          </ac:spMkLst>
        </pc:spChg>
        <pc:spChg chg="add mod">
          <ac:chgData name="Gilberto Santos Junior" userId="96a7d4d18d04a675" providerId="LiveId" clId="{196A93F4-9D3C-47C3-8EFC-777C75D9A174}" dt="2023-02-05T22:57:35.289" v="105"/>
          <ac:spMkLst>
            <pc:docMk/>
            <pc:sldMk cId="2706855972" sldId="1242"/>
            <ac:spMk id="3" creationId="{FBD4D2EA-3B96-FAD8-B404-0FBD2FFAEF5A}"/>
          </ac:spMkLst>
        </pc:spChg>
      </pc:sldChg>
      <pc:sldChg chg="addSp delSp modSp">
        <pc:chgData name="Gilberto Santos Junior" userId="96a7d4d18d04a675" providerId="LiveId" clId="{196A93F4-9D3C-47C3-8EFC-777C75D9A174}" dt="2023-02-05T22:57:40.774" v="107"/>
        <pc:sldMkLst>
          <pc:docMk/>
          <pc:sldMk cId="941399677" sldId="1243"/>
        </pc:sldMkLst>
        <pc:spChg chg="del">
          <ac:chgData name="Gilberto Santos Junior" userId="96a7d4d18d04a675" providerId="LiveId" clId="{196A93F4-9D3C-47C3-8EFC-777C75D9A174}" dt="2023-02-05T22:57:40.438" v="106" actId="478"/>
          <ac:spMkLst>
            <pc:docMk/>
            <pc:sldMk cId="941399677" sldId="1243"/>
            <ac:spMk id="2" creationId="{681BB022-92D1-F7AA-52A6-8FA9C7F66A58}"/>
          </ac:spMkLst>
        </pc:spChg>
        <pc:spChg chg="add mod">
          <ac:chgData name="Gilberto Santos Junior" userId="96a7d4d18d04a675" providerId="LiveId" clId="{196A93F4-9D3C-47C3-8EFC-777C75D9A174}" dt="2023-02-05T22:57:40.774" v="107"/>
          <ac:spMkLst>
            <pc:docMk/>
            <pc:sldMk cId="941399677" sldId="1243"/>
            <ac:spMk id="3" creationId="{03B85B3C-ACC9-8F27-3C21-1B1D16B68330}"/>
          </ac:spMkLst>
        </pc:spChg>
      </pc:sldChg>
      <pc:sldChg chg="addSp delSp modSp">
        <pc:chgData name="Gilberto Santos Junior" userId="96a7d4d18d04a675" providerId="LiveId" clId="{196A93F4-9D3C-47C3-8EFC-777C75D9A174}" dt="2023-02-05T22:57:50.180" v="109"/>
        <pc:sldMkLst>
          <pc:docMk/>
          <pc:sldMk cId="2503379969" sldId="1244"/>
        </pc:sldMkLst>
        <pc:spChg chg="del">
          <ac:chgData name="Gilberto Santos Junior" userId="96a7d4d18d04a675" providerId="LiveId" clId="{196A93F4-9D3C-47C3-8EFC-777C75D9A174}" dt="2023-02-05T22:57:49.800" v="108" actId="478"/>
          <ac:spMkLst>
            <pc:docMk/>
            <pc:sldMk cId="2503379969" sldId="1244"/>
            <ac:spMk id="2" creationId="{A9825847-75DB-C463-B7CB-79154AC50AF7}"/>
          </ac:spMkLst>
        </pc:spChg>
        <pc:spChg chg="add mod">
          <ac:chgData name="Gilberto Santos Junior" userId="96a7d4d18d04a675" providerId="LiveId" clId="{196A93F4-9D3C-47C3-8EFC-777C75D9A174}" dt="2023-02-05T22:57:50.180" v="109"/>
          <ac:spMkLst>
            <pc:docMk/>
            <pc:sldMk cId="2503379969" sldId="1244"/>
            <ac:spMk id="3" creationId="{F01AE1C3-A9C7-458F-635A-22D851684B39}"/>
          </ac:spMkLst>
        </pc:spChg>
      </pc:sldChg>
      <pc:sldChg chg="addSp delSp modSp">
        <pc:chgData name="Gilberto Santos Junior" userId="96a7d4d18d04a675" providerId="LiveId" clId="{196A93F4-9D3C-47C3-8EFC-777C75D9A174}" dt="2023-02-05T22:58:02.350" v="111"/>
        <pc:sldMkLst>
          <pc:docMk/>
          <pc:sldMk cId="2303332980" sldId="1245"/>
        </pc:sldMkLst>
        <pc:spChg chg="del">
          <ac:chgData name="Gilberto Santos Junior" userId="96a7d4d18d04a675" providerId="LiveId" clId="{196A93F4-9D3C-47C3-8EFC-777C75D9A174}" dt="2023-02-05T22:58:01.894" v="110" actId="478"/>
          <ac:spMkLst>
            <pc:docMk/>
            <pc:sldMk cId="2303332980" sldId="1245"/>
            <ac:spMk id="2" creationId="{C7332949-FE27-DB45-0EB2-CC855CBD0934}"/>
          </ac:spMkLst>
        </pc:spChg>
        <pc:spChg chg="add mod">
          <ac:chgData name="Gilberto Santos Junior" userId="96a7d4d18d04a675" providerId="LiveId" clId="{196A93F4-9D3C-47C3-8EFC-777C75D9A174}" dt="2023-02-05T22:58:02.350" v="111"/>
          <ac:spMkLst>
            <pc:docMk/>
            <pc:sldMk cId="2303332980" sldId="1245"/>
            <ac:spMk id="3" creationId="{1FEB59BA-0682-0694-2F10-385875E22D38}"/>
          </ac:spMkLst>
        </pc:spChg>
      </pc:sldChg>
      <pc:sldChg chg="addSp delSp modSp">
        <pc:chgData name="Gilberto Santos Junior" userId="96a7d4d18d04a675" providerId="LiveId" clId="{196A93F4-9D3C-47C3-8EFC-777C75D9A174}" dt="2023-02-05T22:58:08.674" v="113"/>
        <pc:sldMkLst>
          <pc:docMk/>
          <pc:sldMk cId="1746545878" sldId="1246"/>
        </pc:sldMkLst>
        <pc:spChg chg="del">
          <ac:chgData name="Gilberto Santos Junior" userId="96a7d4d18d04a675" providerId="LiveId" clId="{196A93F4-9D3C-47C3-8EFC-777C75D9A174}" dt="2023-02-05T22:58:08.207" v="112" actId="478"/>
          <ac:spMkLst>
            <pc:docMk/>
            <pc:sldMk cId="1746545878" sldId="1246"/>
            <ac:spMk id="2" creationId="{FBC2E032-CE20-BBD3-2968-4543A6CE0816}"/>
          </ac:spMkLst>
        </pc:spChg>
        <pc:spChg chg="add mod">
          <ac:chgData name="Gilberto Santos Junior" userId="96a7d4d18d04a675" providerId="LiveId" clId="{196A93F4-9D3C-47C3-8EFC-777C75D9A174}" dt="2023-02-05T22:58:08.674" v="113"/>
          <ac:spMkLst>
            <pc:docMk/>
            <pc:sldMk cId="1746545878" sldId="1246"/>
            <ac:spMk id="3" creationId="{ECFF7FEB-8D4C-9721-AA4A-6F41B9AAC890}"/>
          </ac:spMkLst>
        </pc:spChg>
      </pc:sldChg>
      <pc:sldChg chg="addSp delSp modSp">
        <pc:chgData name="Gilberto Santos Junior" userId="96a7d4d18d04a675" providerId="LiveId" clId="{196A93F4-9D3C-47C3-8EFC-777C75D9A174}" dt="2023-02-05T22:58:14.862" v="115"/>
        <pc:sldMkLst>
          <pc:docMk/>
          <pc:sldMk cId="2464386822" sldId="1247"/>
        </pc:sldMkLst>
        <pc:spChg chg="del">
          <ac:chgData name="Gilberto Santos Junior" userId="96a7d4d18d04a675" providerId="LiveId" clId="{196A93F4-9D3C-47C3-8EFC-777C75D9A174}" dt="2023-02-05T22:58:14.431" v="114" actId="478"/>
          <ac:spMkLst>
            <pc:docMk/>
            <pc:sldMk cId="2464386822" sldId="1247"/>
            <ac:spMk id="2" creationId="{C6AA1E37-BC2E-95DD-C623-662A430AB10F}"/>
          </ac:spMkLst>
        </pc:spChg>
        <pc:spChg chg="add mod">
          <ac:chgData name="Gilberto Santos Junior" userId="96a7d4d18d04a675" providerId="LiveId" clId="{196A93F4-9D3C-47C3-8EFC-777C75D9A174}" dt="2023-02-05T22:58:14.862" v="115"/>
          <ac:spMkLst>
            <pc:docMk/>
            <pc:sldMk cId="2464386822" sldId="1247"/>
            <ac:spMk id="3" creationId="{1E36C390-B02C-04ED-BB91-45478EAA12CA}"/>
          </ac:spMkLst>
        </pc:spChg>
      </pc:sldChg>
      <pc:sldChg chg="addSp delSp modSp">
        <pc:chgData name="Gilberto Santos Junior" userId="96a7d4d18d04a675" providerId="LiveId" clId="{196A93F4-9D3C-47C3-8EFC-777C75D9A174}" dt="2023-02-05T22:58:24.292" v="117"/>
        <pc:sldMkLst>
          <pc:docMk/>
          <pc:sldMk cId="4058860651" sldId="1248"/>
        </pc:sldMkLst>
        <pc:spChg chg="del">
          <ac:chgData name="Gilberto Santos Junior" userId="96a7d4d18d04a675" providerId="LiveId" clId="{196A93F4-9D3C-47C3-8EFC-777C75D9A174}" dt="2023-02-05T22:58:23.854" v="116" actId="478"/>
          <ac:spMkLst>
            <pc:docMk/>
            <pc:sldMk cId="4058860651" sldId="1248"/>
            <ac:spMk id="2" creationId="{3235F5CF-407C-74C4-C1F4-B5E8D2288941}"/>
          </ac:spMkLst>
        </pc:spChg>
        <pc:spChg chg="add mod">
          <ac:chgData name="Gilberto Santos Junior" userId="96a7d4d18d04a675" providerId="LiveId" clId="{196A93F4-9D3C-47C3-8EFC-777C75D9A174}" dt="2023-02-05T22:58:24.292" v="117"/>
          <ac:spMkLst>
            <pc:docMk/>
            <pc:sldMk cId="4058860651" sldId="1248"/>
            <ac:spMk id="3" creationId="{5B65ADCF-48CA-412C-42C0-84642F593544}"/>
          </ac:spMkLst>
        </pc:spChg>
      </pc:sldChg>
      <pc:sldChg chg="addSp delSp modSp">
        <pc:chgData name="Gilberto Santos Junior" userId="96a7d4d18d04a675" providerId="LiveId" clId="{196A93F4-9D3C-47C3-8EFC-777C75D9A174}" dt="2023-02-05T22:58:32.133" v="119"/>
        <pc:sldMkLst>
          <pc:docMk/>
          <pc:sldMk cId="1127598267" sldId="1249"/>
        </pc:sldMkLst>
        <pc:spChg chg="del">
          <ac:chgData name="Gilberto Santos Junior" userId="96a7d4d18d04a675" providerId="LiveId" clId="{196A93F4-9D3C-47C3-8EFC-777C75D9A174}" dt="2023-02-05T22:58:31.806" v="118" actId="478"/>
          <ac:spMkLst>
            <pc:docMk/>
            <pc:sldMk cId="1127598267" sldId="1249"/>
            <ac:spMk id="2" creationId="{710635AA-48FB-3C52-FB44-DE5C8B33BC7E}"/>
          </ac:spMkLst>
        </pc:spChg>
        <pc:spChg chg="add mod">
          <ac:chgData name="Gilberto Santos Junior" userId="96a7d4d18d04a675" providerId="LiveId" clId="{196A93F4-9D3C-47C3-8EFC-777C75D9A174}" dt="2023-02-05T22:58:32.133" v="119"/>
          <ac:spMkLst>
            <pc:docMk/>
            <pc:sldMk cId="1127598267" sldId="1249"/>
            <ac:spMk id="3" creationId="{E0D132BF-F77E-7307-2182-66F6AF96B776}"/>
          </ac:spMkLst>
        </pc:spChg>
      </pc:sldChg>
      <pc:sldChg chg="addSp delSp modSp">
        <pc:chgData name="Gilberto Santos Junior" userId="96a7d4d18d04a675" providerId="LiveId" clId="{196A93F4-9D3C-47C3-8EFC-777C75D9A174}" dt="2023-02-05T22:58:44.575" v="121"/>
        <pc:sldMkLst>
          <pc:docMk/>
          <pc:sldMk cId="2227027679" sldId="1250"/>
        </pc:sldMkLst>
        <pc:spChg chg="del">
          <ac:chgData name="Gilberto Santos Junior" userId="96a7d4d18d04a675" providerId="LiveId" clId="{196A93F4-9D3C-47C3-8EFC-777C75D9A174}" dt="2023-02-05T22:58:42.256" v="120" actId="478"/>
          <ac:spMkLst>
            <pc:docMk/>
            <pc:sldMk cId="2227027679" sldId="1250"/>
            <ac:spMk id="2" creationId="{641AE29B-8ECA-C13B-8473-0FAFB9A6B22C}"/>
          </ac:spMkLst>
        </pc:spChg>
        <pc:spChg chg="add mod">
          <ac:chgData name="Gilberto Santos Junior" userId="96a7d4d18d04a675" providerId="LiveId" clId="{196A93F4-9D3C-47C3-8EFC-777C75D9A174}" dt="2023-02-05T22:58:44.575" v="121"/>
          <ac:spMkLst>
            <pc:docMk/>
            <pc:sldMk cId="2227027679" sldId="1250"/>
            <ac:spMk id="4" creationId="{0CFADEA9-47EA-AE2C-F55F-5AB785D60E34}"/>
          </ac:spMkLst>
        </pc:spChg>
      </pc:sldChg>
      <pc:sldChg chg="addSp delSp modSp">
        <pc:chgData name="Gilberto Santos Junior" userId="96a7d4d18d04a675" providerId="LiveId" clId="{196A93F4-9D3C-47C3-8EFC-777C75D9A174}" dt="2023-02-05T22:58:53.029" v="123"/>
        <pc:sldMkLst>
          <pc:docMk/>
          <pc:sldMk cId="2887041673" sldId="1251"/>
        </pc:sldMkLst>
        <pc:spChg chg="del">
          <ac:chgData name="Gilberto Santos Junior" userId="96a7d4d18d04a675" providerId="LiveId" clId="{196A93F4-9D3C-47C3-8EFC-777C75D9A174}" dt="2023-02-05T22:58:52.623" v="122" actId="478"/>
          <ac:spMkLst>
            <pc:docMk/>
            <pc:sldMk cId="2887041673" sldId="1251"/>
            <ac:spMk id="3" creationId="{39A5C00F-5B53-37D5-A316-AE4C8AEC1676}"/>
          </ac:spMkLst>
        </pc:spChg>
        <pc:spChg chg="add mod">
          <ac:chgData name="Gilberto Santos Junior" userId="96a7d4d18d04a675" providerId="LiveId" clId="{196A93F4-9D3C-47C3-8EFC-777C75D9A174}" dt="2023-02-05T22:58:53.029" v="123"/>
          <ac:spMkLst>
            <pc:docMk/>
            <pc:sldMk cId="2887041673" sldId="1251"/>
            <ac:spMk id="4" creationId="{A1697061-CCDD-1436-C0E1-2A7F1172F397}"/>
          </ac:spMkLst>
        </pc:spChg>
      </pc:sldChg>
      <pc:sldChg chg="addSp delSp modSp">
        <pc:chgData name="Gilberto Santos Junior" userId="96a7d4d18d04a675" providerId="LiveId" clId="{196A93F4-9D3C-47C3-8EFC-777C75D9A174}" dt="2023-02-05T22:57:10.477" v="97"/>
        <pc:sldMkLst>
          <pc:docMk/>
          <pc:sldMk cId="3918905539" sldId="1252"/>
        </pc:sldMkLst>
        <pc:spChg chg="add mod">
          <ac:chgData name="Gilberto Santos Junior" userId="96a7d4d18d04a675" providerId="LiveId" clId="{196A93F4-9D3C-47C3-8EFC-777C75D9A174}" dt="2023-02-05T22:57:10.477" v="97"/>
          <ac:spMkLst>
            <pc:docMk/>
            <pc:sldMk cId="3918905539" sldId="1252"/>
            <ac:spMk id="2" creationId="{5F13CC4C-C3A0-C80F-DE07-BDD9F3865260}"/>
          </ac:spMkLst>
        </pc:spChg>
        <pc:spChg chg="del">
          <ac:chgData name="Gilberto Santos Junior" userId="96a7d4d18d04a675" providerId="LiveId" clId="{196A93F4-9D3C-47C3-8EFC-777C75D9A174}" dt="2023-02-05T22:57:09.442" v="96" actId="478"/>
          <ac:spMkLst>
            <pc:docMk/>
            <pc:sldMk cId="3918905539" sldId="1252"/>
            <ac:spMk id="3" creationId="{965F4550-05BB-76CE-1859-1229799698E2}"/>
          </ac:spMkLst>
        </pc:spChg>
      </pc:sldChg>
      <pc:sldChg chg="addSp delSp modSp">
        <pc:chgData name="Gilberto Santos Junior" userId="96a7d4d18d04a675" providerId="LiveId" clId="{196A93F4-9D3C-47C3-8EFC-777C75D9A174}" dt="2023-02-05T22:59:50.412" v="127"/>
        <pc:sldMkLst>
          <pc:docMk/>
          <pc:sldMk cId="3101575329" sldId="1258"/>
        </pc:sldMkLst>
        <pc:spChg chg="del">
          <ac:chgData name="Gilberto Santos Junior" userId="96a7d4d18d04a675" providerId="LiveId" clId="{196A93F4-9D3C-47C3-8EFC-777C75D9A174}" dt="2023-02-05T22:59:49.974" v="126" actId="478"/>
          <ac:spMkLst>
            <pc:docMk/>
            <pc:sldMk cId="3101575329" sldId="1258"/>
            <ac:spMk id="2" creationId="{D1229486-CB9B-FD3C-7E16-2526DEB87FE2}"/>
          </ac:spMkLst>
        </pc:spChg>
        <pc:spChg chg="add mod">
          <ac:chgData name="Gilberto Santos Junior" userId="96a7d4d18d04a675" providerId="LiveId" clId="{196A93F4-9D3C-47C3-8EFC-777C75D9A174}" dt="2023-02-05T22:59:50.412" v="127"/>
          <ac:spMkLst>
            <pc:docMk/>
            <pc:sldMk cId="3101575329" sldId="1258"/>
            <ac:spMk id="5" creationId="{0D2B2DBA-CB3F-171C-553F-32121C594487}"/>
          </ac:spMkLst>
        </pc:spChg>
      </pc:sldChg>
      <pc:sldChg chg="addSp delSp modSp mod">
        <pc:chgData name="Gilberto Santos Junior" userId="96a7d4d18d04a675" providerId="LiveId" clId="{196A93F4-9D3C-47C3-8EFC-777C75D9A174}" dt="2023-02-05T23:01:08.677" v="129"/>
        <pc:sldMkLst>
          <pc:docMk/>
          <pc:sldMk cId="3389253376" sldId="1289"/>
        </pc:sldMkLst>
        <pc:spChg chg="add mod">
          <ac:chgData name="Gilberto Santos Junior" userId="96a7d4d18d04a675" providerId="LiveId" clId="{196A93F4-9D3C-47C3-8EFC-777C75D9A174}" dt="2023-02-05T23:01:08.677" v="129"/>
          <ac:spMkLst>
            <pc:docMk/>
            <pc:sldMk cId="3389253376" sldId="1289"/>
            <ac:spMk id="3" creationId="{303146D5-DC78-3B2A-188E-FA72DECCF1FF}"/>
          </ac:spMkLst>
        </pc:spChg>
        <pc:spChg chg="del">
          <ac:chgData name="Gilberto Santos Junior" userId="96a7d4d18d04a675" providerId="LiveId" clId="{196A93F4-9D3C-47C3-8EFC-777C75D9A174}" dt="2023-02-05T23:00:57.009" v="128" actId="478"/>
          <ac:spMkLst>
            <pc:docMk/>
            <pc:sldMk cId="3389253376" sldId="1289"/>
            <ac:spMk id="8" creationId="{00000000-0000-0000-0000-000000000000}"/>
          </ac:spMkLst>
        </pc:spChg>
      </pc:sldChg>
      <pc:sldChg chg="addSp delSp modSp">
        <pc:chgData name="Gilberto Santos Junior" userId="96a7d4d18d04a675" providerId="LiveId" clId="{196A93F4-9D3C-47C3-8EFC-777C75D9A174}" dt="2023-02-05T23:01:59.877" v="131"/>
        <pc:sldMkLst>
          <pc:docMk/>
          <pc:sldMk cId="111070001" sldId="1304"/>
        </pc:sldMkLst>
        <pc:spChg chg="del">
          <ac:chgData name="Gilberto Santos Junior" userId="96a7d4d18d04a675" providerId="LiveId" clId="{196A93F4-9D3C-47C3-8EFC-777C75D9A174}" dt="2023-02-05T23:01:50.063" v="130" actId="478"/>
          <ac:spMkLst>
            <pc:docMk/>
            <pc:sldMk cId="111070001" sldId="1304"/>
            <ac:spMk id="2" creationId="{3F40EBB4-E242-8B98-048A-6198CE2181A5}"/>
          </ac:spMkLst>
        </pc:spChg>
        <pc:spChg chg="add mod">
          <ac:chgData name="Gilberto Santos Junior" userId="96a7d4d18d04a675" providerId="LiveId" clId="{196A93F4-9D3C-47C3-8EFC-777C75D9A174}" dt="2023-02-05T23:01:59.877" v="131"/>
          <ac:spMkLst>
            <pc:docMk/>
            <pc:sldMk cId="111070001" sldId="1304"/>
            <ac:spMk id="3" creationId="{9B28C7FD-A7AF-A5E6-0A23-4A6398226136}"/>
          </ac:spMkLst>
        </pc:spChg>
      </pc:sldChg>
      <pc:sldChg chg="addSp delSp modSp">
        <pc:chgData name="Gilberto Santos Junior" userId="96a7d4d18d04a675" providerId="LiveId" clId="{196A93F4-9D3C-47C3-8EFC-777C75D9A174}" dt="2023-02-05T23:02:38.473" v="133"/>
        <pc:sldMkLst>
          <pc:docMk/>
          <pc:sldMk cId="233725926" sldId="1318"/>
        </pc:sldMkLst>
        <pc:spChg chg="del">
          <ac:chgData name="Gilberto Santos Junior" userId="96a7d4d18d04a675" providerId="LiveId" clId="{196A93F4-9D3C-47C3-8EFC-777C75D9A174}" dt="2023-02-05T23:02:37.055" v="132" actId="478"/>
          <ac:spMkLst>
            <pc:docMk/>
            <pc:sldMk cId="233725926" sldId="1318"/>
            <ac:spMk id="2" creationId="{BE093BF3-B061-A410-5DCC-9998CE175A09}"/>
          </ac:spMkLst>
        </pc:spChg>
        <pc:spChg chg="add mod">
          <ac:chgData name="Gilberto Santos Junior" userId="96a7d4d18d04a675" providerId="LiveId" clId="{196A93F4-9D3C-47C3-8EFC-777C75D9A174}" dt="2023-02-05T23:02:38.473" v="133"/>
          <ac:spMkLst>
            <pc:docMk/>
            <pc:sldMk cId="233725926" sldId="1318"/>
            <ac:spMk id="3" creationId="{D1285F53-C006-5022-9FF5-E32920E1B21B}"/>
          </ac:spMkLst>
        </pc:spChg>
      </pc:sldChg>
      <pc:sldChg chg="addSp delSp modSp">
        <pc:chgData name="Gilberto Santos Junior" userId="96a7d4d18d04a675" providerId="LiveId" clId="{196A93F4-9D3C-47C3-8EFC-777C75D9A174}" dt="2023-02-05T23:03:22.415" v="135"/>
        <pc:sldMkLst>
          <pc:docMk/>
          <pc:sldMk cId="2521651289" sldId="1377"/>
        </pc:sldMkLst>
        <pc:spChg chg="del">
          <ac:chgData name="Gilberto Santos Junior" userId="96a7d4d18d04a675" providerId="LiveId" clId="{196A93F4-9D3C-47C3-8EFC-777C75D9A174}" dt="2023-02-05T23:03:20.946" v="134" actId="478"/>
          <ac:spMkLst>
            <pc:docMk/>
            <pc:sldMk cId="2521651289" sldId="1377"/>
            <ac:spMk id="2" creationId="{54A9528A-7BF2-ED75-B709-78814CD45F01}"/>
          </ac:spMkLst>
        </pc:spChg>
        <pc:spChg chg="add mod">
          <ac:chgData name="Gilberto Santos Junior" userId="96a7d4d18d04a675" providerId="LiveId" clId="{196A93F4-9D3C-47C3-8EFC-777C75D9A174}" dt="2023-02-05T23:03:22.415" v="135"/>
          <ac:spMkLst>
            <pc:docMk/>
            <pc:sldMk cId="2521651289" sldId="1377"/>
            <ac:spMk id="5" creationId="{F6124ABC-AB70-15FA-7DEB-2CF02CD54B83}"/>
          </ac:spMkLst>
        </pc:spChg>
      </pc:sldChg>
      <pc:sldChg chg="addSp delSp modSp">
        <pc:chgData name="Gilberto Santos Junior" userId="96a7d4d18d04a675" providerId="LiveId" clId="{196A93F4-9D3C-47C3-8EFC-777C75D9A174}" dt="2023-02-05T23:04:06.294" v="137"/>
        <pc:sldMkLst>
          <pc:docMk/>
          <pc:sldMk cId="967316507" sldId="1420"/>
        </pc:sldMkLst>
        <pc:spChg chg="del">
          <ac:chgData name="Gilberto Santos Junior" userId="96a7d4d18d04a675" providerId="LiveId" clId="{196A93F4-9D3C-47C3-8EFC-777C75D9A174}" dt="2023-02-05T23:04:05.763" v="136" actId="478"/>
          <ac:spMkLst>
            <pc:docMk/>
            <pc:sldMk cId="967316507" sldId="1420"/>
            <ac:spMk id="5" creationId="{B208A2D1-DD92-6C04-D7AE-55C5297AAB13}"/>
          </ac:spMkLst>
        </pc:spChg>
        <pc:spChg chg="add mod">
          <ac:chgData name="Gilberto Santos Junior" userId="96a7d4d18d04a675" providerId="LiveId" clId="{196A93F4-9D3C-47C3-8EFC-777C75D9A174}" dt="2023-02-05T23:04:06.294" v="137"/>
          <ac:spMkLst>
            <pc:docMk/>
            <pc:sldMk cId="967316507" sldId="1420"/>
            <ac:spMk id="6" creationId="{67CC47DD-D888-5451-FAA7-34778F641D0B}"/>
          </ac:spMkLst>
        </pc:spChg>
      </pc:sldChg>
      <pc:sldChg chg="addSp delSp modSp mod">
        <pc:chgData name="Gilberto Santos Junior" userId="96a7d4d18d04a675" providerId="LiveId" clId="{196A93F4-9D3C-47C3-8EFC-777C75D9A174}" dt="2023-02-05T23:12:46.320" v="172" actId="255"/>
        <pc:sldMkLst>
          <pc:docMk/>
          <pc:sldMk cId="3123077865" sldId="1454"/>
        </pc:sldMkLst>
        <pc:spChg chg="del">
          <ac:chgData name="Gilberto Santos Junior" userId="96a7d4d18d04a675" providerId="LiveId" clId="{196A93F4-9D3C-47C3-8EFC-777C75D9A174}" dt="2023-02-05T23:05:03.747" v="138" actId="478"/>
          <ac:spMkLst>
            <pc:docMk/>
            <pc:sldMk cId="3123077865" sldId="1454"/>
            <ac:spMk id="3" creationId="{34BB273E-00E9-87A8-8502-1B7C31BB674E}"/>
          </ac:spMkLst>
        </pc:spChg>
        <pc:spChg chg="mod">
          <ac:chgData name="Gilberto Santos Junior" userId="96a7d4d18d04a675" providerId="LiveId" clId="{196A93F4-9D3C-47C3-8EFC-777C75D9A174}" dt="2023-02-05T23:12:46.320" v="172" actId="255"/>
          <ac:spMkLst>
            <pc:docMk/>
            <pc:sldMk cId="3123077865" sldId="1454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05:13.815" v="163" actId="6549"/>
          <ac:spMkLst>
            <pc:docMk/>
            <pc:sldMk cId="3123077865" sldId="1454"/>
            <ac:spMk id="5" creationId="{36C799CD-6286-5B0C-ECE7-CB6713F5B7CB}"/>
          </ac:spMkLst>
        </pc:spChg>
      </pc:sldChg>
      <pc:sldChg chg="addSp delSp modSp mod">
        <pc:chgData name="Gilberto Santos Junior" userId="96a7d4d18d04a675" providerId="LiveId" clId="{196A93F4-9D3C-47C3-8EFC-777C75D9A174}" dt="2023-02-05T23:27:40.601" v="310"/>
        <pc:sldMkLst>
          <pc:docMk/>
          <pc:sldMk cId="1157273206" sldId="1455"/>
        </pc:sldMkLst>
        <pc:spChg chg="del">
          <ac:chgData name="Gilberto Santos Junior" userId="96a7d4d18d04a675" providerId="LiveId" clId="{196A93F4-9D3C-47C3-8EFC-777C75D9A174}" dt="2023-02-05T23:05:24.462" v="164" actId="478"/>
          <ac:spMkLst>
            <pc:docMk/>
            <pc:sldMk cId="1157273206" sldId="1455"/>
            <ac:spMk id="3" creationId="{E215F52A-B869-AD9B-DA5B-1174D9B71DCE}"/>
          </ac:spMkLst>
        </pc:spChg>
        <pc:spChg chg="mod">
          <ac:chgData name="Gilberto Santos Junior" userId="96a7d4d18d04a675" providerId="LiveId" clId="{196A93F4-9D3C-47C3-8EFC-777C75D9A174}" dt="2023-02-05T23:12:24.184" v="170" actId="255"/>
          <ac:spMkLst>
            <pc:docMk/>
            <pc:sldMk cId="1157273206" sldId="1455"/>
            <ac:spMk id="4" creationId="{770739EA-D57C-49FA-B778-D2B322AC3CE4}"/>
          </ac:spMkLst>
        </pc:spChg>
        <pc:spChg chg="del">
          <ac:chgData name="Gilberto Santos Junior" userId="96a7d4d18d04a675" providerId="LiveId" clId="{196A93F4-9D3C-47C3-8EFC-777C75D9A174}" dt="2023-02-05T23:27:37.190" v="308" actId="478"/>
          <ac:spMkLst>
            <pc:docMk/>
            <pc:sldMk cId="1157273206" sldId="1455"/>
            <ac:spMk id="5" creationId="{733DDBB6-E482-433F-9E52-AB2028256536}"/>
          </ac:spMkLst>
        </pc:spChg>
        <pc:spChg chg="add del mod">
          <ac:chgData name="Gilberto Santos Junior" userId="96a7d4d18d04a675" providerId="LiveId" clId="{196A93F4-9D3C-47C3-8EFC-777C75D9A174}" dt="2023-02-05T23:05:27.213" v="166" actId="478"/>
          <ac:spMkLst>
            <pc:docMk/>
            <pc:sldMk cId="1157273206" sldId="1455"/>
            <ac:spMk id="6" creationId="{36C799CD-6286-5B0C-ECE7-CB6713F5B7CB}"/>
          </ac:spMkLst>
        </pc:spChg>
        <pc:spChg chg="add mod">
          <ac:chgData name="Gilberto Santos Junior" userId="96a7d4d18d04a675" providerId="LiveId" clId="{196A93F4-9D3C-47C3-8EFC-777C75D9A174}" dt="2023-02-05T23:05:34.449" v="167"/>
          <ac:spMkLst>
            <pc:docMk/>
            <pc:sldMk cId="1157273206" sldId="1455"/>
            <ac:spMk id="7" creationId="{466D82A4-1CDF-A3C4-E4AC-B531FDD5A3CA}"/>
          </ac:spMkLst>
        </pc:spChg>
        <pc:spChg chg="add mod">
          <ac:chgData name="Gilberto Santos Junior" userId="96a7d4d18d04a675" providerId="LiveId" clId="{196A93F4-9D3C-47C3-8EFC-777C75D9A174}" dt="2023-02-05T23:27:40.601" v="310"/>
          <ac:spMkLst>
            <pc:docMk/>
            <pc:sldMk cId="1157273206" sldId="1455"/>
            <ac:spMk id="8" creationId="{C09E86F4-91BE-0811-0AF1-246A90A00851}"/>
          </ac:spMkLst>
        </pc:spChg>
        <pc:spChg chg="add mod">
          <ac:chgData name="Gilberto Santos Junior" userId="96a7d4d18d04a675" providerId="LiveId" clId="{196A93F4-9D3C-47C3-8EFC-777C75D9A174}" dt="2023-02-05T23:27:40.601" v="310"/>
          <ac:spMkLst>
            <pc:docMk/>
            <pc:sldMk cId="1157273206" sldId="1455"/>
            <ac:spMk id="10" creationId="{28D24BE0-77DC-71B9-25A8-68D59E66C822}"/>
          </ac:spMkLst>
        </pc:spChg>
        <pc:spChg chg="del">
          <ac:chgData name="Gilberto Santos Junior" userId="96a7d4d18d04a675" providerId="LiveId" clId="{196A93F4-9D3C-47C3-8EFC-777C75D9A174}" dt="2023-02-05T23:27:38.933" v="309" actId="478"/>
          <ac:spMkLst>
            <pc:docMk/>
            <pc:sldMk cId="1157273206" sldId="1455"/>
            <ac:spMk id="14" creationId="{62374F5C-632D-4E05-AE99-921304C83D53}"/>
          </ac:spMkLst>
        </pc:spChg>
      </pc:sldChg>
      <pc:sldChg chg="addSp delSp modSp mod modTransition">
        <pc:chgData name="Gilberto Santos Junior" userId="96a7d4d18d04a675" providerId="LiveId" clId="{196A93F4-9D3C-47C3-8EFC-777C75D9A174}" dt="2023-02-05T23:34:26.436" v="438" actId="1035"/>
        <pc:sldMkLst>
          <pc:docMk/>
          <pc:sldMk cId="3356338636" sldId="1456"/>
        </pc:sldMkLst>
        <pc:spChg chg="del">
          <ac:chgData name="Gilberto Santos Junior" userId="96a7d4d18d04a675" providerId="LiveId" clId="{196A93F4-9D3C-47C3-8EFC-777C75D9A174}" dt="2023-02-05T23:16:43.558" v="187" actId="478"/>
          <ac:spMkLst>
            <pc:docMk/>
            <pc:sldMk cId="3356338636" sldId="1456"/>
            <ac:spMk id="2" creationId="{14DE244D-BA8F-BC84-88AB-7B6D9720A298}"/>
          </ac:spMkLst>
        </pc:spChg>
        <pc:spChg chg="mod">
          <ac:chgData name="Gilberto Santos Junior" userId="96a7d4d18d04a675" providerId="LiveId" clId="{196A93F4-9D3C-47C3-8EFC-777C75D9A174}" dt="2023-02-05T23:13:18.364" v="174" actId="255"/>
          <ac:spMkLst>
            <pc:docMk/>
            <pc:sldMk cId="3356338636" sldId="1456"/>
            <ac:spMk id="4" creationId="{770739EA-D57C-49FA-B778-D2B322AC3CE4}"/>
          </ac:spMkLst>
        </pc:spChg>
        <pc:spChg chg="del">
          <ac:chgData name="Gilberto Santos Junior" userId="96a7d4d18d04a675" providerId="LiveId" clId="{196A93F4-9D3C-47C3-8EFC-777C75D9A174}" dt="2023-02-05T23:27:15.438" v="302" actId="478"/>
          <ac:spMkLst>
            <pc:docMk/>
            <pc:sldMk cId="3356338636" sldId="1456"/>
            <ac:spMk id="5" creationId="{733DDBB6-E482-433F-9E52-AB2028256536}"/>
          </ac:spMkLst>
        </pc:spChg>
        <pc:spChg chg="add mod">
          <ac:chgData name="Gilberto Santos Junior" userId="96a7d4d18d04a675" providerId="LiveId" clId="{196A93F4-9D3C-47C3-8EFC-777C75D9A174}" dt="2023-02-05T23:16:43.958" v="188"/>
          <ac:spMkLst>
            <pc:docMk/>
            <pc:sldMk cId="3356338636" sldId="1456"/>
            <ac:spMk id="7" creationId="{95B15D64-40DF-4159-E3B5-3D51E4FF420E}"/>
          </ac:spMkLst>
        </pc:spChg>
        <pc:spChg chg="add mod">
          <ac:chgData name="Gilberto Santos Junior" userId="96a7d4d18d04a675" providerId="LiveId" clId="{196A93F4-9D3C-47C3-8EFC-777C75D9A174}" dt="2023-02-05T23:27:19.979" v="305"/>
          <ac:spMkLst>
            <pc:docMk/>
            <pc:sldMk cId="3356338636" sldId="1456"/>
            <ac:spMk id="8" creationId="{54A30645-78E1-F3B8-28FA-3EA25AB3DA8B}"/>
          </ac:spMkLst>
        </pc:spChg>
        <pc:spChg chg="add mod">
          <ac:chgData name="Gilberto Santos Junior" userId="96a7d4d18d04a675" providerId="LiveId" clId="{196A93F4-9D3C-47C3-8EFC-777C75D9A174}" dt="2023-02-05T23:27:19.979" v="305"/>
          <ac:spMkLst>
            <pc:docMk/>
            <pc:sldMk cId="3356338636" sldId="1456"/>
            <ac:spMk id="12" creationId="{ED0F097D-7E28-BB54-E62A-3286C8664B68}"/>
          </ac:spMkLst>
        </pc:spChg>
        <pc:spChg chg="del">
          <ac:chgData name="Gilberto Santos Junior" userId="96a7d4d18d04a675" providerId="LiveId" clId="{196A93F4-9D3C-47C3-8EFC-777C75D9A174}" dt="2023-02-05T23:27:17.030" v="303" actId="478"/>
          <ac:spMkLst>
            <pc:docMk/>
            <pc:sldMk cId="3356338636" sldId="1456"/>
            <ac:spMk id="14" creationId="{62374F5C-632D-4E05-AE99-921304C83D53}"/>
          </ac:spMkLst>
        </pc:spChg>
        <pc:graphicFrameChg chg="del">
          <ac:chgData name="Gilberto Santos Junior" userId="96a7d4d18d04a675" providerId="LiveId" clId="{196A93F4-9D3C-47C3-8EFC-777C75D9A174}" dt="2023-02-05T23:27:18.639" v="304" actId="478"/>
          <ac:graphicFrameMkLst>
            <pc:docMk/>
            <pc:sldMk cId="3356338636" sldId="1456"/>
            <ac:graphicFrameMk id="6" creationId="{7179E4AC-7F35-4BA0-A114-991BA3D87392}"/>
          </ac:graphicFrameMkLst>
        </pc:graphicFrameChg>
        <pc:graphicFrameChg chg="add mod modGraphic">
          <ac:chgData name="Gilberto Santos Junior" userId="96a7d4d18d04a675" providerId="LiveId" clId="{196A93F4-9D3C-47C3-8EFC-777C75D9A174}" dt="2023-02-05T23:34:26.436" v="438" actId="1035"/>
          <ac:graphicFrameMkLst>
            <pc:docMk/>
            <pc:sldMk cId="3356338636" sldId="1456"/>
            <ac:graphicFrameMk id="11" creationId="{18E32E78-E49E-2B3A-E987-C1F403062A41}"/>
          </ac:graphicFrameMkLst>
        </pc:graphicFrameChg>
      </pc:sldChg>
      <pc:sldChg chg="del">
        <pc:chgData name="Gilberto Santos Junior" userId="96a7d4d18d04a675" providerId="LiveId" clId="{196A93F4-9D3C-47C3-8EFC-777C75D9A174}" dt="2023-02-05T23:18:29.033" v="198" actId="47"/>
        <pc:sldMkLst>
          <pc:docMk/>
          <pc:sldMk cId="3705093346" sldId="1457"/>
        </pc:sldMkLst>
      </pc:sldChg>
      <pc:sldChg chg="addSp delSp modSp mod">
        <pc:chgData name="Gilberto Santos Junior" userId="96a7d4d18d04a675" providerId="LiveId" clId="{196A93F4-9D3C-47C3-8EFC-777C75D9A174}" dt="2023-02-05T23:34:20.008" v="434" actId="1035"/>
        <pc:sldMkLst>
          <pc:docMk/>
          <pc:sldMk cId="2768631622" sldId="1458"/>
        </pc:sldMkLst>
        <pc:spChg chg="del">
          <ac:chgData name="Gilberto Santos Junior" userId="96a7d4d18d04a675" providerId="LiveId" clId="{196A93F4-9D3C-47C3-8EFC-777C75D9A174}" dt="2023-02-05T23:17:54.894" v="194" actId="478"/>
          <ac:spMkLst>
            <pc:docMk/>
            <pc:sldMk cId="2768631622" sldId="1458"/>
            <ac:spMk id="2" creationId="{77BBF8AB-CB06-7A85-A4B4-7E2A03C20ACC}"/>
          </ac:spMkLst>
        </pc:spChg>
        <pc:spChg chg="mod">
          <ac:chgData name="Gilberto Santos Junior" userId="96a7d4d18d04a675" providerId="LiveId" clId="{196A93F4-9D3C-47C3-8EFC-777C75D9A174}" dt="2023-02-05T23:15:22.915" v="182" actId="255"/>
          <ac:spMkLst>
            <pc:docMk/>
            <pc:sldMk cId="2768631622" sldId="1458"/>
            <ac:spMk id="4" creationId="{770739EA-D57C-49FA-B778-D2B322AC3CE4}"/>
          </ac:spMkLst>
        </pc:spChg>
        <pc:spChg chg="del">
          <ac:chgData name="Gilberto Santos Junior" userId="96a7d4d18d04a675" providerId="LiveId" clId="{196A93F4-9D3C-47C3-8EFC-777C75D9A174}" dt="2023-02-05T23:26:12.118" v="292" actId="478"/>
          <ac:spMkLst>
            <pc:docMk/>
            <pc:sldMk cId="2768631622" sldId="1458"/>
            <ac:spMk id="5" creationId="{733DDBB6-E482-433F-9E52-AB2028256536}"/>
          </ac:spMkLst>
        </pc:spChg>
        <pc:spChg chg="add mod">
          <ac:chgData name="Gilberto Santos Junior" userId="96a7d4d18d04a675" providerId="LiveId" clId="{196A93F4-9D3C-47C3-8EFC-777C75D9A174}" dt="2023-02-05T23:17:55.284" v="195"/>
          <ac:spMkLst>
            <pc:docMk/>
            <pc:sldMk cId="2768631622" sldId="1458"/>
            <ac:spMk id="7" creationId="{68B7B30C-E25D-6712-7FE7-70A10F803480}"/>
          </ac:spMkLst>
        </pc:spChg>
        <pc:spChg chg="add mod">
          <ac:chgData name="Gilberto Santos Junior" userId="96a7d4d18d04a675" providerId="LiveId" clId="{196A93F4-9D3C-47C3-8EFC-777C75D9A174}" dt="2023-02-05T23:26:17.472" v="295"/>
          <ac:spMkLst>
            <pc:docMk/>
            <pc:sldMk cId="2768631622" sldId="1458"/>
            <ac:spMk id="8" creationId="{EA4AA45C-94D1-539E-02AF-90A49B22AC6C}"/>
          </ac:spMkLst>
        </pc:spChg>
        <pc:spChg chg="add mod">
          <ac:chgData name="Gilberto Santos Junior" userId="96a7d4d18d04a675" providerId="LiveId" clId="{196A93F4-9D3C-47C3-8EFC-777C75D9A174}" dt="2023-02-05T23:26:17.472" v="295"/>
          <ac:spMkLst>
            <pc:docMk/>
            <pc:sldMk cId="2768631622" sldId="1458"/>
            <ac:spMk id="11" creationId="{9DDD9EE7-F747-DBC9-D9F4-03385AD3635F}"/>
          </ac:spMkLst>
        </pc:spChg>
        <pc:spChg chg="del">
          <ac:chgData name="Gilberto Santos Junior" userId="96a7d4d18d04a675" providerId="LiveId" clId="{196A93F4-9D3C-47C3-8EFC-777C75D9A174}" dt="2023-02-05T23:26:13.893" v="293" actId="478"/>
          <ac:spMkLst>
            <pc:docMk/>
            <pc:sldMk cId="2768631622" sldId="1458"/>
            <ac:spMk id="14" creationId="{62374F5C-632D-4E05-AE99-921304C83D53}"/>
          </ac:spMkLst>
        </pc:spChg>
        <pc:graphicFrameChg chg="del">
          <ac:chgData name="Gilberto Santos Junior" userId="96a7d4d18d04a675" providerId="LiveId" clId="{196A93F4-9D3C-47C3-8EFC-777C75D9A174}" dt="2023-02-05T23:26:15.801" v="294" actId="478"/>
          <ac:graphicFrameMkLst>
            <pc:docMk/>
            <pc:sldMk cId="2768631622" sldId="1458"/>
            <ac:graphicFrameMk id="6" creationId="{7179E4AC-7F35-4BA0-A114-991BA3D87392}"/>
          </ac:graphicFrameMkLst>
        </pc:graphicFrameChg>
        <pc:graphicFrameChg chg="add mod modGraphic">
          <ac:chgData name="Gilberto Santos Junior" userId="96a7d4d18d04a675" providerId="LiveId" clId="{196A93F4-9D3C-47C3-8EFC-777C75D9A174}" dt="2023-02-05T23:34:20.008" v="434" actId="1035"/>
          <ac:graphicFrameMkLst>
            <pc:docMk/>
            <pc:sldMk cId="2768631622" sldId="1458"/>
            <ac:graphicFrameMk id="10" creationId="{FD1B1E34-35DC-C734-7E43-AE4F304434E0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25:23.597" v="274"/>
        <pc:sldMkLst>
          <pc:docMk/>
          <pc:sldMk cId="3420500370" sldId="1459"/>
        </pc:sldMkLst>
        <pc:spChg chg="del">
          <ac:chgData name="Gilberto Santos Junior" userId="96a7d4d18d04a675" providerId="LiveId" clId="{196A93F4-9D3C-47C3-8EFC-777C75D9A174}" dt="2023-02-05T23:18:47.670" v="199" actId="478"/>
          <ac:spMkLst>
            <pc:docMk/>
            <pc:sldMk cId="3420500370" sldId="1459"/>
            <ac:spMk id="2" creationId="{E6BB683E-0E09-56AA-20D6-C507CF7E22C6}"/>
          </ac:spMkLst>
        </pc:spChg>
        <pc:spChg chg="mod">
          <ac:chgData name="Gilberto Santos Junior" userId="96a7d4d18d04a675" providerId="LiveId" clId="{196A93F4-9D3C-47C3-8EFC-777C75D9A174}" dt="2023-02-05T23:22:09.144" v="246" actId="255"/>
          <ac:spMkLst>
            <pc:docMk/>
            <pc:sldMk cId="3420500370" sldId="1459"/>
            <ac:spMk id="4" creationId="{770739EA-D57C-49FA-B778-D2B322AC3CE4}"/>
          </ac:spMkLst>
        </pc:spChg>
        <pc:spChg chg="del">
          <ac:chgData name="Gilberto Santos Junior" userId="96a7d4d18d04a675" providerId="LiveId" clId="{196A93F4-9D3C-47C3-8EFC-777C75D9A174}" dt="2023-02-05T23:25:16.022" v="270" actId="478"/>
          <ac:spMkLst>
            <pc:docMk/>
            <pc:sldMk cId="3420500370" sldId="1459"/>
            <ac:spMk id="5" creationId="{733DDBB6-E482-433F-9E52-AB2028256536}"/>
          </ac:spMkLst>
        </pc:spChg>
        <pc:spChg chg="add mod">
          <ac:chgData name="Gilberto Santos Junior" userId="96a7d4d18d04a675" providerId="LiveId" clId="{196A93F4-9D3C-47C3-8EFC-777C75D9A174}" dt="2023-02-05T23:18:48.118" v="200"/>
          <ac:spMkLst>
            <pc:docMk/>
            <pc:sldMk cId="3420500370" sldId="1459"/>
            <ac:spMk id="7" creationId="{699EBB67-954B-855C-5A87-DF0A064948AD}"/>
          </ac:spMkLst>
        </pc:spChg>
        <pc:spChg chg="add mod">
          <ac:chgData name="Gilberto Santos Junior" userId="96a7d4d18d04a675" providerId="LiveId" clId="{196A93F4-9D3C-47C3-8EFC-777C75D9A174}" dt="2023-02-05T23:25:23.597" v="274"/>
          <ac:spMkLst>
            <pc:docMk/>
            <pc:sldMk cId="3420500370" sldId="1459"/>
            <ac:spMk id="9" creationId="{2BD950CF-3863-8445-0287-00EB15C18DEB}"/>
          </ac:spMkLst>
        </pc:spChg>
        <pc:spChg chg="add mod">
          <ac:chgData name="Gilberto Santos Junior" userId="96a7d4d18d04a675" providerId="LiveId" clId="{196A93F4-9D3C-47C3-8EFC-777C75D9A174}" dt="2023-02-05T23:25:23.597" v="274"/>
          <ac:spMkLst>
            <pc:docMk/>
            <pc:sldMk cId="3420500370" sldId="1459"/>
            <ac:spMk id="11" creationId="{CA0BD548-125F-9F99-BDEC-1C25E17C2B08}"/>
          </ac:spMkLst>
        </pc:spChg>
        <pc:spChg chg="del">
          <ac:chgData name="Gilberto Santos Junior" userId="96a7d4d18d04a675" providerId="LiveId" clId="{196A93F4-9D3C-47C3-8EFC-777C75D9A174}" dt="2023-02-05T23:25:18.141" v="271" actId="478"/>
          <ac:spMkLst>
            <pc:docMk/>
            <pc:sldMk cId="3420500370" sldId="1459"/>
            <ac:spMk id="14" creationId="{62374F5C-632D-4E05-AE99-921304C83D53}"/>
          </ac:spMkLst>
        </pc:spChg>
        <pc:graphicFrameChg chg="del modGraphic">
          <ac:chgData name="Gilberto Santos Junior" userId="96a7d4d18d04a675" providerId="LiveId" clId="{196A93F4-9D3C-47C3-8EFC-777C75D9A174}" dt="2023-02-05T23:25:21.896" v="273" actId="478"/>
          <ac:graphicFrameMkLst>
            <pc:docMk/>
            <pc:sldMk cId="3420500370" sldId="1459"/>
            <ac:graphicFrameMk id="6" creationId="{7179E4AC-7F35-4BA0-A114-991BA3D87392}"/>
          </ac:graphicFrameMkLst>
        </pc:graphicFrameChg>
        <pc:graphicFrameChg chg="add mod">
          <ac:chgData name="Gilberto Santos Junior" userId="96a7d4d18d04a675" providerId="LiveId" clId="{196A93F4-9D3C-47C3-8EFC-777C75D9A174}" dt="2023-02-05T23:25:23.597" v="274"/>
          <ac:graphicFrameMkLst>
            <pc:docMk/>
            <pc:sldMk cId="3420500370" sldId="1459"/>
            <ac:graphicFrameMk id="10" creationId="{5DD5FCA4-5FCB-D93A-C3F9-205ED06BD636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30:48.531" v="330" actId="255"/>
        <pc:sldMkLst>
          <pc:docMk/>
          <pc:sldMk cId="380359322" sldId="1460"/>
        </pc:sldMkLst>
        <pc:spChg chg="mod">
          <ac:chgData name="Gilberto Santos Junior" userId="96a7d4d18d04a675" providerId="LiveId" clId="{196A93F4-9D3C-47C3-8EFC-777C75D9A174}" dt="2023-02-05T23:30:48.531" v="330" actId="255"/>
          <ac:spMkLst>
            <pc:docMk/>
            <pc:sldMk cId="380359322" sldId="1460"/>
            <ac:spMk id="4" creationId="{770739EA-D57C-49FA-B778-D2B322AC3CE4}"/>
          </ac:spMkLst>
        </pc:spChg>
        <pc:spChg chg="del">
          <ac:chgData name="Gilberto Santos Junior" userId="96a7d4d18d04a675" providerId="LiveId" clId="{196A93F4-9D3C-47C3-8EFC-777C75D9A174}" dt="2023-02-05T23:30:07.170" v="326" actId="478"/>
          <ac:spMkLst>
            <pc:docMk/>
            <pc:sldMk cId="380359322" sldId="1460"/>
            <ac:spMk id="5" creationId="{733DDBB6-E482-433F-9E52-AB2028256536}"/>
          </ac:spMkLst>
        </pc:spChg>
        <pc:spChg chg="del">
          <ac:chgData name="Gilberto Santos Junior" userId="96a7d4d18d04a675" providerId="LiveId" clId="{196A93F4-9D3C-47C3-8EFC-777C75D9A174}" dt="2023-02-05T23:19:28.729" v="213" actId="478"/>
          <ac:spMkLst>
            <pc:docMk/>
            <pc:sldMk cId="380359322" sldId="1460"/>
            <ac:spMk id="7" creationId="{6F947C7A-26B6-03DE-AB79-8056BF0D2D77}"/>
          </ac:spMkLst>
        </pc:spChg>
        <pc:spChg chg="add mod">
          <ac:chgData name="Gilberto Santos Junior" userId="96a7d4d18d04a675" providerId="LiveId" clId="{196A93F4-9D3C-47C3-8EFC-777C75D9A174}" dt="2023-02-05T23:19:29.227" v="214"/>
          <ac:spMkLst>
            <pc:docMk/>
            <pc:sldMk cId="380359322" sldId="1460"/>
            <ac:spMk id="8" creationId="{FAC613B9-58B7-2F97-4350-DCF73F8DAAA8}"/>
          </ac:spMkLst>
        </pc:spChg>
        <pc:spChg chg="add mod">
          <ac:chgData name="Gilberto Santos Junior" userId="96a7d4d18d04a675" providerId="LiveId" clId="{196A93F4-9D3C-47C3-8EFC-777C75D9A174}" dt="2023-02-05T23:30:15.049" v="329"/>
          <ac:spMkLst>
            <pc:docMk/>
            <pc:sldMk cId="380359322" sldId="1460"/>
            <ac:spMk id="13" creationId="{A77B3C0A-9941-7B81-703E-12D7FE64BBE4}"/>
          </ac:spMkLst>
        </pc:spChg>
        <pc:spChg chg="del">
          <ac:chgData name="Gilberto Santos Junior" userId="96a7d4d18d04a675" providerId="LiveId" clId="{196A93F4-9D3C-47C3-8EFC-777C75D9A174}" dt="2023-02-05T23:30:09.230" v="327" actId="478"/>
          <ac:spMkLst>
            <pc:docMk/>
            <pc:sldMk cId="380359322" sldId="1460"/>
            <ac:spMk id="14" creationId="{62374F5C-632D-4E05-AE99-921304C83D53}"/>
          </ac:spMkLst>
        </pc:spChg>
        <pc:spChg chg="add mod">
          <ac:chgData name="Gilberto Santos Junior" userId="96a7d4d18d04a675" providerId="LiveId" clId="{196A93F4-9D3C-47C3-8EFC-777C75D9A174}" dt="2023-02-05T23:30:15.049" v="329"/>
          <ac:spMkLst>
            <pc:docMk/>
            <pc:sldMk cId="380359322" sldId="1460"/>
            <ac:spMk id="18" creationId="{3553795A-4AD1-C2FA-6852-DCBA82F5961C}"/>
          </ac:spMkLst>
        </pc:spChg>
        <pc:graphicFrameChg chg="del">
          <ac:chgData name="Gilberto Santos Junior" userId="96a7d4d18d04a675" providerId="LiveId" clId="{196A93F4-9D3C-47C3-8EFC-777C75D9A174}" dt="2023-02-05T23:30:11.311" v="328" actId="478"/>
          <ac:graphicFrameMkLst>
            <pc:docMk/>
            <pc:sldMk cId="380359322" sldId="1460"/>
            <ac:graphicFrameMk id="6" creationId="{7179E4AC-7F35-4BA0-A114-991BA3D87392}"/>
          </ac:graphicFrameMkLst>
        </pc:graphicFrameChg>
        <pc:graphicFrameChg chg="add mod">
          <ac:chgData name="Gilberto Santos Junior" userId="96a7d4d18d04a675" providerId="LiveId" clId="{196A93F4-9D3C-47C3-8EFC-777C75D9A174}" dt="2023-02-05T23:30:15.049" v="329"/>
          <ac:graphicFrameMkLst>
            <pc:docMk/>
            <pc:sldMk cId="380359322" sldId="1460"/>
            <ac:graphicFrameMk id="16" creationId="{F6EF0911-DD5F-5AB3-B890-6FDCBE5000AB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29:48.089" v="325"/>
        <pc:sldMkLst>
          <pc:docMk/>
          <pc:sldMk cId="2116699897" sldId="1461"/>
        </pc:sldMkLst>
        <pc:spChg chg="del">
          <ac:chgData name="Gilberto Santos Junior" userId="96a7d4d18d04a675" providerId="LiveId" clId="{196A93F4-9D3C-47C3-8EFC-777C75D9A174}" dt="2023-02-05T23:19:22.232" v="211" actId="478"/>
          <ac:spMkLst>
            <pc:docMk/>
            <pc:sldMk cId="2116699897" sldId="1461"/>
            <ac:spMk id="2" creationId="{0C15BD31-A0B8-2EB0-F643-44F0D4F6C672}"/>
          </ac:spMkLst>
        </pc:spChg>
        <pc:spChg chg="mod">
          <ac:chgData name="Gilberto Santos Junior" userId="96a7d4d18d04a675" providerId="LiveId" clId="{196A93F4-9D3C-47C3-8EFC-777C75D9A174}" dt="2023-02-05T23:29:37.147" v="321" actId="255"/>
          <ac:spMkLst>
            <pc:docMk/>
            <pc:sldMk cId="2116699897" sldId="1461"/>
            <ac:spMk id="4" creationId="{770739EA-D57C-49FA-B778-D2B322AC3CE4}"/>
          </ac:spMkLst>
        </pc:spChg>
        <pc:spChg chg="del">
          <ac:chgData name="Gilberto Santos Junior" userId="96a7d4d18d04a675" providerId="LiveId" clId="{196A93F4-9D3C-47C3-8EFC-777C75D9A174}" dt="2023-02-05T23:29:41.525" v="322" actId="478"/>
          <ac:spMkLst>
            <pc:docMk/>
            <pc:sldMk cId="2116699897" sldId="1461"/>
            <ac:spMk id="5" creationId="{733DDBB6-E482-433F-9E52-AB2028256536}"/>
          </ac:spMkLst>
        </pc:spChg>
        <pc:spChg chg="add mod">
          <ac:chgData name="Gilberto Santos Junior" userId="96a7d4d18d04a675" providerId="LiveId" clId="{196A93F4-9D3C-47C3-8EFC-777C75D9A174}" dt="2023-02-05T23:19:22.729" v="212"/>
          <ac:spMkLst>
            <pc:docMk/>
            <pc:sldMk cId="2116699897" sldId="1461"/>
            <ac:spMk id="7" creationId="{504F418A-90C4-A577-1C9A-E11C91D5C2D8}"/>
          </ac:spMkLst>
        </pc:spChg>
        <pc:spChg chg="add mod">
          <ac:chgData name="Gilberto Santos Junior" userId="96a7d4d18d04a675" providerId="LiveId" clId="{196A93F4-9D3C-47C3-8EFC-777C75D9A174}" dt="2023-02-05T23:29:48.089" v="325"/>
          <ac:spMkLst>
            <pc:docMk/>
            <pc:sldMk cId="2116699897" sldId="1461"/>
            <ac:spMk id="8" creationId="{A5C94119-660C-F2C9-C0F3-F7F9E35D6A64}"/>
          </ac:spMkLst>
        </pc:spChg>
        <pc:spChg chg="del">
          <ac:chgData name="Gilberto Santos Junior" userId="96a7d4d18d04a675" providerId="LiveId" clId="{196A93F4-9D3C-47C3-8EFC-777C75D9A174}" dt="2023-02-05T23:29:43.519" v="323" actId="478"/>
          <ac:spMkLst>
            <pc:docMk/>
            <pc:sldMk cId="2116699897" sldId="1461"/>
            <ac:spMk id="14" creationId="{62374F5C-632D-4E05-AE99-921304C83D53}"/>
          </ac:spMkLst>
        </pc:spChg>
        <pc:spChg chg="add mod">
          <ac:chgData name="Gilberto Santos Junior" userId="96a7d4d18d04a675" providerId="LiveId" clId="{196A93F4-9D3C-47C3-8EFC-777C75D9A174}" dt="2023-02-05T23:29:48.089" v="325"/>
          <ac:spMkLst>
            <pc:docMk/>
            <pc:sldMk cId="2116699897" sldId="1461"/>
            <ac:spMk id="17" creationId="{ABD42FDB-9120-0D0B-E4EF-0F169CE8A495}"/>
          </ac:spMkLst>
        </pc:spChg>
        <pc:graphicFrameChg chg="del">
          <ac:chgData name="Gilberto Santos Junior" userId="96a7d4d18d04a675" providerId="LiveId" clId="{196A93F4-9D3C-47C3-8EFC-777C75D9A174}" dt="2023-02-05T23:29:46.143" v="324" actId="478"/>
          <ac:graphicFrameMkLst>
            <pc:docMk/>
            <pc:sldMk cId="2116699897" sldId="1461"/>
            <ac:graphicFrameMk id="6" creationId="{7179E4AC-7F35-4BA0-A114-991BA3D87392}"/>
          </ac:graphicFrameMkLst>
        </pc:graphicFrameChg>
        <pc:graphicFrameChg chg="add mod">
          <ac:chgData name="Gilberto Santos Junior" userId="96a7d4d18d04a675" providerId="LiveId" clId="{196A93F4-9D3C-47C3-8EFC-777C75D9A174}" dt="2023-02-05T23:29:48.089" v="325"/>
          <ac:graphicFrameMkLst>
            <pc:docMk/>
            <pc:sldMk cId="2116699897" sldId="1461"/>
            <ac:graphicFrameMk id="13" creationId="{FE970608-7147-7480-4FB4-D1DC6C799397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28:58.959" v="315"/>
        <pc:sldMkLst>
          <pc:docMk/>
          <pc:sldMk cId="1143830669" sldId="1462"/>
        </pc:sldMkLst>
        <pc:spChg chg="del">
          <ac:chgData name="Gilberto Santos Junior" userId="96a7d4d18d04a675" providerId="LiveId" clId="{196A93F4-9D3C-47C3-8EFC-777C75D9A174}" dt="2023-02-05T23:19:10.757" v="207" actId="478"/>
          <ac:spMkLst>
            <pc:docMk/>
            <pc:sldMk cId="1143830669" sldId="1462"/>
            <ac:spMk id="2" creationId="{D984801D-DBFF-7E6F-D13C-4AF618635A29}"/>
          </ac:spMkLst>
        </pc:spChg>
        <pc:spChg chg="mod">
          <ac:chgData name="Gilberto Santos Junior" userId="96a7d4d18d04a675" providerId="LiveId" clId="{196A93F4-9D3C-47C3-8EFC-777C75D9A174}" dt="2023-02-05T23:28:34.682" v="311" actId="255"/>
          <ac:spMkLst>
            <pc:docMk/>
            <pc:sldMk cId="1143830669" sldId="1462"/>
            <ac:spMk id="4" creationId="{770739EA-D57C-49FA-B778-D2B322AC3CE4}"/>
          </ac:spMkLst>
        </pc:spChg>
        <pc:spChg chg="del">
          <ac:chgData name="Gilberto Santos Junior" userId="96a7d4d18d04a675" providerId="LiveId" clId="{196A93F4-9D3C-47C3-8EFC-777C75D9A174}" dt="2023-02-05T23:28:52.678" v="312" actId="478"/>
          <ac:spMkLst>
            <pc:docMk/>
            <pc:sldMk cId="1143830669" sldId="1462"/>
            <ac:spMk id="5" creationId="{733DDBB6-E482-433F-9E52-AB2028256536}"/>
          </ac:spMkLst>
        </pc:spChg>
        <pc:spChg chg="add mod">
          <ac:chgData name="Gilberto Santos Junior" userId="96a7d4d18d04a675" providerId="LiveId" clId="{196A93F4-9D3C-47C3-8EFC-777C75D9A174}" dt="2023-02-05T23:19:11.198" v="208"/>
          <ac:spMkLst>
            <pc:docMk/>
            <pc:sldMk cId="1143830669" sldId="1462"/>
            <ac:spMk id="7" creationId="{F3E6FD31-8D72-C7F9-D296-E1CC99D87947}"/>
          </ac:spMkLst>
        </pc:spChg>
        <pc:spChg chg="add mod">
          <ac:chgData name="Gilberto Santos Junior" userId="96a7d4d18d04a675" providerId="LiveId" clId="{196A93F4-9D3C-47C3-8EFC-777C75D9A174}" dt="2023-02-05T23:28:58.959" v="315"/>
          <ac:spMkLst>
            <pc:docMk/>
            <pc:sldMk cId="1143830669" sldId="1462"/>
            <ac:spMk id="8" creationId="{9A436C15-ABB4-3CFF-CB42-8DACF6F614D8}"/>
          </ac:spMkLst>
        </pc:spChg>
        <pc:spChg chg="add mod">
          <ac:chgData name="Gilberto Santos Junior" userId="96a7d4d18d04a675" providerId="LiveId" clId="{196A93F4-9D3C-47C3-8EFC-777C75D9A174}" dt="2023-02-05T23:28:58.959" v="315"/>
          <ac:spMkLst>
            <pc:docMk/>
            <pc:sldMk cId="1143830669" sldId="1462"/>
            <ac:spMk id="13" creationId="{AB2510AC-C2B9-887B-78D2-FEC3576BABB8}"/>
          </ac:spMkLst>
        </pc:spChg>
        <pc:spChg chg="del">
          <ac:chgData name="Gilberto Santos Junior" userId="96a7d4d18d04a675" providerId="LiveId" clId="{196A93F4-9D3C-47C3-8EFC-777C75D9A174}" dt="2023-02-05T23:28:54.478" v="313" actId="478"/>
          <ac:spMkLst>
            <pc:docMk/>
            <pc:sldMk cId="1143830669" sldId="1462"/>
            <ac:spMk id="14" creationId="{62374F5C-632D-4E05-AE99-921304C83D53}"/>
          </ac:spMkLst>
        </pc:spChg>
        <pc:graphicFrameChg chg="del">
          <ac:chgData name="Gilberto Santos Junior" userId="96a7d4d18d04a675" providerId="LiveId" clId="{196A93F4-9D3C-47C3-8EFC-777C75D9A174}" dt="2023-02-05T23:28:56.443" v="314" actId="478"/>
          <ac:graphicFrameMkLst>
            <pc:docMk/>
            <pc:sldMk cId="1143830669" sldId="1462"/>
            <ac:graphicFrameMk id="6" creationId="{7179E4AC-7F35-4BA0-A114-991BA3D87392}"/>
          </ac:graphicFrameMkLst>
        </pc:graphicFrameChg>
        <pc:graphicFrameChg chg="add mod">
          <ac:chgData name="Gilberto Santos Junior" userId="96a7d4d18d04a675" providerId="LiveId" clId="{196A93F4-9D3C-47C3-8EFC-777C75D9A174}" dt="2023-02-05T23:28:58.959" v="315"/>
          <ac:graphicFrameMkLst>
            <pc:docMk/>
            <pc:sldMk cId="1143830669" sldId="1462"/>
            <ac:graphicFrameMk id="9" creationId="{F3DFF211-8285-2942-A53A-490AF1BED3AA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29:21.074" v="320" actId="255"/>
        <pc:sldMkLst>
          <pc:docMk/>
          <pc:sldMk cId="2750332871" sldId="1463"/>
        </pc:sldMkLst>
        <pc:spChg chg="del">
          <ac:chgData name="Gilberto Santos Junior" userId="96a7d4d18d04a675" providerId="LiveId" clId="{196A93F4-9D3C-47C3-8EFC-777C75D9A174}" dt="2023-02-05T23:19:16.832" v="209" actId="478"/>
          <ac:spMkLst>
            <pc:docMk/>
            <pc:sldMk cId="2750332871" sldId="1463"/>
            <ac:spMk id="2" creationId="{6EF45FFD-F7AF-38CE-6AAF-7DCEE069D103}"/>
          </ac:spMkLst>
        </pc:spChg>
        <pc:spChg chg="mod">
          <ac:chgData name="Gilberto Santos Junior" userId="96a7d4d18d04a675" providerId="LiveId" clId="{196A93F4-9D3C-47C3-8EFC-777C75D9A174}" dt="2023-02-05T23:29:21.074" v="320" actId="255"/>
          <ac:spMkLst>
            <pc:docMk/>
            <pc:sldMk cId="2750332871" sldId="1463"/>
            <ac:spMk id="4" creationId="{770739EA-D57C-49FA-B778-D2B322AC3CE4}"/>
          </ac:spMkLst>
        </pc:spChg>
        <pc:spChg chg="del">
          <ac:chgData name="Gilberto Santos Junior" userId="96a7d4d18d04a675" providerId="LiveId" clId="{196A93F4-9D3C-47C3-8EFC-777C75D9A174}" dt="2023-02-05T23:29:09.022" v="316" actId="478"/>
          <ac:spMkLst>
            <pc:docMk/>
            <pc:sldMk cId="2750332871" sldId="1463"/>
            <ac:spMk id="5" creationId="{733DDBB6-E482-433F-9E52-AB2028256536}"/>
          </ac:spMkLst>
        </pc:spChg>
        <pc:spChg chg="add mod">
          <ac:chgData name="Gilberto Santos Junior" userId="96a7d4d18d04a675" providerId="LiveId" clId="{196A93F4-9D3C-47C3-8EFC-777C75D9A174}" dt="2023-02-05T23:19:17.269" v="210"/>
          <ac:spMkLst>
            <pc:docMk/>
            <pc:sldMk cId="2750332871" sldId="1463"/>
            <ac:spMk id="7" creationId="{568BFDC6-0907-2BC3-ECFD-2E018BAA43DD}"/>
          </ac:spMkLst>
        </pc:spChg>
        <pc:spChg chg="add mod">
          <ac:chgData name="Gilberto Santos Junior" userId="96a7d4d18d04a675" providerId="LiveId" clId="{196A93F4-9D3C-47C3-8EFC-777C75D9A174}" dt="2023-02-05T23:29:14.414" v="319"/>
          <ac:spMkLst>
            <pc:docMk/>
            <pc:sldMk cId="2750332871" sldId="1463"/>
            <ac:spMk id="8" creationId="{AA18A508-8AE0-ED4F-81D4-06B10CDBBD8B}"/>
          </ac:spMkLst>
        </pc:spChg>
        <pc:spChg chg="add mod">
          <ac:chgData name="Gilberto Santos Junior" userId="96a7d4d18d04a675" providerId="LiveId" clId="{196A93F4-9D3C-47C3-8EFC-777C75D9A174}" dt="2023-02-05T23:29:14.414" v="319"/>
          <ac:spMkLst>
            <pc:docMk/>
            <pc:sldMk cId="2750332871" sldId="1463"/>
            <ac:spMk id="13" creationId="{56932058-4810-13EB-E067-3E267A093F57}"/>
          </ac:spMkLst>
        </pc:spChg>
        <pc:spChg chg="del">
          <ac:chgData name="Gilberto Santos Junior" userId="96a7d4d18d04a675" providerId="LiveId" clId="{196A93F4-9D3C-47C3-8EFC-777C75D9A174}" dt="2023-02-05T23:29:10.958" v="317" actId="478"/>
          <ac:spMkLst>
            <pc:docMk/>
            <pc:sldMk cId="2750332871" sldId="1463"/>
            <ac:spMk id="14" creationId="{62374F5C-632D-4E05-AE99-921304C83D53}"/>
          </ac:spMkLst>
        </pc:spChg>
        <pc:graphicFrameChg chg="del">
          <ac:chgData name="Gilberto Santos Junior" userId="96a7d4d18d04a675" providerId="LiveId" clId="{196A93F4-9D3C-47C3-8EFC-777C75D9A174}" dt="2023-02-05T23:29:12.960" v="318" actId="478"/>
          <ac:graphicFrameMkLst>
            <pc:docMk/>
            <pc:sldMk cId="2750332871" sldId="1463"/>
            <ac:graphicFrameMk id="6" creationId="{7179E4AC-7F35-4BA0-A114-991BA3D87392}"/>
          </ac:graphicFrameMkLst>
        </pc:graphicFrameChg>
        <pc:graphicFrameChg chg="add mod">
          <ac:chgData name="Gilberto Santos Junior" userId="96a7d4d18d04a675" providerId="LiveId" clId="{196A93F4-9D3C-47C3-8EFC-777C75D9A174}" dt="2023-02-05T23:29:14.414" v="319"/>
          <ac:graphicFrameMkLst>
            <pc:docMk/>
            <pc:sldMk cId="2750332871" sldId="1463"/>
            <ac:graphicFrameMk id="9" creationId="{07204030-8E2F-16C5-C2CD-4E9F33F03C7F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24:32.248" v="263" actId="1035"/>
        <pc:sldMkLst>
          <pc:docMk/>
          <pc:sldMk cId="2914230364" sldId="1464"/>
        </pc:sldMkLst>
        <pc:spChg chg="del">
          <ac:chgData name="Gilberto Santos Junior" userId="96a7d4d18d04a675" providerId="LiveId" clId="{196A93F4-9D3C-47C3-8EFC-777C75D9A174}" dt="2023-02-05T23:19:05.645" v="205" actId="478"/>
          <ac:spMkLst>
            <pc:docMk/>
            <pc:sldMk cId="2914230364" sldId="1464"/>
            <ac:spMk id="2" creationId="{BB9367B2-68E7-996D-924D-756E3F64DD2D}"/>
          </ac:spMkLst>
        </pc:spChg>
        <pc:spChg chg="mod">
          <ac:chgData name="Gilberto Santos Junior" userId="96a7d4d18d04a675" providerId="LiveId" clId="{196A93F4-9D3C-47C3-8EFC-777C75D9A174}" dt="2023-02-05T23:22:36.601" v="249" actId="255"/>
          <ac:spMkLst>
            <pc:docMk/>
            <pc:sldMk cId="2914230364" sldId="1464"/>
            <ac:spMk id="4" creationId="{770739EA-D57C-49FA-B778-D2B322AC3CE4}"/>
          </ac:spMkLst>
        </pc:spChg>
        <pc:spChg chg="mod">
          <ac:chgData name="Gilberto Santos Junior" userId="96a7d4d18d04a675" providerId="LiveId" clId="{196A93F4-9D3C-47C3-8EFC-777C75D9A174}" dt="2023-02-05T23:24:32.248" v="263" actId="1035"/>
          <ac:spMkLst>
            <pc:docMk/>
            <pc:sldMk cId="2914230364" sldId="1464"/>
            <ac:spMk id="5" creationId="{733DDBB6-E482-433F-9E52-AB2028256536}"/>
          </ac:spMkLst>
        </pc:spChg>
        <pc:spChg chg="add mod">
          <ac:chgData name="Gilberto Santos Junior" userId="96a7d4d18d04a675" providerId="LiveId" clId="{196A93F4-9D3C-47C3-8EFC-777C75D9A174}" dt="2023-02-05T23:19:06.082" v="206"/>
          <ac:spMkLst>
            <pc:docMk/>
            <pc:sldMk cId="2914230364" sldId="1464"/>
            <ac:spMk id="7" creationId="{C3EE1341-AA1C-2C03-B7B7-8B382CCC248D}"/>
          </ac:spMkLst>
        </pc:spChg>
        <pc:spChg chg="mod">
          <ac:chgData name="Gilberto Santos Junior" userId="96a7d4d18d04a675" providerId="LiveId" clId="{196A93F4-9D3C-47C3-8EFC-777C75D9A174}" dt="2023-02-05T23:24:32.248" v="263" actId="1035"/>
          <ac:spMkLst>
            <pc:docMk/>
            <pc:sldMk cId="2914230364" sldId="1464"/>
            <ac:spMk id="14" creationId="{62374F5C-632D-4E05-AE99-921304C83D53}"/>
          </ac:spMkLst>
        </pc:spChg>
        <pc:graphicFrameChg chg="mod">
          <ac:chgData name="Gilberto Santos Junior" userId="96a7d4d18d04a675" providerId="LiveId" clId="{196A93F4-9D3C-47C3-8EFC-777C75D9A174}" dt="2023-02-05T23:24:32.248" v="263" actId="1035"/>
          <ac:graphicFrameMkLst>
            <pc:docMk/>
            <pc:sldMk cId="2914230364" sldId="1464"/>
            <ac:graphicFrameMk id="6" creationId="{7179E4AC-7F35-4BA0-A114-991BA3D87392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24:12.966" v="262" actId="1035"/>
        <pc:sldMkLst>
          <pc:docMk/>
          <pc:sldMk cId="3799571489" sldId="1465"/>
        </pc:sldMkLst>
        <pc:spChg chg="del">
          <ac:chgData name="Gilberto Santos Junior" userId="96a7d4d18d04a675" providerId="LiveId" clId="{196A93F4-9D3C-47C3-8EFC-777C75D9A174}" dt="2023-02-05T23:19:00.870" v="203" actId="478"/>
          <ac:spMkLst>
            <pc:docMk/>
            <pc:sldMk cId="3799571489" sldId="1465"/>
            <ac:spMk id="2" creationId="{8BED451B-8086-A7A1-4FBA-A31A04CF8758}"/>
          </ac:spMkLst>
        </pc:spChg>
        <pc:spChg chg="mod">
          <ac:chgData name="Gilberto Santos Junior" userId="96a7d4d18d04a675" providerId="LiveId" clId="{196A93F4-9D3C-47C3-8EFC-777C75D9A174}" dt="2023-02-05T23:22:23.986" v="248" actId="255"/>
          <ac:spMkLst>
            <pc:docMk/>
            <pc:sldMk cId="3799571489" sldId="1465"/>
            <ac:spMk id="4" creationId="{770739EA-D57C-49FA-B778-D2B322AC3CE4}"/>
          </ac:spMkLst>
        </pc:spChg>
        <pc:spChg chg="mod">
          <ac:chgData name="Gilberto Santos Junior" userId="96a7d4d18d04a675" providerId="LiveId" clId="{196A93F4-9D3C-47C3-8EFC-777C75D9A174}" dt="2023-02-05T23:24:12.966" v="262" actId="1035"/>
          <ac:spMkLst>
            <pc:docMk/>
            <pc:sldMk cId="3799571489" sldId="1465"/>
            <ac:spMk id="5" creationId="{733DDBB6-E482-433F-9E52-AB2028256536}"/>
          </ac:spMkLst>
        </pc:spChg>
        <pc:spChg chg="add mod">
          <ac:chgData name="Gilberto Santos Junior" userId="96a7d4d18d04a675" providerId="LiveId" clId="{196A93F4-9D3C-47C3-8EFC-777C75D9A174}" dt="2023-02-05T23:19:01.238" v="204"/>
          <ac:spMkLst>
            <pc:docMk/>
            <pc:sldMk cId="3799571489" sldId="1465"/>
            <ac:spMk id="7" creationId="{5F0A4430-6D81-3AEB-7A5D-FCA9B1036047}"/>
          </ac:spMkLst>
        </pc:spChg>
        <pc:spChg chg="mod">
          <ac:chgData name="Gilberto Santos Junior" userId="96a7d4d18d04a675" providerId="LiveId" clId="{196A93F4-9D3C-47C3-8EFC-777C75D9A174}" dt="2023-02-05T23:24:12.966" v="262" actId="1035"/>
          <ac:spMkLst>
            <pc:docMk/>
            <pc:sldMk cId="3799571489" sldId="1465"/>
            <ac:spMk id="14" creationId="{62374F5C-632D-4E05-AE99-921304C83D53}"/>
          </ac:spMkLst>
        </pc:spChg>
        <pc:graphicFrameChg chg="mod">
          <ac:chgData name="Gilberto Santos Junior" userId="96a7d4d18d04a675" providerId="LiveId" clId="{196A93F4-9D3C-47C3-8EFC-777C75D9A174}" dt="2023-02-05T23:24:12.966" v="262" actId="1035"/>
          <ac:graphicFrameMkLst>
            <pc:docMk/>
            <pc:sldMk cId="3799571489" sldId="1465"/>
            <ac:graphicFrameMk id="6" creationId="{7179E4AC-7F35-4BA0-A114-991BA3D87392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25:03.077" v="269"/>
        <pc:sldMkLst>
          <pc:docMk/>
          <pc:sldMk cId="1548586770" sldId="1466"/>
        </pc:sldMkLst>
        <pc:spChg chg="del">
          <ac:chgData name="Gilberto Santos Junior" userId="96a7d4d18d04a675" providerId="LiveId" clId="{196A93F4-9D3C-47C3-8EFC-777C75D9A174}" dt="2023-02-05T23:18:55.542" v="201" actId="478"/>
          <ac:spMkLst>
            <pc:docMk/>
            <pc:sldMk cId="1548586770" sldId="1466"/>
            <ac:spMk id="2" creationId="{531AD570-C3CC-CF43-02BA-4061374D2509}"/>
          </ac:spMkLst>
        </pc:spChg>
        <pc:spChg chg="mod">
          <ac:chgData name="Gilberto Santos Junior" userId="96a7d4d18d04a675" providerId="LiveId" clId="{196A93F4-9D3C-47C3-8EFC-777C75D9A174}" dt="2023-02-05T23:22:15.225" v="247" actId="255"/>
          <ac:spMkLst>
            <pc:docMk/>
            <pc:sldMk cId="1548586770" sldId="1466"/>
            <ac:spMk id="4" creationId="{770739EA-D57C-49FA-B778-D2B322AC3CE4}"/>
          </ac:spMkLst>
        </pc:spChg>
        <pc:spChg chg="del">
          <ac:chgData name="Gilberto Santos Junior" userId="96a7d4d18d04a675" providerId="LiveId" clId="{196A93F4-9D3C-47C3-8EFC-777C75D9A174}" dt="2023-02-05T23:24:48.794" v="264" actId="478"/>
          <ac:spMkLst>
            <pc:docMk/>
            <pc:sldMk cId="1548586770" sldId="1466"/>
            <ac:spMk id="5" creationId="{733DDBB6-E482-433F-9E52-AB2028256536}"/>
          </ac:spMkLst>
        </pc:spChg>
        <pc:spChg chg="add mod">
          <ac:chgData name="Gilberto Santos Junior" userId="96a7d4d18d04a675" providerId="LiveId" clId="{196A93F4-9D3C-47C3-8EFC-777C75D9A174}" dt="2023-02-05T23:18:55.964" v="202"/>
          <ac:spMkLst>
            <pc:docMk/>
            <pc:sldMk cId="1548586770" sldId="1466"/>
            <ac:spMk id="7" creationId="{09EB7CA7-AF3B-B676-94E6-DFCD03747FCF}"/>
          </ac:spMkLst>
        </pc:spChg>
        <pc:spChg chg="add del mod">
          <ac:chgData name="Gilberto Santos Junior" userId="96a7d4d18d04a675" providerId="LiveId" clId="{196A93F4-9D3C-47C3-8EFC-777C75D9A174}" dt="2023-02-05T23:24:55.982" v="268" actId="478"/>
          <ac:spMkLst>
            <pc:docMk/>
            <pc:sldMk cId="1548586770" sldId="1466"/>
            <ac:spMk id="8" creationId="{733DDBB6-E482-433F-9E52-AB2028256536}"/>
          </ac:spMkLst>
        </pc:spChg>
        <pc:spChg chg="add del mod">
          <ac:chgData name="Gilberto Santos Junior" userId="96a7d4d18d04a675" providerId="LiveId" clId="{196A93F4-9D3C-47C3-8EFC-777C75D9A174}" dt="2023-02-05T23:24:55.982" v="268" actId="478"/>
          <ac:spMkLst>
            <pc:docMk/>
            <pc:sldMk cId="1548586770" sldId="1466"/>
            <ac:spMk id="10" creationId="{62374F5C-632D-4E05-AE99-921304C83D53}"/>
          </ac:spMkLst>
        </pc:spChg>
        <pc:spChg chg="del">
          <ac:chgData name="Gilberto Santos Junior" userId="96a7d4d18d04a675" providerId="LiveId" clId="{196A93F4-9D3C-47C3-8EFC-777C75D9A174}" dt="2023-02-05T23:24:50.398" v="265" actId="478"/>
          <ac:spMkLst>
            <pc:docMk/>
            <pc:sldMk cId="1548586770" sldId="1466"/>
            <ac:spMk id="14" creationId="{62374F5C-632D-4E05-AE99-921304C83D53}"/>
          </ac:spMkLst>
        </pc:spChg>
        <pc:spChg chg="add mod">
          <ac:chgData name="Gilberto Santos Junior" userId="96a7d4d18d04a675" providerId="LiveId" clId="{196A93F4-9D3C-47C3-8EFC-777C75D9A174}" dt="2023-02-05T23:25:03.077" v="269"/>
          <ac:spMkLst>
            <pc:docMk/>
            <pc:sldMk cId="1548586770" sldId="1466"/>
            <ac:spMk id="15" creationId="{C335A289-6F19-4C63-51F1-2B4AC2F761FD}"/>
          </ac:spMkLst>
        </pc:spChg>
        <pc:spChg chg="add mod">
          <ac:chgData name="Gilberto Santos Junior" userId="96a7d4d18d04a675" providerId="LiveId" clId="{196A93F4-9D3C-47C3-8EFC-777C75D9A174}" dt="2023-02-05T23:25:03.077" v="269"/>
          <ac:spMkLst>
            <pc:docMk/>
            <pc:sldMk cId="1548586770" sldId="1466"/>
            <ac:spMk id="17" creationId="{B261BDC0-96B9-9076-5BFF-80661C100C54}"/>
          </ac:spMkLst>
        </pc:spChg>
        <pc:graphicFrameChg chg="del">
          <ac:chgData name="Gilberto Santos Junior" userId="96a7d4d18d04a675" providerId="LiveId" clId="{196A93F4-9D3C-47C3-8EFC-777C75D9A174}" dt="2023-02-05T23:24:52.344" v="266" actId="478"/>
          <ac:graphicFrameMkLst>
            <pc:docMk/>
            <pc:sldMk cId="1548586770" sldId="1466"/>
            <ac:graphicFrameMk id="6" creationId="{7179E4AC-7F35-4BA0-A114-991BA3D87392}"/>
          </ac:graphicFrameMkLst>
        </pc:graphicFrameChg>
        <pc:graphicFrameChg chg="add mod">
          <ac:chgData name="Gilberto Santos Junior" userId="96a7d4d18d04a675" providerId="LiveId" clId="{196A93F4-9D3C-47C3-8EFC-777C75D9A174}" dt="2023-02-05T23:25:03.077" v="269"/>
          <ac:graphicFrameMkLst>
            <pc:docMk/>
            <pc:sldMk cId="1548586770" sldId="1466"/>
            <ac:graphicFrameMk id="16" creationId="{59AD467F-253F-9788-BB62-AE7AFF84A4C5}"/>
          </ac:graphicFrameMkLst>
        </pc:graphicFrameChg>
        <pc:picChg chg="add del mod">
          <ac:chgData name="Gilberto Santos Junior" userId="96a7d4d18d04a675" providerId="LiveId" clId="{196A93F4-9D3C-47C3-8EFC-777C75D9A174}" dt="2023-02-05T23:24:55.982" v="268" actId="478"/>
          <ac:picMkLst>
            <pc:docMk/>
            <pc:sldMk cId="1548586770" sldId="1466"/>
            <ac:picMk id="9" creationId="{0EDC4AA7-E2A6-BBC3-C56E-E48E148083A0}"/>
          </ac:picMkLst>
        </pc:picChg>
      </pc:sldChg>
      <pc:sldChg chg="addSp delSp modSp del mod">
        <pc:chgData name="Gilberto Santos Junior" userId="96a7d4d18d04a675" providerId="LiveId" clId="{196A93F4-9D3C-47C3-8EFC-777C75D9A174}" dt="2023-02-05T23:17:14.798" v="193" actId="47"/>
        <pc:sldMkLst>
          <pc:docMk/>
          <pc:sldMk cId="3806811995" sldId="1467"/>
        </pc:sldMkLst>
        <pc:spChg chg="del">
          <ac:chgData name="Gilberto Santos Junior" userId="96a7d4d18d04a675" providerId="LiveId" clId="{196A93F4-9D3C-47C3-8EFC-777C75D9A174}" dt="2023-02-05T23:17:01.312" v="191" actId="478"/>
          <ac:spMkLst>
            <pc:docMk/>
            <pc:sldMk cId="3806811995" sldId="1467"/>
            <ac:spMk id="2" creationId="{B4CC7B81-0084-8516-74AC-E0018E2C4254}"/>
          </ac:spMkLst>
        </pc:spChg>
        <pc:spChg chg="mod">
          <ac:chgData name="Gilberto Santos Junior" userId="96a7d4d18d04a675" providerId="LiveId" clId="{196A93F4-9D3C-47C3-8EFC-777C75D9A174}" dt="2023-02-05T23:15:13.864" v="181" actId="6549"/>
          <ac:spMkLst>
            <pc:docMk/>
            <pc:sldMk cId="3806811995" sldId="1467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17:01.745" v="192"/>
          <ac:spMkLst>
            <pc:docMk/>
            <pc:sldMk cId="3806811995" sldId="1467"/>
            <ac:spMk id="7" creationId="{F2A9B301-E59D-7E26-5E9F-C4FDCC864C38}"/>
          </ac:spMkLst>
        </pc:spChg>
      </pc:sldChg>
      <pc:sldChg chg="addSp delSp modSp mod">
        <pc:chgData name="Gilberto Santos Junior" userId="96a7d4d18d04a675" providerId="LiveId" clId="{196A93F4-9D3C-47C3-8EFC-777C75D9A174}" dt="2023-02-05T23:36:39.064" v="439" actId="255"/>
        <pc:sldMkLst>
          <pc:docMk/>
          <pc:sldMk cId="3087011013" sldId="1468"/>
        </pc:sldMkLst>
        <pc:spChg chg="del">
          <ac:chgData name="Gilberto Santos Junior" userId="96a7d4d18d04a675" providerId="LiveId" clId="{196A93F4-9D3C-47C3-8EFC-777C75D9A174}" dt="2023-02-05T23:19:42.174" v="215" actId="478"/>
          <ac:spMkLst>
            <pc:docMk/>
            <pc:sldMk cId="3087011013" sldId="1468"/>
            <ac:spMk id="2" creationId="{F3BE3C2A-CA10-4E78-BC8F-A9D02E14EFCA}"/>
          </ac:spMkLst>
        </pc:spChg>
        <pc:spChg chg="add mod">
          <ac:chgData name="Gilberto Santos Junior" userId="96a7d4d18d04a675" providerId="LiveId" clId="{196A93F4-9D3C-47C3-8EFC-777C75D9A174}" dt="2023-02-05T23:19:42.602" v="216"/>
          <ac:spMkLst>
            <pc:docMk/>
            <pc:sldMk cId="3087011013" sldId="1468"/>
            <ac:spMk id="3" creationId="{72462224-BEE8-44B7-D872-CE5C372D20F9}"/>
          </ac:spMkLst>
        </pc:spChg>
        <pc:spChg chg="mod">
          <ac:chgData name="Gilberto Santos Junior" userId="96a7d4d18d04a675" providerId="LiveId" clId="{196A93F4-9D3C-47C3-8EFC-777C75D9A174}" dt="2023-02-05T23:36:39.064" v="439" actId="255"/>
          <ac:spMkLst>
            <pc:docMk/>
            <pc:sldMk cId="3087011013" sldId="1468"/>
            <ac:spMk id="4" creationId="{770739EA-D57C-49FA-B778-D2B322AC3CE4}"/>
          </ac:spMkLst>
        </pc:spChg>
      </pc:sldChg>
      <pc:sldChg chg="addSp delSp modSp mod">
        <pc:chgData name="Gilberto Santos Junior" userId="96a7d4d18d04a675" providerId="LiveId" clId="{196A93F4-9D3C-47C3-8EFC-777C75D9A174}" dt="2023-02-05T23:36:50.754" v="440" actId="255"/>
        <pc:sldMkLst>
          <pc:docMk/>
          <pc:sldMk cId="2795211838" sldId="1469"/>
        </pc:sldMkLst>
        <pc:spChg chg="del">
          <ac:chgData name="Gilberto Santos Junior" userId="96a7d4d18d04a675" providerId="LiveId" clId="{196A93F4-9D3C-47C3-8EFC-777C75D9A174}" dt="2023-02-05T23:19:49.648" v="217" actId="478"/>
          <ac:spMkLst>
            <pc:docMk/>
            <pc:sldMk cId="2795211838" sldId="1469"/>
            <ac:spMk id="2" creationId="{3F53F849-6B8D-9FA5-9A69-51558C6D05A8}"/>
          </ac:spMkLst>
        </pc:spChg>
        <pc:spChg chg="add mod">
          <ac:chgData name="Gilberto Santos Junior" userId="96a7d4d18d04a675" providerId="LiveId" clId="{196A93F4-9D3C-47C3-8EFC-777C75D9A174}" dt="2023-02-05T23:19:50.177" v="218"/>
          <ac:spMkLst>
            <pc:docMk/>
            <pc:sldMk cId="2795211838" sldId="1469"/>
            <ac:spMk id="3" creationId="{B56EFE2F-AEF6-24E6-8220-AB9137327D0D}"/>
          </ac:spMkLst>
        </pc:spChg>
        <pc:spChg chg="mod">
          <ac:chgData name="Gilberto Santos Junior" userId="96a7d4d18d04a675" providerId="LiveId" clId="{196A93F4-9D3C-47C3-8EFC-777C75D9A174}" dt="2023-02-05T23:36:50.754" v="440" actId="255"/>
          <ac:spMkLst>
            <pc:docMk/>
            <pc:sldMk cId="2795211838" sldId="1469"/>
            <ac:spMk id="4" creationId="{770739EA-D57C-49FA-B778-D2B322AC3CE4}"/>
          </ac:spMkLst>
        </pc:spChg>
      </pc:sldChg>
      <pc:sldChg chg="addSp delSp modSp mod">
        <pc:chgData name="Gilberto Santos Junior" userId="96a7d4d18d04a675" providerId="LiveId" clId="{196A93F4-9D3C-47C3-8EFC-777C75D9A174}" dt="2023-02-05T23:44:36.302" v="883" actId="478"/>
        <pc:sldMkLst>
          <pc:docMk/>
          <pc:sldMk cId="1202466242" sldId="1470"/>
        </pc:sldMkLst>
        <pc:spChg chg="del">
          <ac:chgData name="Gilberto Santos Junior" userId="96a7d4d18d04a675" providerId="LiveId" clId="{196A93F4-9D3C-47C3-8EFC-777C75D9A174}" dt="2023-02-05T23:19:54.901" v="219" actId="478"/>
          <ac:spMkLst>
            <pc:docMk/>
            <pc:sldMk cId="1202466242" sldId="1470"/>
            <ac:spMk id="2" creationId="{1638909B-3696-4857-2167-0E5BC2C2879C}"/>
          </ac:spMkLst>
        </pc:spChg>
        <pc:spChg chg="mod">
          <ac:chgData name="Gilberto Santos Junior" userId="96a7d4d18d04a675" providerId="LiveId" clId="{196A93F4-9D3C-47C3-8EFC-777C75D9A174}" dt="2023-02-05T23:36:55.654" v="441" actId="255"/>
          <ac:spMkLst>
            <pc:docMk/>
            <pc:sldMk cId="1202466242" sldId="1470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19:55.316" v="220"/>
          <ac:spMkLst>
            <pc:docMk/>
            <pc:sldMk cId="1202466242" sldId="1470"/>
            <ac:spMk id="7" creationId="{EEEF44EE-4B0E-05FD-9EBC-036707C9A253}"/>
          </ac:spMkLst>
        </pc:spChg>
        <pc:graphicFrameChg chg="del mod">
          <ac:chgData name="Gilberto Santos Junior" userId="96a7d4d18d04a675" providerId="LiveId" clId="{196A93F4-9D3C-47C3-8EFC-777C75D9A174}" dt="2023-02-05T23:43:37.608" v="784" actId="478"/>
          <ac:graphicFrameMkLst>
            <pc:docMk/>
            <pc:sldMk cId="1202466242" sldId="1470"/>
            <ac:graphicFrameMk id="6" creationId="{7179E4AC-7F35-4BA0-A114-991BA3D87392}"/>
          </ac:graphicFrameMkLst>
        </pc:graphicFrameChg>
        <pc:graphicFrameChg chg="add del mod modGraphic">
          <ac:chgData name="Gilberto Santos Junior" userId="96a7d4d18d04a675" providerId="LiveId" clId="{196A93F4-9D3C-47C3-8EFC-777C75D9A174}" dt="2023-02-05T23:44:36.302" v="883" actId="478"/>
          <ac:graphicFrameMkLst>
            <pc:docMk/>
            <pc:sldMk cId="1202466242" sldId="1470"/>
            <ac:graphicFrameMk id="8" creationId="{993EEF22-9A29-2F2E-3066-167800E853D6}"/>
          </ac:graphicFrameMkLst>
        </pc:graphicFrameChg>
        <pc:graphicFrameChg chg="add mod modGraphic">
          <ac:chgData name="Gilberto Santos Junior" userId="96a7d4d18d04a675" providerId="LiveId" clId="{196A93F4-9D3C-47C3-8EFC-777C75D9A174}" dt="2023-02-05T23:44:34.190" v="882" actId="20577"/>
          <ac:graphicFrameMkLst>
            <pc:docMk/>
            <pc:sldMk cId="1202466242" sldId="1470"/>
            <ac:graphicFrameMk id="12" creationId="{7E9EE8BB-FC62-9211-1E94-0B6C1F107028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44:18.085" v="832" actId="478"/>
        <pc:sldMkLst>
          <pc:docMk/>
          <pc:sldMk cId="2038677412" sldId="1471"/>
        </pc:sldMkLst>
        <pc:spChg chg="del">
          <ac:chgData name="Gilberto Santos Junior" userId="96a7d4d18d04a675" providerId="LiveId" clId="{196A93F4-9D3C-47C3-8EFC-777C75D9A174}" dt="2023-02-05T23:20:03.094" v="221" actId="478"/>
          <ac:spMkLst>
            <pc:docMk/>
            <pc:sldMk cId="2038677412" sldId="1471"/>
            <ac:spMk id="2" creationId="{BCBD65F8-DC2B-D818-0448-FA2F1676CA72}"/>
          </ac:spMkLst>
        </pc:spChg>
        <pc:spChg chg="mod">
          <ac:chgData name="Gilberto Santos Junior" userId="96a7d4d18d04a675" providerId="LiveId" clId="{196A93F4-9D3C-47C3-8EFC-777C75D9A174}" dt="2023-02-05T23:37:02.362" v="442" actId="255"/>
          <ac:spMkLst>
            <pc:docMk/>
            <pc:sldMk cId="2038677412" sldId="1471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20:03.534" v="222"/>
          <ac:spMkLst>
            <pc:docMk/>
            <pc:sldMk cId="2038677412" sldId="1471"/>
            <ac:spMk id="7" creationId="{342707AA-70D0-3835-4E6C-288559D928D0}"/>
          </ac:spMkLst>
        </pc:spChg>
        <pc:graphicFrameChg chg="del mod">
          <ac:chgData name="Gilberto Santos Junior" userId="96a7d4d18d04a675" providerId="LiveId" clId="{196A93F4-9D3C-47C3-8EFC-777C75D9A174}" dt="2023-02-05T23:41:35.984" v="534" actId="478"/>
          <ac:graphicFrameMkLst>
            <pc:docMk/>
            <pc:sldMk cId="2038677412" sldId="1471"/>
            <ac:graphicFrameMk id="6" creationId="{7179E4AC-7F35-4BA0-A114-991BA3D87392}"/>
          </ac:graphicFrameMkLst>
        </pc:graphicFrameChg>
        <pc:graphicFrameChg chg="add del">
          <ac:chgData name="Gilberto Santos Junior" userId="96a7d4d18d04a675" providerId="LiveId" clId="{196A93F4-9D3C-47C3-8EFC-777C75D9A174}" dt="2023-02-05T23:41:14.678" v="530" actId="478"/>
          <ac:graphicFrameMkLst>
            <pc:docMk/>
            <pc:sldMk cId="2038677412" sldId="1471"/>
            <ac:graphicFrameMk id="8" creationId="{F34895A9-068B-2C38-722B-032071192BA4}"/>
          </ac:graphicFrameMkLst>
        </pc:graphicFrameChg>
        <pc:graphicFrameChg chg="add del mod modGraphic">
          <ac:chgData name="Gilberto Santos Junior" userId="96a7d4d18d04a675" providerId="LiveId" clId="{196A93F4-9D3C-47C3-8EFC-777C75D9A174}" dt="2023-02-05T23:43:19.149" v="740" actId="478"/>
          <ac:graphicFrameMkLst>
            <pc:docMk/>
            <pc:sldMk cId="2038677412" sldId="1471"/>
            <ac:graphicFrameMk id="12" creationId="{90C35300-3D6A-A43E-1863-A17C0DC614AE}"/>
          </ac:graphicFrameMkLst>
        </pc:graphicFrameChg>
        <pc:graphicFrameChg chg="add del mod modGraphic">
          <ac:chgData name="Gilberto Santos Junior" userId="96a7d4d18d04a675" providerId="LiveId" clId="{196A93F4-9D3C-47C3-8EFC-777C75D9A174}" dt="2023-02-05T23:44:18.085" v="832" actId="478"/>
          <ac:graphicFrameMkLst>
            <pc:docMk/>
            <pc:sldMk cId="2038677412" sldId="1471"/>
            <ac:graphicFrameMk id="13" creationId="{42332933-3B77-DD2C-C413-8B2C46491D60}"/>
          </ac:graphicFrameMkLst>
        </pc:graphicFrameChg>
        <pc:graphicFrameChg chg="add mod modGraphic">
          <ac:chgData name="Gilberto Santos Junior" userId="96a7d4d18d04a675" providerId="LiveId" clId="{196A93F4-9D3C-47C3-8EFC-777C75D9A174}" dt="2023-02-05T23:44:15.582" v="831" actId="20577"/>
          <ac:graphicFrameMkLst>
            <pc:docMk/>
            <pc:sldMk cId="2038677412" sldId="1471"/>
            <ac:graphicFrameMk id="14" creationId="{6C4ABBAE-44C7-D9DF-4650-7BDAE79322FF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43:06.007" v="690" actId="478"/>
        <pc:sldMkLst>
          <pc:docMk/>
          <pc:sldMk cId="2510723706" sldId="1472"/>
        </pc:sldMkLst>
        <pc:spChg chg="del">
          <ac:chgData name="Gilberto Santos Junior" userId="96a7d4d18d04a675" providerId="LiveId" clId="{196A93F4-9D3C-47C3-8EFC-777C75D9A174}" dt="2023-02-05T23:20:10.269" v="223" actId="478"/>
          <ac:spMkLst>
            <pc:docMk/>
            <pc:sldMk cId="2510723706" sldId="1472"/>
            <ac:spMk id="2" creationId="{A466C841-5658-7AD1-42FB-5B1EB89EB6EB}"/>
          </ac:spMkLst>
        </pc:spChg>
        <pc:spChg chg="mod">
          <ac:chgData name="Gilberto Santos Junior" userId="96a7d4d18d04a675" providerId="LiveId" clId="{196A93F4-9D3C-47C3-8EFC-777C75D9A174}" dt="2023-02-05T23:37:08.966" v="443" actId="255"/>
          <ac:spMkLst>
            <pc:docMk/>
            <pc:sldMk cId="2510723706" sldId="1472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20:10.635" v="224"/>
          <ac:spMkLst>
            <pc:docMk/>
            <pc:sldMk cId="2510723706" sldId="1472"/>
            <ac:spMk id="7" creationId="{A8FFE65E-BBE9-009D-7A78-A5CB5CA41BB2}"/>
          </ac:spMkLst>
        </pc:spChg>
        <pc:graphicFrameChg chg="del mod">
          <ac:chgData name="Gilberto Santos Junior" userId="96a7d4d18d04a675" providerId="LiveId" clId="{196A93F4-9D3C-47C3-8EFC-777C75D9A174}" dt="2023-02-05T23:41:54.485" v="585" actId="478"/>
          <ac:graphicFrameMkLst>
            <pc:docMk/>
            <pc:sldMk cId="2510723706" sldId="1472"/>
            <ac:graphicFrameMk id="6" creationId="{7179E4AC-7F35-4BA0-A114-991BA3D87392}"/>
          </ac:graphicFrameMkLst>
        </pc:graphicFrameChg>
        <pc:graphicFrameChg chg="add del mod modGraphic">
          <ac:chgData name="Gilberto Santos Junior" userId="96a7d4d18d04a675" providerId="LiveId" clId="{196A93F4-9D3C-47C3-8EFC-777C75D9A174}" dt="2023-02-05T23:43:06.007" v="690" actId="478"/>
          <ac:graphicFrameMkLst>
            <pc:docMk/>
            <pc:sldMk cId="2510723706" sldId="1472"/>
            <ac:graphicFrameMk id="8" creationId="{F900538D-DF50-5277-5F9C-57E9966F33E9}"/>
          </ac:graphicFrameMkLst>
        </pc:graphicFrameChg>
        <pc:graphicFrameChg chg="add mod modGraphic">
          <ac:chgData name="Gilberto Santos Junior" userId="96a7d4d18d04a675" providerId="LiveId" clId="{196A93F4-9D3C-47C3-8EFC-777C75D9A174}" dt="2023-02-05T23:43:03.465" v="689" actId="20577"/>
          <ac:graphicFrameMkLst>
            <pc:docMk/>
            <pc:sldMk cId="2510723706" sldId="1472"/>
            <ac:graphicFrameMk id="11" creationId="{63E11963-D262-71C0-8310-77502DA1CBBD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42:36.570" v="646" actId="1035"/>
        <pc:sldMkLst>
          <pc:docMk/>
          <pc:sldMk cId="3133924270" sldId="1473"/>
        </pc:sldMkLst>
        <pc:spChg chg="del">
          <ac:chgData name="Gilberto Santos Junior" userId="96a7d4d18d04a675" providerId="LiveId" clId="{196A93F4-9D3C-47C3-8EFC-777C75D9A174}" dt="2023-02-05T23:20:19.375" v="225" actId="478"/>
          <ac:spMkLst>
            <pc:docMk/>
            <pc:sldMk cId="3133924270" sldId="1473"/>
            <ac:spMk id="2" creationId="{94604A3E-F49C-95BC-5135-7D6B5120E4A7}"/>
          </ac:spMkLst>
        </pc:spChg>
        <pc:spChg chg="mod">
          <ac:chgData name="Gilberto Santos Junior" userId="96a7d4d18d04a675" providerId="LiveId" clId="{196A93F4-9D3C-47C3-8EFC-777C75D9A174}" dt="2023-02-05T23:37:19.009" v="444" actId="255"/>
          <ac:spMkLst>
            <pc:docMk/>
            <pc:sldMk cId="3133924270" sldId="1473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20:19.791" v="226"/>
          <ac:spMkLst>
            <pc:docMk/>
            <pc:sldMk cId="3133924270" sldId="1473"/>
            <ac:spMk id="7" creationId="{53AB60B0-2369-9D2A-5BD3-E45B2BC4C18C}"/>
          </ac:spMkLst>
        </pc:spChg>
        <pc:graphicFrameChg chg="del mod">
          <ac:chgData name="Gilberto Santos Junior" userId="96a7d4d18d04a675" providerId="LiveId" clId="{196A93F4-9D3C-47C3-8EFC-777C75D9A174}" dt="2023-02-05T23:42:16.430" v="640" actId="478"/>
          <ac:graphicFrameMkLst>
            <pc:docMk/>
            <pc:sldMk cId="3133924270" sldId="1473"/>
            <ac:graphicFrameMk id="6" creationId="{7179E4AC-7F35-4BA0-A114-991BA3D87392}"/>
          </ac:graphicFrameMkLst>
        </pc:graphicFrameChg>
        <pc:graphicFrameChg chg="add mod modGraphic">
          <ac:chgData name="Gilberto Santos Junior" userId="96a7d4d18d04a675" providerId="LiveId" clId="{196A93F4-9D3C-47C3-8EFC-777C75D9A174}" dt="2023-02-05T23:42:36.570" v="646" actId="1035"/>
          <ac:graphicFrameMkLst>
            <pc:docMk/>
            <pc:sldMk cId="3133924270" sldId="1473"/>
            <ac:graphicFrameMk id="8" creationId="{BB406C27-420D-67FE-32CF-591F4CFC9CA9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5T23:37:31.097" v="445" actId="255"/>
        <pc:sldMkLst>
          <pc:docMk/>
          <pc:sldMk cId="1157926396" sldId="1474"/>
        </pc:sldMkLst>
        <pc:spChg chg="del">
          <ac:chgData name="Gilberto Santos Junior" userId="96a7d4d18d04a675" providerId="LiveId" clId="{196A93F4-9D3C-47C3-8EFC-777C75D9A174}" dt="2023-02-05T23:20:27.930" v="227" actId="478"/>
          <ac:spMkLst>
            <pc:docMk/>
            <pc:sldMk cId="1157926396" sldId="1474"/>
            <ac:spMk id="2" creationId="{FA0307CC-E7D5-CCA4-A8CB-B866EBC4ACEA}"/>
          </ac:spMkLst>
        </pc:spChg>
        <pc:spChg chg="mod">
          <ac:chgData name="Gilberto Santos Junior" userId="96a7d4d18d04a675" providerId="LiveId" clId="{196A93F4-9D3C-47C3-8EFC-777C75D9A174}" dt="2023-02-05T23:37:31.097" v="445" actId="255"/>
          <ac:spMkLst>
            <pc:docMk/>
            <pc:sldMk cId="1157926396" sldId="1474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20:28.333" v="228"/>
          <ac:spMkLst>
            <pc:docMk/>
            <pc:sldMk cId="1157926396" sldId="1474"/>
            <ac:spMk id="7" creationId="{0E698043-0DA5-B344-07C4-4FADD060C3B2}"/>
          </ac:spMkLst>
        </pc:spChg>
      </pc:sldChg>
      <pc:sldChg chg="addSp delSp modSp mod">
        <pc:chgData name="Gilberto Santos Junior" userId="96a7d4d18d04a675" providerId="LiveId" clId="{196A93F4-9D3C-47C3-8EFC-777C75D9A174}" dt="2023-02-05T23:37:44.913" v="446" actId="255"/>
        <pc:sldMkLst>
          <pc:docMk/>
          <pc:sldMk cId="1204427935" sldId="1475"/>
        </pc:sldMkLst>
        <pc:spChg chg="del">
          <ac:chgData name="Gilberto Santos Junior" userId="96a7d4d18d04a675" providerId="LiveId" clId="{196A93F4-9D3C-47C3-8EFC-777C75D9A174}" dt="2023-02-05T23:20:34.445" v="229" actId="478"/>
          <ac:spMkLst>
            <pc:docMk/>
            <pc:sldMk cId="1204427935" sldId="1475"/>
            <ac:spMk id="2" creationId="{FDE48B89-DDE4-784A-C9F2-DD7C9C8B004C}"/>
          </ac:spMkLst>
        </pc:spChg>
        <pc:spChg chg="mod">
          <ac:chgData name="Gilberto Santos Junior" userId="96a7d4d18d04a675" providerId="LiveId" clId="{196A93F4-9D3C-47C3-8EFC-777C75D9A174}" dt="2023-02-05T23:37:44.913" v="446" actId="255"/>
          <ac:spMkLst>
            <pc:docMk/>
            <pc:sldMk cId="1204427935" sldId="1475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20:35.307" v="230"/>
          <ac:spMkLst>
            <pc:docMk/>
            <pc:sldMk cId="1204427935" sldId="1475"/>
            <ac:spMk id="7" creationId="{EB3AB072-7AD5-1E44-4C6F-563D6A44E291}"/>
          </ac:spMkLst>
        </pc:spChg>
      </pc:sldChg>
      <pc:sldChg chg="addSp delSp modSp mod">
        <pc:chgData name="Gilberto Santos Junior" userId="96a7d4d18d04a675" providerId="LiveId" clId="{196A93F4-9D3C-47C3-8EFC-777C75D9A174}" dt="2023-02-05T23:37:52.919" v="447" actId="255"/>
        <pc:sldMkLst>
          <pc:docMk/>
          <pc:sldMk cId="3161514948" sldId="1476"/>
        </pc:sldMkLst>
        <pc:spChg chg="del">
          <ac:chgData name="Gilberto Santos Junior" userId="96a7d4d18d04a675" providerId="LiveId" clId="{196A93F4-9D3C-47C3-8EFC-777C75D9A174}" dt="2023-02-05T23:20:42.845" v="231" actId="478"/>
          <ac:spMkLst>
            <pc:docMk/>
            <pc:sldMk cId="3161514948" sldId="1476"/>
            <ac:spMk id="2" creationId="{7BCDFC8B-C17C-C276-1E0F-1FE2600DA5C6}"/>
          </ac:spMkLst>
        </pc:spChg>
        <pc:spChg chg="mod">
          <ac:chgData name="Gilberto Santos Junior" userId="96a7d4d18d04a675" providerId="LiveId" clId="{196A93F4-9D3C-47C3-8EFC-777C75D9A174}" dt="2023-02-05T23:37:52.919" v="447" actId="255"/>
          <ac:spMkLst>
            <pc:docMk/>
            <pc:sldMk cId="3161514948" sldId="1476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20:43.325" v="232"/>
          <ac:spMkLst>
            <pc:docMk/>
            <pc:sldMk cId="3161514948" sldId="1476"/>
            <ac:spMk id="7" creationId="{BCEB5DA7-7098-3634-2800-D7AC243AA23E}"/>
          </ac:spMkLst>
        </pc:spChg>
      </pc:sldChg>
      <pc:sldChg chg="addSp delSp modSp mod">
        <pc:chgData name="Gilberto Santos Junior" userId="96a7d4d18d04a675" providerId="LiveId" clId="{196A93F4-9D3C-47C3-8EFC-777C75D9A174}" dt="2023-02-05T23:38:02.321" v="448" actId="255"/>
        <pc:sldMkLst>
          <pc:docMk/>
          <pc:sldMk cId="3709017628" sldId="1477"/>
        </pc:sldMkLst>
        <pc:spChg chg="del">
          <ac:chgData name="Gilberto Santos Junior" userId="96a7d4d18d04a675" providerId="LiveId" clId="{196A93F4-9D3C-47C3-8EFC-777C75D9A174}" dt="2023-02-05T23:20:49.631" v="233" actId="478"/>
          <ac:spMkLst>
            <pc:docMk/>
            <pc:sldMk cId="3709017628" sldId="1477"/>
            <ac:spMk id="2" creationId="{7B1DA45E-C81B-7E2C-08C7-BF81E1B98CEB}"/>
          </ac:spMkLst>
        </pc:spChg>
        <pc:spChg chg="mod">
          <ac:chgData name="Gilberto Santos Junior" userId="96a7d4d18d04a675" providerId="LiveId" clId="{196A93F4-9D3C-47C3-8EFC-777C75D9A174}" dt="2023-02-05T23:38:02.321" v="448" actId="255"/>
          <ac:spMkLst>
            <pc:docMk/>
            <pc:sldMk cId="3709017628" sldId="1477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20:50.139" v="234"/>
          <ac:spMkLst>
            <pc:docMk/>
            <pc:sldMk cId="3709017628" sldId="1477"/>
            <ac:spMk id="7" creationId="{E57A6EA0-4363-1BDE-B697-F24E91C3E528}"/>
          </ac:spMkLst>
        </pc:spChg>
      </pc:sldChg>
      <pc:sldChg chg="addSp delSp modSp mod">
        <pc:chgData name="Gilberto Santos Junior" userId="96a7d4d18d04a675" providerId="LiveId" clId="{196A93F4-9D3C-47C3-8EFC-777C75D9A174}" dt="2023-02-05T23:38:09.452" v="449" actId="255"/>
        <pc:sldMkLst>
          <pc:docMk/>
          <pc:sldMk cId="3551203283" sldId="1478"/>
        </pc:sldMkLst>
        <pc:spChg chg="del mod">
          <ac:chgData name="Gilberto Santos Junior" userId="96a7d4d18d04a675" providerId="LiveId" clId="{196A93F4-9D3C-47C3-8EFC-777C75D9A174}" dt="2023-02-05T23:20:58.069" v="236" actId="478"/>
          <ac:spMkLst>
            <pc:docMk/>
            <pc:sldMk cId="3551203283" sldId="1478"/>
            <ac:spMk id="2" creationId="{501EF8F3-797C-1885-B4D7-B0735E5AD903}"/>
          </ac:spMkLst>
        </pc:spChg>
        <pc:spChg chg="mod">
          <ac:chgData name="Gilberto Santos Junior" userId="96a7d4d18d04a675" providerId="LiveId" clId="{196A93F4-9D3C-47C3-8EFC-777C75D9A174}" dt="2023-02-05T23:38:09.452" v="449" actId="255"/>
          <ac:spMkLst>
            <pc:docMk/>
            <pc:sldMk cId="3551203283" sldId="1478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20:58.580" v="237"/>
          <ac:spMkLst>
            <pc:docMk/>
            <pc:sldMk cId="3551203283" sldId="1478"/>
            <ac:spMk id="7" creationId="{FE14E129-ADBE-B19F-9573-33494F24CB04}"/>
          </ac:spMkLst>
        </pc:spChg>
      </pc:sldChg>
      <pc:sldChg chg="addSp delSp modSp mod">
        <pc:chgData name="Gilberto Santos Junior" userId="96a7d4d18d04a675" providerId="LiveId" clId="{196A93F4-9D3C-47C3-8EFC-777C75D9A174}" dt="2023-02-05T23:39:02.020" v="450" actId="255"/>
        <pc:sldMkLst>
          <pc:docMk/>
          <pc:sldMk cId="2206176037" sldId="1479"/>
        </pc:sldMkLst>
        <pc:spChg chg="del">
          <ac:chgData name="Gilberto Santos Junior" userId="96a7d4d18d04a675" providerId="LiveId" clId="{196A93F4-9D3C-47C3-8EFC-777C75D9A174}" dt="2023-02-05T23:21:04.705" v="238" actId="478"/>
          <ac:spMkLst>
            <pc:docMk/>
            <pc:sldMk cId="2206176037" sldId="1479"/>
            <ac:spMk id="2" creationId="{67C82984-9154-2C55-4463-95E8EBB1E652}"/>
          </ac:spMkLst>
        </pc:spChg>
        <pc:spChg chg="mod">
          <ac:chgData name="Gilberto Santos Junior" userId="96a7d4d18d04a675" providerId="LiveId" clId="{196A93F4-9D3C-47C3-8EFC-777C75D9A174}" dt="2023-02-05T23:39:02.020" v="450" actId="255"/>
          <ac:spMkLst>
            <pc:docMk/>
            <pc:sldMk cId="2206176037" sldId="1479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21:05.170" v="239"/>
          <ac:spMkLst>
            <pc:docMk/>
            <pc:sldMk cId="2206176037" sldId="1479"/>
            <ac:spMk id="7" creationId="{855466BB-D0A0-1C60-9F12-89287309A598}"/>
          </ac:spMkLst>
        </pc:spChg>
      </pc:sldChg>
      <pc:sldChg chg="addSp delSp modSp mod">
        <pc:chgData name="Gilberto Santos Junior" userId="96a7d4d18d04a675" providerId="LiveId" clId="{196A93F4-9D3C-47C3-8EFC-777C75D9A174}" dt="2023-02-05T23:39:18.557" v="451" actId="255"/>
        <pc:sldMkLst>
          <pc:docMk/>
          <pc:sldMk cId="3251783770" sldId="1480"/>
        </pc:sldMkLst>
        <pc:spChg chg="del">
          <ac:chgData name="Gilberto Santos Junior" userId="96a7d4d18d04a675" providerId="LiveId" clId="{196A93F4-9D3C-47C3-8EFC-777C75D9A174}" dt="2023-02-05T23:21:11.173" v="240" actId="478"/>
          <ac:spMkLst>
            <pc:docMk/>
            <pc:sldMk cId="3251783770" sldId="1480"/>
            <ac:spMk id="2" creationId="{FDCAD72C-11AD-85C4-7A3D-FD15B56B5953}"/>
          </ac:spMkLst>
        </pc:spChg>
        <pc:spChg chg="mod">
          <ac:chgData name="Gilberto Santos Junior" userId="96a7d4d18d04a675" providerId="LiveId" clId="{196A93F4-9D3C-47C3-8EFC-777C75D9A174}" dt="2023-02-05T23:39:18.557" v="451" actId="255"/>
          <ac:spMkLst>
            <pc:docMk/>
            <pc:sldMk cId="3251783770" sldId="1480"/>
            <ac:spMk id="4" creationId="{770739EA-D57C-49FA-B778-D2B322AC3CE4}"/>
          </ac:spMkLst>
        </pc:spChg>
        <pc:spChg chg="add mod">
          <ac:chgData name="Gilberto Santos Junior" userId="96a7d4d18d04a675" providerId="LiveId" clId="{196A93F4-9D3C-47C3-8EFC-777C75D9A174}" dt="2023-02-05T23:21:11.801" v="241"/>
          <ac:spMkLst>
            <pc:docMk/>
            <pc:sldMk cId="3251783770" sldId="1480"/>
            <ac:spMk id="7" creationId="{458D2FE3-C5D1-96D6-DDED-09927D931FE9}"/>
          </ac:spMkLst>
        </pc:spChg>
      </pc:sldChg>
      <pc:sldChg chg="addSp delSp modSp mod">
        <pc:chgData name="Gilberto Santos Junior" userId="96a7d4d18d04a675" providerId="LiveId" clId="{196A93F4-9D3C-47C3-8EFC-777C75D9A174}" dt="2023-02-05T23:47:47.564" v="909" actId="6549"/>
        <pc:sldMkLst>
          <pc:docMk/>
          <pc:sldMk cId="2079693468" sldId="1481"/>
        </pc:sldMkLst>
        <pc:spChg chg="del">
          <ac:chgData name="Gilberto Santos Junior" userId="96a7d4d18d04a675" providerId="LiveId" clId="{196A93F4-9D3C-47C3-8EFC-777C75D9A174}" dt="2023-02-05T23:21:17.741" v="242" actId="478"/>
          <ac:spMkLst>
            <pc:docMk/>
            <pc:sldMk cId="2079693468" sldId="1481"/>
            <ac:spMk id="2" creationId="{0979199E-B5C1-99B8-3394-D93BC1639CDA}"/>
          </ac:spMkLst>
        </pc:spChg>
        <pc:spChg chg="mod">
          <ac:chgData name="Gilberto Santos Junior" userId="96a7d4d18d04a675" providerId="LiveId" clId="{196A93F4-9D3C-47C3-8EFC-777C75D9A174}" dt="2023-02-05T23:39:30.766" v="452" actId="255"/>
          <ac:spMkLst>
            <pc:docMk/>
            <pc:sldMk cId="2079693468" sldId="1481"/>
            <ac:spMk id="4" creationId="{770739EA-D57C-49FA-B778-D2B322AC3CE4}"/>
          </ac:spMkLst>
        </pc:spChg>
        <pc:spChg chg="add del mod">
          <ac:chgData name="Gilberto Santos Junior" userId="96a7d4d18d04a675" providerId="LiveId" clId="{196A93F4-9D3C-47C3-8EFC-777C75D9A174}" dt="2023-02-05T23:47:37.424" v="884" actId="478"/>
          <ac:spMkLst>
            <pc:docMk/>
            <pc:sldMk cId="2079693468" sldId="1481"/>
            <ac:spMk id="7" creationId="{601B0BF7-461B-2F54-F43A-1115E17279BD}"/>
          </ac:spMkLst>
        </pc:spChg>
        <pc:spChg chg="add mod">
          <ac:chgData name="Gilberto Santos Junior" userId="96a7d4d18d04a675" providerId="LiveId" clId="{196A93F4-9D3C-47C3-8EFC-777C75D9A174}" dt="2023-02-05T23:47:47.564" v="909" actId="6549"/>
          <ac:spMkLst>
            <pc:docMk/>
            <pc:sldMk cId="2079693468" sldId="1481"/>
            <ac:spMk id="8" creationId="{57F1F040-0902-5D33-6813-E5200FB2D0A9}"/>
          </ac:spMkLst>
        </pc:spChg>
      </pc:sldChg>
      <pc:sldChg chg="addSp delSp modSp mod">
        <pc:chgData name="Gilberto Santos Junior" userId="96a7d4d18d04a675" providerId="LiveId" clId="{196A93F4-9D3C-47C3-8EFC-777C75D9A174}" dt="2023-02-05T23:48:11.002" v="910" actId="255"/>
        <pc:sldMkLst>
          <pc:docMk/>
          <pc:sldMk cId="3288985516" sldId="1483"/>
        </pc:sldMkLst>
        <pc:spChg chg="mod">
          <ac:chgData name="Gilberto Santos Junior" userId="96a7d4d18d04a675" providerId="LiveId" clId="{196A93F4-9D3C-47C3-8EFC-777C75D9A174}" dt="2023-02-05T23:48:11.002" v="910" actId="255"/>
          <ac:spMkLst>
            <pc:docMk/>
            <pc:sldMk cId="3288985516" sldId="1483"/>
            <ac:spMk id="4" creationId="{770739EA-D57C-49FA-B778-D2B322AC3CE4}"/>
          </ac:spMkLst>
        </pc:spChg>
        <pc:spChg chg="del">
          <ac:chgData name="Gilberto Santos Junior" userId="96a7d4d18d04a675" providerId="LiveId" clId="{196A93F4-9D3C-47C3-8EFC-777C75D9A174}" dt="2023-02-05T23:21:27.861" v="244" actId="478"/>
          <ac:spMkLst>
            <pc:docMk/>
            <pc:sldMk cId="3288985516" sldId="1483"/>
            <ac:spMk id="7" creationId="{728BBFB5-363B-866B-85A9-BE5E8D8CAA4D}"/>
          </ac:spMkLst>
        </pc:spChg>
        <pc:spChg chg="add mod">
          <ac:chgData name="Gilberto Santos Junior" userId="96a7d4d18d04a675" providerId="LiveId" clId="{196A93F4-9D3C-47C3-8EFC-777C75D9A174}" dt="2023-02-05T23:21:28.227" v="245"/>
          <ac:spMkLst>
            <pc:docMk/>
            <pc:sldMk cId="3288985516" sldId="1483"/>
            <ac:spMk id="8" creationId="{C13F9BEA-DF14-9CD8-7F81-45FDDEA1AA0D}"/>
          </ac:spMkLst>
        </pc:spChg>
      </pc:sldChg>
      <pc:sldChg chg="addSp delSp modSp">
        <pc:chgData name="Gilberto Santos Junior" userId="96a7d4d18d04a675" providerId="LiveId" clId="{196A93F4-9D3C-47C3-8EFC-777C75D9A174}" dt="2023-02-05T23:48:39.049" v="912"/>
        <pc:sldMkLst>
          <pc:docMk/>
          <pc:sldMk cId="737246276" sldId="1484"/>
        </pc:sldMkLst>
        <pc:spChg chg="del">
          <ac:chgData name="Gilberto Santos Junior" userId="96a7d4d18d04a675" providerId="LiveId" clId="{196A93F4-9D3C-47C3-8EFC-777C75D9A174}" dt="2023-02-05T23:48:38.740" v="911" actId="478"/>
          <ac:spMkLst>
            <pc:docMk/>
            <pc:sldMk cId="737246276" sldId="1484"/>
            <ac:spMk id="3" creationId="{8DE4437E-B43F-9E8D-0759-B099D3EBC9AF}"/>
          </ac:spMkLst>
        </pc:spChg>
        <pc:spChg chg="add mod">
          <ac:chgData name="Gilberto Santos Junior" userId="96a7d4d18d04a675" providerId="LiveId" clId="{196A93F4-9D3C-47C3-8EFC-777C75D9A174}" dt="2023-02-05T23:48:39.049" v="912"/>
          <ac:spMkLst>
            <pc:docMk/>
            <pc:sldMk cId="737246276" sldId="1484"/>
            <ac:spMk id="5" creationId="{EBC554C9-24AF-7285-D14B-0DF6E7DC405D}"/>
          </ac:spMkLst>
        </pc:spChg>
      </pc:sldChg>
      <pc:sldChg chg="addSp delSp modSp">
        <pc:chgData name="Gilberto Santos Junior" userId="96a7d4d18d04a675" providerId="LiveId" clId="{196A93F4-9D3C-47C3-8EFC-777C75D9A174}" dt="2023-02-05T23:52:01.096" v="918"/>
        <pc:sldMkLst>
          <pc:docMk/>
          <pc:sldMk cId="474187018" sldId="1486"/>
        </pc:sldMkLst>
        <pc:spChg chg="del">
          <ac:chgData name="Gilberto Santos Junior" userId="96a7d4d18d04a675" providerId="LiveId" clId="{196A93F4-9D3C-47C3-8EFC-777C75D9A174}" dt="2023-02-05T23:52:00.572" v="917" actId="478"/>
          <ac:spMkLst>
            <pc:docMk/>
            <pc:sldMk cId="474187018" sldId="1486"/>
            <ac:spMk id="2" creationId="{5C32863F-EE1D-78B6-A679-DC61FA60ADA8}"/>
          </ac:spMkLst>
        </pc:spChg>
        <pc:spChg chg="add mod">
          <ac:chgData name="Gilberto Santos Junior" userId="96a7d4d18d04a675" providerId="LiveId" clId="{196A93F4-9D3C-47C3-8EFC-777C75D9A174}" dt="2023-02-05T23:52:01.096" v="918"/>
          <ac:spMkLst>
            <pc:docMk/>
            <pc:sldMk cId="474187018" sldId="1486"/>
            <ac:spMk id="3" creationId="{D6FB515F-314A-4E4E-46E6-CE3917F1CFF9}"/>
          </ac:spMkLst>
        </pc:spChg>
      </pc:sldChg>
      <pc:sldChg chg="addSp delSp modSp">
        <pc:chgData name="Gilberto Santos Junior" userId="96a7d4d18d04a675" providerId="LiveId" clId="{196A93F4-9D3C-47C3-8EFC-777C75D9A174}" dt="2023-02-05T23:52:18.268" v="924"/>
        <pc:sldMkLst>
          <pc:docMk/>
          <pc:sldMk cId="2287666999" sldId="1487"/>
        </pc:sldMkLst>
        <pc:spChg chg="del">
          <ac:chgData name="Gilberto Santos Junior" userId="96a7d4d18d04a675" providerId="LiveId" clId="{196A93F4-9D3C-47C3-8EFC-777C75D9A174}" dt="2023-02-05T23:52:17.884" v="923" actId="478"/>
          <ac:spMkLst>
            <pc:docMk/>
            <pc:sldMk cId="2287666999" sldId="1487"/>
            <ac:spMk id="2" creationId="{B9351311-28B8-8BA4-58B4-0B92AD88CB31}"/>
          </ac:spMkLst>
        </pc:spChg>
        <pc:spChg chg="add mod">
          <ac:chgData name="Gilberto Santos Junior" userId="96a7d4d18d04a675" providerId="LiveId" clId="{196A93F4-9D3C-47C3-8EFC-777C75D9A174}" dt="2023-02-05T23:52:18.268" v="924"/>
          <ac:spMkLst>
            <pc:docMk/>
            <pc:sldMk cId="2287666999" sldId="1487"/>
            <ac:spMk id="3" creationId="{77D5FFE3-EBBD-70FB-04C0-4F4C8333E1AD}"/>
          </ac:spMkLst>
        </pc:spChg>
      </pc:sldChg>
      <pc:sldChg chg="addSp delSp modSp">
        <pc:chgData name="Gilberto Santos Junior" userId="96a7d4d18d04a675" providerId="LiveId" clId="{196A93F4-9D3C-47C3-8EFC-777C75D9A174}" dt="2023-02-05T23:52:07.851" v="920"/>
        <pc:sldMkLst>
          <pc:docMk/>
          <pc:sldMk cId="2148334375" sldId="1488"/>
        </pc:sldMkLst>
        <pc:spChg chg="del">
          <ac:chgData name="Gilberto Santos Junior" userId="96a7d4d18d04a675" providerId="LiveId" clId="{196A93F4-9D3C-47C3-8EFC-777C75D9A174}" dt="2023-02-05T23:52:07.466" v="919" actId="478"/>
          <ac:spMkLst>
            <pc:docMk/>
            <pc:sldMk cId="2148334375" sldId="1488"/>
            <ac:spMk id="2" creationId="{FC5C4F84-CF67-C9A7-1D41-4F5B53EFD044}"/>
          </ac:spMkLst>
        </pc:spChg>
        <pc:spChg chg="add mod">
          <ac:chgData name="Gilberto Santos Junior" userId="96a7d4d18d04a675" providerId="LiveId" clId="{196A93F4-9D3C-47C3-8EFC-777C75D9A174}" dt="2023-02-05T23:52:07.851" v="920"/>
          <ac:spMkLst>
            <pc:docMk/>
            <pc:sldMk cId="2148334375" sldId="1488"/>
            <ac:spMk id="3" creationId="{973A41F1-685B-E736-0245-83E5AB60CCEB}"/>
          </ac:spMkLst>
        </pc:spChg>
      </pc:sldChg>
      <pc:sldChg chg="addSp delSp modSp">
        <pc:chgData name="Gilberto Santos Junior" userId="96a7d4d18d04a675" providerId="LiveId" clId="{196A93F4-9D3C-47C3-8EFC-777C75D9A174}" dt="2023-02-05T23:52:12.936" v="922"/>
        <pc:sldMkLst>
          <pc:docMk/>
          <pc:sldMk cId="611565880" sldId="1489"/>
        </pc:sldMkLst>
        <pc:spChg chg="del">
          <ac:chgData name="Gilberto Santos Junior" userId="96a7d4d18d04a675" providerId="LiveId" clId="{196A93F4-9D3C-47C3-8EFC-777C75D9A174}" dt="2023-02-05T23:52:12.548" v="921" actId="478"/>
          <ac:spMkLst>
            <pc:docMk/>
            <pc:sldMk cId="611565880" sldId="1489"/>
            <ac:spMk id="2" creationId="{79E681EF-B5D2-E29D-44A8-FB180191FCE5}"/>
          </ac:spMkLst>
        </pc:spChg>
        <pc:spChg chg="add mod">
          <ac:chgData name="Gilberto Santos Junior" userId="96a7d4d18d04a675" providerId="LiveId" clId="{196A93F4-9D3C-47C3-8EFC-777C75D9A174}" dt="2023-02-05T23:52:12.936" v="922"/>
          <ac:spMkLst>
            <pc:docMk/>
            <pc:sldMk cId="611565880" sldId="1489"/>
            <ac:spMk id="3" creationId="{836D2F23-1667-7E86-CCB3-93996BA8721F}"/>
          </ac:spMkLst>
        </pc:spChg>
      </pc:sldChg>
      <pc:sldChg chg="addSp delSp modSp">
        <pc:chgData name="Gilberto Santos Junior" userId="96a7d4d18d04a675" providerId="LiveId" clId="{196A93F4-9D3C-47C3-8EFC-777C75D9A174}" dt="2023-02-05T23:52:23.711" v="926"/>
        <pc:sldMkLst>
          <pc:docMk/>
          <pc:sldMk cId="186960663" sldId="1490"/>
        </pc:sldMkLst>
        <pc:spChg chg="del">
          <ac:chgData name="Gilberto Santos Junior" userId="96a7d4d18d04a675" providerId="LiveId" clId="{196A93F4-9D3C-47C3-8EFC-777C75D9A174}" dt="2023-02-05T23:52:23.291" v="925" actId="478"/>
          <ac:spMkLst>
            <pc:docMk/>
            <pc:sldMk cId="186960663" sldId="1490"/>
            <ac:spMk id="2" creationId="{3217C6D5-07F7-7783-F20C-E27E144C371B}"/>
          </ac:spMkLst>
        </pc:spChg>
        <pc:spChg chg="add mod">
          <ac:chgData name="Gilberto Santos Junior" userId="96a7d4d18d04a675" providerId="LiveId" clId="{196A93F4-9D3C-47C3-8EFC-777C75D9A174}" dt="2023-02-05T23:52:23.711" v="926"/>
          <ac:spMkLst>
            <pc:docMk/>
            <pc:sldMk cId="186960663" sldId="1490"/>
            <ac:spMk id="5" creationId="{A39222B8-63F6-3F52-6222-2E9FDEBAAE9B}"/>
          </ac:spMkLst>
        </pc:spChg>
      </pc:sldChg>
      <pc:sldChg chg="addSp delSp modSp">
        <pc:chgData name="Gilberto Santos Junior" userId="96a7d4d18d04a675" providerId="LiveId" clId="{196A93F4-9D3C-47C3-8EFC-777C75D9A174}" dt="2023-02-05T23:52:38.105" v="928"/>
        <pc:sldMkLst>
          <pc:docMk/>
          <pc:sldMk cId="1178230620" sldId="1491"/>
        </pc:sldMkLst>
        <pc:spChg chg="del">
          <ac:chgData name="Gilberto Santos Junior" userId="96a7d4d18d04a675" providerId="LiveId" clId="{196A93F4-9D3C-47C3-8EFC-777C75D9A174}" dt="2023-02-05T23:52:37.579" v="927" actId="478"/>
          <ac:spMkLst>
            <pc:docMk/>
            <pc:sldMk cId="1178230620" sldId="1491"/>
            <ac:spMk id="2" creationId="{00CE32B2-6419-5CE3-EA83-709A3F77A19C}"/>
          </ac:spMkLst>
        </pc:spChg>
        <pc:spChg chg="add mod">
          <ac:chgData name="Gilberto Santos Junior" userId="96a7d4d18d04a675" providerId="LiveId" clId="{196A93F4-9D3C-47C3-8EFC-777C75D9A174}" dt="2023-02-05T23:52:38.105" v="928"/>
          <ac:spMkLst>
            <pc:docMk/>
            <pc:sldMk cId="1178230620" sldId="1491"/>
            <ac:spMk id="3" creationId="{48A441D1-24CB-733E-CEB4-A558E4DCD61A}"/>
          </ac:spMkLst>
        </pc:spChg>
      </pc:sldChg>
      <pc:sldChg chg="addSp delSp modSp">
        <pc:chgData name="Gilberto Santos Junior" userId="96a7d4d18d04a675" providerId="LiveId" clId="{196A93F4-9D3C-47C3-8EFC-777C75D9A174}" dt="2023-02-05T23:52:44.057" v="930"/>
        <pc:sldMkLst>
          <pc:docMk/>
          <pc:sldMk cId="4147334668" sldId="1492"/>
        </pc:sldMkLst>
        <pc:spChg chg="del">
          <ac:chgData name="Gilberto Santos Junior" userId="96a7d4d18d04a675" providerId="LiveId" clId="{196A93F4-9D3C-47C3-8EFC-777C75D9A174}" dt="2023-02-05T23:52:43.708" v="929" actId="478"/>
          <ac:spMkLst>
            <pc:docMk/>
            <pc:sldMk cId="4147334668" sldId="1492"/>
            <ac:spMk id="2" creationId="{B4AAB388-31B1-B2A0-5C76-77B39588AE25}"/>
          </ac:spMkLst>
        </pc:spChg>
        <pc:spChg chg="add mod">
          <ac:chgData name="Gilberto Santos Junior" userId="96a7d4d18d04a675" providerId="LiveId" clId="{196A93F4-9D3C-47C3-8EFC-777C75D9A174}" dt="2023-02-05T23:52:44.057" v="930"/>
          <ac:spMkLst>
            <pc:docMk/>
            <pc:sldMk cId="4147334668" sldId="1492"/>
            <ac:spMk id="5" creationId="{D07AEA35-8F67-70A2-6EB2-4BC104E0B9D8}"/>
          </ac:spMkLst>
        </pc:spChg>
      </pc:sldChg>
      <pc:sldChg chg="addSp delSp modSp">
        <pc:chgData name="Gilberto Santos Junior" userId="96a7d4d18d04a675" providerId="LiveId" clId="{196A93F4-9D3C-47C3-8EFC-777C75D9A174}" dt="2023-02-05T23:52:52.042" v="932"/>
        <pc:sldMkLst>
          <pc:docMk/>
          <pc:sldMk cId="45552638" sldId="1493"/>
        </pc:sldMkLst>
        <pc:spChg chg="del">
          <ac:chgData name="Gilberto Santos Junior" userId="96a7d4d18d04a675" providerId="LiveId" clId="{196A93F4-9D3C-47C3-8EFC-777C75D9A174}" dt="2023-02-05T23:52:51.567" v="931" actId="478"/>
          <ac:spMkLst>
            <pc:docMk/>
            <pc:sldMk cId="45552638" sldId="1493"/>
            <ac:spMk id="2" creationId="{AFD72B1B-4365-6B67-642B-DFE2C54524B8}"/>
          </ac:spMkLst>
        </pc:spChg>
        <pc:spChg chg="add mod">
          <ac:chgData name="Gilberto Santos Junior" userId="96a7d4d18d04a675" providerId="LiveId" clId="{196A93F4-9D3C-47C3-8EFC-777C75D9A174}" dt="2023-02-05T23:52:52.042" v="932"/>
          <ac:spMkLst>
            <pc:docMk/>
            <pc:sldMk cId="45552638" sldId="1493"/>
            <ac:spMk id="5" creationId="{4294AEC4-F7D1-73F9-3613-EDD0EACEA46C}"/>
          </ac:spMkLst>
        </pc:spChg>
      </pc:sldChg>
      <pc:sldChg chg="addSp delSp modSp">
        <pc:chgData name="Gilberto Santos Junior" userId="96a7d4d18d04a675" providerId="LiveId" clId="{196A93F4-9D3C-47C3-8EFC-777C75D9A174}" dt="2023-02-05T23:53:07.279" v="934"/>
        <pc:sldMkLst>
          <pc:docMk/>
          <pc:sldMk cId="2198936499" sldId="1494"/>
        </pc:sldMkLst>
        <pc:spChg chg="del">
          <ac:chgData name="Gilberto Santos Junior" userId="96a7d4d18d04a675" providerId="LiveId" clId="{196A93F4-9D3C-47C3-8EFC-777C75D9A174}" dt="2023-02-05T23:53:06.941" v="933" actId="478"/>
          <ac:spMkLst>
            <pc:docMk/>
            <pc:sldMk cId="2198936499" sldId="1494"/>
            <ac:spMk id="2" creationId="{3C6AFF19-F4CA-C56D-B7B8-8B2967EA7592}"/>
          </ac:spMkLst>
        </pc:spChg>
        <pc:spChg chg="add mod">
          <ac:chgData name="Gilberto Santos Junior" userId="96a7d4d18d04a675" providerId="LiveId" clId="{196A93F4-9D3C-47C3-8EFC-777C75D9A174}" dt="2023-02-05T23:53:07.279" v="934"/>
          <ac:spMkLst>
            <pc:docMk/>
            <pc:sldMk cId="2198936499" sldId="1494"/>
            <ac:spMk id="5" creationId="{31EA719F-E173-239D-3D79-935436B0E980}"/>
          </ac:spMkLst>
        </pc:spChg>
      </pc:sldChg>
      <pc:sldChg chg="addSp delSp modSp">
        <pc:chgData name="Gilberto Santos Junior" userId="96a7d4d18d04a675" providerId="LiveId" clId="{196A93F4-9D3C-47C3-8EFC-777C75D9A174}" dt="2023-02-05T23:53:12.026" v="936"/>
        <pc:sldMkLst>
          <pc:docMk/>
          <pc:sldMk cId="3979089057" sldId="1495"/>
        </pc:sldMkLst>
        <pc:spChg chg="del">
          <ac:chgData name="Gilberto Santos Junior" userId="96a7d4d18d04a675" providerId="LiveId" clId="{196A93F4-9D3C-47C3-8EFC-777C75D9A174}" dt="2023-02-05T23:53:11.713" v="935" actId="478"/>
          <ac:spMkLst>
            <pc:docMk/>
            <pc:sldMk cId="3979089057" sldId="1495"/>
            <ac:spMk id="2" creationId="{3EEC05AE-57FE-D47F-A566-042B5B4E2E4C}"/>
          </ac:spMkLst>
        </pc:spChg>
        <pc:spChg chg="add mod">
          <ac:chgData name="Gilberto Santos Junior" userId="96a7d4d18d04a675" providerId="LiveId" clId="{196A93F4-9D3C-47C3-8EFC-777C75D9A174}" dt="2023-02-05T23:53:12.026" v="936"/>
          <ac:spMkLst>
            <pc:docMk/>
            <pc:sldMk cId="3979089057" sldId="1495"/>
            <ac:spMk id="5" creationId="{D6AFE5BF-5569-E232-570C-C42D685A6DEC}"/>
          </ac:spMkLst>
        </pc:spChg>
      </pc:sldChg>
      <pc:sldChg chg="addSp delSp modSp">
        <pc:chgData name="Gilberto Santos Junior" userId="96a7d4d18d04a675" providerId="LiveId" clId="{196A93F4-9D3C-47C3-8EFC-777C75D9A174}" dt="2023-02-05T23:53:19.503" v="938"/>
        <pc:sldMkLst>
          <pc:docMk/>
          <pc:sldMk cId="2408237646" sldId="1496"/>
        </pc:sldMkLst>
        <pc:spChg chg="del">
          <ac:chgData name="Gilberto Santos Junior" userId="96a7d4d18d04a675" providerId="LiveId" clId="{196A93F4-9D3C-47C3-8EFC-777C75D9A174}" dt="2023-02-05T23:53:19.116" v="937" actId="478"/>
          <ac:spMkLst>
            <pc:docMk/>
            <pc:sldMk cId="2408237646" sldId="1496"/>
            <ac:spMk id="2" creationId="{92C16AC0-16E2-16B6-F6E4-53D8532BB980}"/>
          </ac:spMkLst>
        </pc:spChg>
        <pc:spChg chg="add mod">
          <ac:chgData name="Gilberto Santos Junior" userId="96a7d4d18d04a675" providerId="LiveId" clId="{196A93F4-9D3C-47C3-8EFC-777C75D9A174}" dt="2023-02-05T23:53:19.503" v="938"/>
          <ac:spMkLst>
            <pc:docMk/>
            <pc:sldMk cId="2408237646" sldId="1496"/>
            <ac:spMk id="5" creationId="{6B6894CB-E870-C8C6-1F35-4B596A8BC4A5}"/>
          </ac:spMkLst>
        </pc:spChg>
      </pc:sldChg>
      <pc:sldChg chg="addSp delSp modSp">
        <pc:chgData name="Gilberto Santos Junior" userId="96a7d4d18d04a675" providerId="LiveId" clId="{196A93F4-9D3C-47C3-8EFC-777C75D9A174}" dt="2023-02-05T23:53:27.078" v="940"/>
        <pc:sldMkLst>
          <pc:docMk/>
          <pc:sldMk cId="4267882606" sldId="1497"/>
        </pc:sldMkLst>
        <pc:spChg chg="del">
          <ac:chgData name="Gilberto Santos Junior" userId="96a7d4d18d04a675" providerId="LiveId" clId="{196A93F4-9D3C-47C3-8EFC-777C75D9A174}" dt="2023-02-05T23:53:26.740" v="939" actId="478"/>
          <ac:spMkLst>
            <pc:docMk/>
            <pc:sldMk cId="4267882606" sldId="1497"/>
            <ac:spMk id="2" creationId="{5322038E-EEBE-CA23-FCF9-4E0A045615B3}"/>
          </ac:spMkLst>
        </pc:spChg>
        <pc:spChg chg="add mod">
          <ac:chgData name="Gilberto Santos Junior" userId="96a7d4d18d04a675" providerId="LiveId" clId="{196A93F4-9D3C-47C3-8EFC-777C75D9A174}" dt="2023-02-05T23:53:27.078" v="940"/>
          <ac:spMkLst>
            <pc:docMk/>
            <pc:sldMk cId="4267882606" sldId="1497"/>
            <ac:spMk id="3" creationId="{5A5A1264-42BE-16F7-1650-D8D1B158B65C}"/>
          </ac:spMkLst>
        </pc:spChg>
      </pc:sldChg>
      <pc:sldChg chg="addSp delSp modSp">
        <pc:chgData name="Gilberto Santos Junior" userId="96a7d4d18d04a675" providerId="LiveId" clId="{196A93F4-9D3C-47C3-8EFC-777C75D9A174}" dt="2023-02-05T23:53:31.770" v="942"/>
        <pc:sldMkLst>
          <pc:docMk/>
          <pc:sldMk cId="180344610" sldId="1498"/>
        </pc:sldMkLst>
        <pc:spChg chg="del">
          <ac:chgData name="Gilberto Santos Junior" userId="96a7d4d18d04a675" providerId="LiveId" clId="{196A93F4-9D3C-47C3-8EFC-777C75D9A174}" dt="2023-02-05T23:53:31.380" v="941" actId="478"/>
          <ac:spMkLst>
            <pc:docMk/>
            <pc:sldMk cId="180344610" sldId="1498"/>
            <ac:spMk id="2" creationId="{6F51DEC0-94D3-0418-6853-3249D47D9E65}"/>
          </ac:spMkLst>
        </pc:spChg>
        <pc:spChg chg="add mod">
          <ac:chgData name="Gilberto Santos Junior" userId="96a7d4d18d04a675" providerId="LiveId" clId="{196A93F4-9D3C-47C3-8EFC-777C75D9A174}" dt="2023-02-05T23:53:31.770" v="942"/>
          <ac:spMkLst>
            <pc:docMk/>
            <pc:sldMk cId="180344610" sldId="1498"/>
            <ac:spMk id="5" creationId="{CB86F25B-0111-6D5A-73E2-135EECB62640}"/>
          </ac:spMkLst>
        </pc:spChg>
      </pc:sldChg>
      <pc:sldChg chg="addSp delSp modSp">
        <pc:chgData name="Gilberto Santos Junior" userId="96a7d4d18d04a675" providerId="LiveId" clId="{196A93F4-9D3C-47C3-8EFC-777C75D9A174}" dt="2023-02-05T23:53:38.718" v="944"/>
        <pc:sldMkLst>
          <pc:docMk/>
          <pc:sldMk cId="1413783223" sldId="1499"/>
        </pc:sldMkLst>
        <pc:spChg chg="del">
          <ac:chgData name="Gilberto Santos Junior" userId="96a7d4d18d04a675" providerId="LiveId" clId="{196A93F4-9D3C-47C3-8EFC-777C75D9A174}" dt="2023-02-05T23:53:38.300" v="943" actId="478"/>
          <ac:spMkLst>
            <pc:docMk/>
            <pc:sldMk cId="1413783223" sldId="1499"/>
            <ac:spMk id="2" creationId="{F9E0FB89-9298-7324-C2CB-D20AAE42D334}"/>
          </ac:spMkLst>
        </pc:spChg>
        <pc:spChg chg="add mod">
          <ac:chgData name="Gilberto Santos Junior" userId="96a7d4d18d04a675" providerId="LiveId" clId="{196A93F4-9D3C-47C3-8EFC-777C75D9A174}" dt="2023-02-05T23:53:38.718" v="944"/>
          <ac:spMkLst>
            <pc:docMk/>
            <pc:sldMk cId="1413783223" sldId="1499"/>
            <ac:spMk id="5" creationId="{435D169F-0AFB-1B2A-7B71-AE272AA56E45}"/>
          </ac:spMkLst>
        </pc:spChg>
      </pc:sldChg>
      <pc:sldChg chg="addSp delSp modSp">
        <pc:chgData name="Gilberto Santos Junior" userId="96a7d4d18d04a675" providerId="LiveId" clId="{196A93F4-9D3C-47C3-8EFC-777C75D9A174}" dt="2023-02-05T23:53:44.347" v="946"/>
        <pc:sldMkLst>
          <pc:docMk/>
          <pc:sldMk cId="2900249848" sldId="1500"/>
        </pc:sldMkLst>
        <pc:spChg chg="del">
          <ac:chgData name="Gilberto Santos Junior" userId="96a7d4d18d04a675" providerId="LiveId" clId="{196A93F4-9D3C-47C3-8EFC-777C75D9A174}" dt="2023-02-05T23:53:43.620" v="945" actId="478"/>
          <ac:spMkLst>
            <pc:docMk/>
            <pc:sldMk cId="2900249848" sldId="1500"/>
            <ac:spMk id="2" creationId="{91026E61-E68A-7B57-D6BC-E4428B88C573}"/>
          </ac:spMkLst>
        </pc:spChg>
        <pc:spChg chg="add mod">
          <ac:chgData name="Gilberto Santos Junior" userId="96a7d4d18d04a675" providerId="LiveId" clId="{196A93F4-9D3C-47C3-8EFC-777C75D9A174}" dt="2023-02-05T23:53:44.347" v="946"/>
          <ac:spMkLst>
            <pc:docMk/>
            <pc:sldMk cId="2900249848" sldId="1500"/>
            <ac:spMk id="5" creationId="{62721BE3-FB50-8EDA-62F0-D2E036B59DE4}"/>
          </ac:spMkLst>
        </pc:spChg>
      </pc:sldChg>
      <pc:sldChg chg="addSp delSp modSp">
        <pc:chgData name="Gilberto Santos Junior" userId="96a7d4d18d04a675" providerId="LiveId" clId="{196A93F4-9D3C-47C3-8EFC-777C75D9A174}" dt="2023-02-05T23:53:50.673" v="948"/>
        <pc:sldMkLst>
          <pc:docMk/>
          <pc:sldMk cId="2003580061" sldId="1501"/>
        </pc:sldMkLst>
        <pc:spChg chg="del">
          <ac:chgData name="Gilberto Santos Junior" userId="96a7d4d18d04a675" providerId="LiveId" clId="{196A93F4-9D3C-47C3-8EFC-777C75D9A174}" dt="2023-02-05T23:53:50.305" v="947" actId="478"/>
          <ac:spMkLst>
            <pc:docMk/>
            <pc:sldMk cId="2003580061" sldId="1501"/>
            <ac:spMk id="2" creationId="{91D7BEF2-ADFC-6FBD-9AD9-50447CF1C17E}"/>
          </ac:spMkLst>
        </pc:spChg>
        <pc:spChg chg="add mod">
          <ac:chgData name="Gilberto Santos Junior" userId="96a7d4d18d04a675" providerId="LiveId" clId="{196A93F4-9D3C-47C3-8EFC-777C75D9A174}" dt="2023-02-05T23:53:50.673" v="948"/>
          <ac:spMkLst>
            <pc:docMk/>
            <pc:sldMk cId="2003580061" sldId="1501"/>
            <ac:spMk id="5" creationId="{A6584DC4-A586-4B5F-A133-4412DED6E412}"/>
          </ac:spMkLst>
        </pc:spChg>
      </pc:sldChg>
      <pc:sldChg chg="addSp delSp modSp">
        <pc:chgData name="Gilberto Santos Junior" userId="96a7d4d18d04a675" providerId="LiveId" clId="{196A93F4-9D3C-47C3-8EFC-777C75D9A174}" dt="2023-02-05T23:53:55.473" v="950"/>
        <pc:sldMkLst>
          <pc:docMk/>
          <pc:sldMk cId="3883268844" sldId="1502"/>
        </pc:sldMkLst>
        <pc:spChg chg="del">
          <ac:chgData name="Gilberto Santos Junior" userId="96a7d4d18d04a675" providerId="LiveId" clId="{196A93F4-9D3C-47C3-8EFC-777C75D9A174}" dt="2023-02-05T23:53:55.070" v="949" actId="478"/>
          <ac:spMkLst>
            <pc:docMk/>
            <pc:sldMk cId="3883268844" sldId="1502"/>
            <ac:spMk id="2" creationId="{A38B1DEF-17FB-1F42-B2A9-5EE5D2A41C02}"/>
          </ac:spMkLst>
        </pc:spChg>
        <pc:spChg chg="add mod">
          <ac:chgData name="Gilberto Santos Junior" userId="96a7d4d18d04a675" providerId="LiveId" clId="{196A93F4-9D3C-47C3-8EFC-777C75D9A174}" dt="2023-02-05T23:53:55.473" v="950"/>
          <ac:spMkLst>
            <pc:docMk/>
            <pc:sldMk cId="3883268844" sldId="1502"/>
            <ac:spMk id="5" creationId="{096FFA5E-370A-6631-7E6B-FFDAB24B3F9F}"/>
          </ac:spMkLst>
        </pc:spChg>
      </pc:sldChg>
      <pc:sldChg chg="addSp delSp modSp">
        <pc:chgData name="Gilberto Santos Junior" userId="96a7d4d18d04a675" providerId="LiveId" clId="{196A93F4-9D3C-47C3-8EFC-777C75D9A174}" dt="2023-02-05T23:54:02.028" v="952"/>
        <pc:sldMkLst>
          <pc:docMk/>
          <pc:sldMk cId="3841485243" sldId="1503"/>
        </pc:sldMkLst>
        <pc:spChg chg="del">
          <ac:chgData name="Gilberto Santos Junior" userId="96a7d4d18d04a675" providerId="LiveId" clId="{196A93F4-9D3C-47C3-8EFC-777C75D9A174}" dt="2023-02-05T23:54:01.676" v="951" actId="478"/>
          <ac:spMkLst>
            <pc:docMk/>
            <pc:sldMk cId="3841485243" sldId="1503"/>
            <ac:spMk id="2" creationId="{15CF77EC-4A18-405E-6DD1-9B1D8F2134F6}"/>
          </ac:spMkLst>
        </pc:spChg>
        <pc:spChg chg="add mod">
          <ac:chgData name="Gilberto Santos Junior" userId="96a7d4d18d04a675" providerId="LiveId" clId="{196A93F4-9D3C-47C3-8EFC-777C75D9A174}" dt="2023-02-05T23:54:02.028" v="952"/>
          <ac:spMkLst>
            <pc:docMk/>
            <pc:sldMk cId="3841485243" sldId="1503"/>
            <ac:spMk id="3" creationId="{F89445F9-3CDD-074C-2961-7999416BB5B5}"/>
          </ac:spMkLst>
        </pc:spChg>
      </pc:sldChg>
      <pc:sldChg chg="addSp delSp modSp">
        <pc:chgData name="Gilberto Santos Junior" userId="96a7d4d18d04a675" providerId="LiveId" clId="{196A93F4-9D3C-47C3-8EFC-777C75D9A174}" dt="2023-02-05T23:54:08.820" v="954"/>
        <pc:sldMkLst>
          <pc:docMk/>
          <pc:sldMk cId="1396310425" sldId="1504"/>
        </pc:sldMkLst>
        <pc:spChg chg="del">
          <ac:chgData name="Gilberto Santos Junior" userId="96a7d4d18d04a675" providerId="LiveId" clId="{196A93F4-9D3C-47C3-8EFC-777C75D9A174}" dt="2023-02-05T23:54:08.439" v="953" actId="478"/>
          <ac:spMkLst>
            <pc:docMk/>
            <pc:sldMk cId="1396310425" sldId="1504"/>
            <ac:spMk id="2" creationId="{FB70D96D-9EDA-D46D-9EF9-4C27693D6ABB}"/>
          </ac:spMkLst>
        </pc:spChg>
        <pc:spChg chg="add mod">
          <ac:chgData name="Gilberto Santos Junior" userId="96a7d4d18d04a675" providerId="LiveId" clId="{196A93F4-9D3C-47C3-8EFC-777C75D9A174}" dt="2023-02-05T23:54:08.820" v="954"/>
          <ac:spMkLst>
            <pc:docMk/>
            <pc:sldMk cId="1396310425" sldId="1504"/>
            <ac:spMk id="5" creationId="{C2CA3A92-8361-D2C4-D2E1-B8B0EBFC59DB}"/>
          </ac:spMkLst>
        </pc:spChg>
      </pc:sldChg>
      <pc:sldChg chg="addSp delSp modSp">
        <pc:chgData name="Gilberto Santos Junior" userId="96a7d4d18d04a675" providerId="LiveId" clId="{196A93F4-9D3C-47C3-8EFC-777C75D9A174}" dt="2023-02-05T23:54:15.473" v="956"/>
        <pc:sldMkLst>
          <pc:docMk/>
          <pc:sldMk cId="3800623922" sldId="1505"/>
        </pc:sldMkLst>
        <pc:spChg chg="del">
          <ac:chgData name="Gilberto Santos Junior" userId="96a7d4d18d04a675" providerId="LiveId" clId="{196A93F4-9D3C-47C3-8EFC-777C75D9A174}" dt="2023-02-05T23:54:15.083" v="955" actId="478"/>
          <ac:spMkLst>
            <pc:docMk/>
            <pc:sldMk cId="3800623922" sldId="1505"/>
            <ac:spMk id="2" creationId="{69662ACB-3366-8B31-B0F7-35A2E69E2D62}"/>
          </ac:spMkLst>
        </pc:spChg>
        <pc:spChg chg="add mod">
          <ac:chgData name="Gilberto Santos Junior" userId="96a7d4d18d04a675" providerId="LiveId" clId="{196A93F4-9D3C-47C3-8EFC-777C75D9A174}" dt="2023-02-05T23:54:15.473" v="956"/>
          <ac:spMkLst>
            <pc:docMk/>
            <pc:sldMk cId="3800623922" sldId="1505"/>
            <ac:spMk id="5" creationId="{C56494B4-AE7A-2FD6-63B1-CD197F91D6E5}"/>
          </ac:spMkLst>
        </pc:spChg>
      </pc:sldChg>
      <pc:sldChg chg="addSp delSp modSp">
        <pc:chgData name="Gilberto Santos Junior" userId="96a7d4d18d04a675" providerId="LiveId" clId="{196A93F4-9D3C-47C3-8EFC-777C75D9A174}" dt="2023-02-05T23:54:22.051" v="958"/>
        <pc:sldMkLst>
          <pc:docMk/>
          <pc:sldMk cId="93675322" sldId="1506"/>
        </pc:sldMkLst>
        <pc:spChg chg="del">
          <ac:chgData name="Gilberto Santos Junior" userId="96a7d4d18d04a675" providerId="LiveId" clId="{196A93F4-9D3C-47C3-8EFC-777C75D9A174}" dt="2023-02-05T23:54:21.547" v="957" actId="478"/>
          <ac:spMkLst>
            <pc:docMk/>
            <pc:sldMk cId="93675322" sldId="1506"/>
            <ac:spMk id="2" creationId="{D7503DB1-C211-5D6A-C46D-D308E1EC2F68}"/>
          </ac:spMkLst>
        </pc:spChg>
        <pc:spChg chg="add mod">
          <ac:chgData name="Gilberto Santos Junior" userId="96a7d4d18d04a675" providerId="LiveId" clId="{196A93F4-9D3C-47C3-8EFC-777C75D9A174}" dt="2023-02-05T23:54:22.051" v="958"/>
          <ac:spMkLst>
            <pc:docMk/>
            <pc:sldMk cId="93675322" sldId="1506"/>
            <ac:spMk id="5" creationId="{C28DB8E6-9C5A-5928-6E01-22A694DFA53F}"/>
          </ac:spMkLst>
        </pc:spChg>
      </pc:sldChg>
      <pc:sldChg chg="addSp delSp modSp">
        <pc:chgData name="Gilberto Santos Junior" userId="96a7d4d18d04a675" providerId="LiveId" clId="{196A93F4-9D3C-47C3-8EFC-777C75D9A174}" dt="2023-02-05T23:54:28.298" v="960"/>
        <pc:sldMkLst>
          <pc:docMk/>
          <pc:sldMk cId="595916425" sldId="1507"/>
        </pc:sldMkLst>
        <pc:spChg chg="del">
          <ac:chgData name="Gilberto Santos Junior" userId="96a7d4d18d04a675" providerId="LiveId" clId="{196A93F4-9D3C-47C3-8EFC-777C75D9A174}" dt="2023-02-05T23:54:27.812" v="959" actId="478"/>
          <ac:spMkLst>
            <pc:docMk/>
            <pc:sldMk cId="595916425" sldId="1507"/>
            <ac:spMk id="2" creationId="{4F4C804F-2635-A189-92C8-951200C2EC2C}"/>
          </ac:spMkLst>
        </pc:spChg>
        <pc:spChg chg="add mod">
          <ac:chgData name="Gilberto Santos Junior" userId="96a7d4d18d04a675" providerId="LiveId" clId="{196A93F4-9D3C-47C3-8EFC-777C75D9A174}" dt="2023-02-05T23:54:28.298" v="960"/>
          <ac:spMkLst>
            <pc:docMk/>
            <pc:sldMk cId="595916425" sldId="1507"/>
            <ac:spMk id="5" creationId="{9854DF05-77DB-169D-FEC4-596CF43483C9}"/>
          </ac:spMkLst>
        </pc:spChg>
      </pc:sldChg>
      <pc:sldChg chg="addSp delSp modSp">
        <pc:chgData name="Gilberto Santos Junior" userId="96a7d4d18d04a675" providerId="LiveId" clId="{196A93F4-9D3C-47C3-8EFC-777C75D9A174}" dt="2023-02-05T23:54:34.606" v="962"/>
        <pc:sldMkLst>
          <pc:docMk/>
          <pc:sldMk cId="1591772554" sldId="1508"/>
        </pc:sldMkLst>
        <pc:spChg chg="del">
          <ac:chgData name="Gilberto Santos Junior" userId="96a7d4d18d04a675" providerId="LiveId" clId="{196A93F4-9D3C-47C3-8EFC-777C75D9A174}" dt="2023-02-05T23:54:34.161" v="961" actId="478"/>
          <ac:spMkLst>
            <pc:docMk/>
            <pc:sldMk cId="1591772554" sldId="1508"/>
            <ac:spMk id="2" creationId="{1414E840-9791-D76F-F608-B997885820F9}"/>
          </ac:spMkLst>
        </pc:spChg>
        <pc:spChg chg="add mod">
          <ac:chgData name="Gilberto Santos Junior" userId="96a7d4d18d04a675" providerId="LiveId" clId="{196A93F4-9D3C-47C3-8EFC-777C75D9A174}" dt="2023-02-05T23:54:34.606" v="962"/>
          <ac:spMkLst>
            <pc:docMk/>
            <pc:sldMk cId="1591772554" sldId="1508"/>
            <ac:spMk id="5" creationId="{466FF502-1BCF-A8F2-DF0E-56832733FE02}"/>
          </ac:spMkLst>
        </pc:spChg>
      </pc:sldChg>
      <pc:sldChg chg="addSp delSp modSp">
        <pc:chgData name="Gilberto Santos Junior" userId="96a7d4d18d04a675" providerId="LiveId" clId="{196A93F4-9D3C-47C3-8EFC-777C75D9A174}" dt="2023-02-05T23:54:40.126" v="964"/>
        <pc:sldMkLst>
          <pc:docMk/>
          <pc:sldMk cId="1107629381" sldId="1511"/>
        </pc:sldMkLst>
        <pc:spChg chg="del">
          <ac:chgData name="Gilberto Santos Junior" userId="96a7d4d18d04a675" providerId="LiveId" clId="{196A93F4-9D3C-47C3-8EFC-777C75D9A174}" dt="2023-02-05T23:54:39.732" v="963" actId="478"/>
          <ac:spMkLst>
            <pc:docMk/>
            <pc:sldMk cId="1107629381" sldId="1511"/>
            <ac:spMk id="2" creationId="{F84EDF05-075A-2F74-CDC2-84D190CC7769}"/>
          </ac:spMkLst>
        </pc:spChg>
        <pc:spChg chg="add mod">
          <ac:chgData name="Gilberto Santos Junior" userId="96a7d4d18d04a675" providerId="LiveId" clId="{196A93F4-9D3C-47C3-8EFC-777C75D9A174}" dt="2023-02-05T23:54:40.126" v="964"/>
          <ac:spMkLst>
            <pc:docMk/>
            <pc:sldMk cId="1107629381" sldId="1511"/>
            <ac:spMk id="5" creationId="{C39BB957-97CE-6FAB-6400-F71BC28CEC50}"/>
          </ac:spMkLst>
        </pc:spChg>
      </pc:sldChg>
      <pc:sldChg chg="addSp delSp modSp">
        <pc:chgData name="Gilberto Santos Junior" userId="96a7d4d18d04a675" providerId="LiveId" clId="{196A93F4-9D3C-47C3-8EFC-777C75D9A174}" dt="2023-02-05T23:54:45.433" v="966"/>
        <pc:sldMkLst>
          <pc:docMk/>
          <pc:sldMk cId="1906234223" sldId="1512"/>
        </pc:sldMkLst>
        <pc:spChg chg="del">
          <ac:chgData name="Gilberto Santos Junior" userId="96a7d4d18d04a675" providerId="LiveId" clId="{196A93F4-9D3C-47C3-8EFC-777C75D9A174}" dt="2023-02-05T23:54:45.019" v="965" actId="478"/>
          <ac:spMkLst>
            <pc:docMk/>
            <pc:sldMk cId="1906234223" sldId="1512"/>
            <ac:spMk id="2" creationId="{7A591F03-7900-5B68-2186-2993859BE0D7}"/>
          </ac:spMkLst>
        </pc:spChg>
        <pc:spChg chg="add mod">
          <ac:chgData name="Gilberto Santos Junior" userId="96a7d4d18d04a675" providerId="LiveId" clId="{196A93F4-9D3C-47C3-8EFC-777C75D9A174}" dt="2023-02-05T23:54:45.433" v="966"/>
          <ac:spMkLst>
            <pc:docMk/>
            <pc:sldMk cId="1906234223" sldId="1512"/>
            <ac:spMk id="5" creationId="{0F750DC8-07E9-3612-26C2-C26B5A316B55}"/>
          </ac:spMkLst>
        </pc:spChg>
      </pc:sldChg>
      <pc:sldChg chg="addSp delSp modSp">
        <pc:chgData name="Gilberto Santos Junior" userId="96a7d4d18d04a675" providerId="LiveId" clId="{196A93F4-9D3C-47C3-8EFC-777C75D9A174}" dt="2023-02-05T23:54:51.632" v="968"/>
        <pc:sldMkLst>
          <pc:docMk/>
          <pc:sldMk cId="3799613114" sldId="1513"/>
        </pc:sldMkLst>
        <pc:spChg chg="del">
          <ac:chgData name="Gilberto Santos Junior" userId="96a7d4d18d04a675" providerId="LiveId" clId="{196A93F4-9D3C-47C3-8EFC-777C75D9A174}" dt="2023-02-05T23:54:51.268" v="967" actId="478"/>
          <ac:spMkLst>
            <pc:docMk/>
            <pc:sldMk cId="3799613114" sldId="1513"/>
            <ac:spMk id="6" creationId="{FCB59FA2-C77C-7EA9-A66B-3291FD144D58}"/>
          </ac:spMkLst>
        </pc:spChg>
        <pc:spChg chg="add mod">
          <ac:chgData name="Gilberto Santos Junior" userId="96a7d4d18d04a675" providerId="LiveId" clId="{196A93F4-9D3C-47C3-8EFC-777C75D9A174}" dt="2023-02-05T23:54:51.632" v="968"/>
          <ac:spMkLst>
            <pc:docMk/>
            <pc:sldMk cId="3799613114" sldId="1513"/>
            <ac:spMk id="7" creationId="{0F99C171-0AE9-C117-7FB0-2BF182EDB283}"/>
          </ac:spMkLst>
        </pc:spChg>
      </pc:sldChg>
      <pc:sldChg chg="addSp delSp modSp">
        <pc:chgData name="Gilberto Santos Junior" userId="96a7d4d18d04a675" providerId="LiveId" clId="{196A93F4-9D3C-47C3-8EFC-777C75D9A174}" dt="2023-02-05T23:49:18.621" v="914"/>
        <pc:sldMkLst>
          <pc:docMk/>
          <pc:sldMk cId="3972093463" sldId="1515"/>
        </pc:sldMkLst>
        <pc:spChg chg="del">
          <ac:chgData name="Gilberto Santos Junior" userId="96a7d4d18d04a675" providerId="LiveId" clId="{196A93F4-9D3C-47C3-8EFC-777C75D9A174}" dt="2023-02-05T23:49:18.248" v="913" actId="478"/>
          <ac:spMkLst>
            <pc:docMk/>
            <pc:sldMk cId="3972093463" sldId="1515"/>
            <ac:spMk id="2" creationId="{AB4D7190-683C-D3B3-134B-D080AF07A079}"/>
          </ac:spMkLst>
        </pc:spChg>
        <pc:spChg chg="add mod">
          <ac:chgData name="Gilberto Santos Junior" userId="96a7d4d18d04a675" providerId="LiveId" clId="{196A93F4-9D3C-47C3-8EFC-777C75D9A174}" dt="2023-02-05T23:49:18.621" v="914"/>
          <ac:spMkLst>
            <pc:docMk/>
            <pc:sldMk cId="3972093463" sldId="1515"/>
            <ac:spMk id="3" creationId="{BDBAB341-A00E-1B15-7602-BE2DE562BE46}"/>
          </ac:spMkLst>
        </pc:spChg>
      </pc:sldChg>
      <pc:sldChg chg="addSp delSp modSp">
        <pc:chgData name="Gilberto Santos Junior" userId="96a7d4d18d04a675" providerId="LiveId" clId="{196A93F4-9D3C-47C3-8EFC-777C75D9A174}" dt="2023-02-06T00:04:58.108" v="1188"/>
        <pc:sldMkLst>
          <pc:docMk/>
          <pc:sldMk cId="2467323911" sldId="1533"/>
        </pc:sldMkLst>
        <pc:spChg chg="del">
          <ac:chgData name="Gilberto Santos Junior" userId="96a7d4d18d04a675" providerId="LiveId" clId="{196A93F4-9D3C-47C3-8EFC-777C75D9A174}" dt="2023-02-06T00:04:57.552" v="1187" actId="478"/>
          <ac:spMkLst>
            <pc:docMk/>
            <pc:sldMk cId="2467323911" sldId="1533"/>
            <ac:spMk id="3" creationId="{240AF2D7-DA5A-5385-E403-2D732A5ECA97}"/>
          </ac:spMkLst>
        </pc:spChg>
        <pc:spChg chg="add mod">
          <ac:chgData name="Gilberto Santos Junior" userId="96a7d4d18d04a675" providerId="LiveId" clId="{196A93F4-9D3C-47C3-8EFC-777C75D9A174}" dt="2023-02-06T00:04:58.108" v="1188"/>
          <ac:spMkLst>
            <pc:docMk/>
            <pc:sldMk cId="2467323911" sldId="1533"/>
            <ac:spMk id="7" creationId="{AC6A3BE6-DEF3-F967-32B1-5125CFC4AC10}"/>
          </ac:spMkLst>
        </pc:spChg>
      </pc:sldChg>
      <pc:sldChg chg="addSp modSp mod">
        <pc:chgData name="Gilberto Santos Junior" userId="96a7d4d18d04a675" providerId="LiveId" clId="{196A93F4-9D3C-47C3-8EFC-777C75D9A174}" dt="2023-02-06T00:00:47.635" v="1070" actId="1036"/>
        <pc:sldMkLst>
          <pc:docMk/>
          <pc:sldMk cId="1245679420" sldId="1551"/>
        </pc:sldMkLst>
        <pc:spChg chg="add mod">
          <ac:chgData name="Gilberto Santos Junior" userId="96a7d4d18d04a675" providerId="LiveId" clId="{196A93F4-9D3C-47C3-8EFC-777C75D9A174}" dt="2023-02-06T00:00:14.966" v="1003" actId="1035"/>
          <ac:spMkLst>
            <pc:docMk/>
            <pc:sldMk cId="1245679420" sldId="1551"/>
            <ac:spMk id="3" creationId="{24CCC6FA-3931-2AD6-E6AB-C9B5066FF528}"/>
          </ac:spMkLst>
        </pc:spChg>
        <pc:spChg chg="mod">
          <ac:chgData name="Gilberto Santos Junior" userId="96a7d4d18d04a675" providerId="LiveId" clId="{196A93F4-9D3C-47C3-8EFC-777C75D9A174}" dt="2023-02-05T23:59:36.153" v="972" actId="20577"/>
          <ac:spMkLst>
            <pc:docMk/>
            <pc:sldMk cId="1245679420" sldId="1551"/>
            <ac:spMk id="6" creationId="{3A787CF5-166D-4EDB-90F6-F08D32FE3CF8}"/>
          </ac:spMkLst>
        </pc:spChg>
        <pc:graphicFrameChg chg="mod">
          <ac:chgData name="Gilberto Santos Junior" userId="96a7d4d18d04a675" providerId="LiveId" clId="{196A93F4-9D3C-47C3-8EFC-777C75D9A174}" dt="2023-02-06T00:00:47.635" v="1070" actId="1036"/>
          <ac:graphicFrameMkLst>
            <pc:docMk/>
            <pc:sldMk cId="1245679420" sldId="1551"/>
            <ac:graphicFrameMk id="16" creationId="{9DE17706-A99F-4721-BCCB-B59C24E6C6E6}"/>
          </ac:graphicFrameMkLst>
        </pc:graphicFrameChg>
      </pc:sldChg>
      <pc:sldChg chg="modTransition">
        <pc:chgData name="Gilberto Santos Junior" userId="96a7d4d18d04a675" providerId="LiveId" clId="{196A93F4-9D3C-47C3-8EFC-777C75D9A174}" dt="2023-02-05T23:58:50.356" v="969"/>
        <pc:sldMkLst>
          <pc:docMk/>
          <pc:sldMk cId="807614744" sldId="1560"/>
        </pc:sldMkLst>
      </pc:sldChg>
      <pc:sldChg chg="addSp delSp modSp mod">
        <pc:chgData name="Gilberto Santos Junior" userId="96a7d4d18d04a675" providerId="LiveId" clId="{196A93F4-9D3C-47C3-8EFC-777C75D9A174}" dt="2023-02-06T00:00:51.759" v="1071" actId="478"/>
        <pc:sldMkLst>
          <pc:docMk/>
          <pc:sldMk cId="4281003367" sldId="1571"/>
        </pc:sldMkLst>
        <pc:spChg chg="add mod">
          <ac:chgData name="Gilberto Santos Junior" userId="96a7d4d18d04a675" providerId="LiveId" clId="{196A93F4-9D3C-47C3-8EFC-777C75D9A174}" dt="2023-02-06T00:00:28.210" v="1064"/>
          <ac:spMkLst>
            <pc:docMk/>
            <pc:sldMk cId="4281003367" sldId="1571"/>
            <ac:spMk id="3" creationId="{A797DCF9-01F0-118F-051A-99005E40C309}"/>
          </ac:spMkLst>
        </pc:spChg>
        <pc:graphicFrameChg chg="add mod modGraphic">
          <ac:chgData name="Gilberto Santos Junior" userId="96a7d4d18d04a675" providerId="LiveId" clId="{196A93F4-9D3C-47C3-8EFC-777C75D9A174}" dt="2023-02-06T00:00:43.981" v="1068" actId="1036"/>
          <ac:graphicFrameMkLst>
            <pc:docMk/>
            <pc:sldMk cId="4281003367" sldId="1571"/>
            <ac:graphicFrameMk id="2" creationId="{AF92D652-00B5-90BE-6AD2-873AAE69A21A}"/>
          </ac:graphicFrameMkLst>
        </pc:graphicFrameChg>
        <pc:graphicFrameChg chg="del mod modGraphic">
          <ac:chgData name="Gilberto Santos Junior" userId="96a7d4d18d04a675" providerId="LiveId" clId="{196A93F4-9D3C-47C3-8EFC-777C75D9A174}" dt="2023-02-06T00:00:51.759" v="1071" actId="478"/>
          <ac:graphicFrameMkLst>
            <pc:docMk/>
            <pc:sldMk cId="4281003367" sldId="1571"/>
            <ac:graphicFrameMk id="16" creationId="{9DE17706-A99F-4721-BCCB-B59C24E6C6E6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6T00:01:11.413" v="1132" actId="478"/>
        <pc:sldMkLst>
          <pc:docMk/>
          <pc:sldMk cId="1334465982" sldId="1572"/>
        </pc:sldMkLst>
        <pc:spChg chg="add mod">
          <ac:chgData name="Gilberto Santos Junior" userId="96a7d4d18d04a675" providerId="LiveId" clId="{196A93F4-9D3C-47C3-8EFC-777C75D9A174}" dt="2023-02-06T00:01:04.637" v="1128"/>
          <ac:spMkLst>
            <pc:docMk/>
            <pc:sldMk cId="1334465982" sldId="1572"/>
            <ac:spMk id="3" creationId="{10797BB7-117C-72AD-3790-499217D6DFF3}"/>
          </ac:spMkLst>
        </pc:spChg>
        <pc:graphicFrameChg chg="add mod modGraphic">
          <ac:chgData name="Gilberto Santos Junior" userId="96a7d4d18d04a675" providerId="LiveId" clId="{196A93F4-9D3C-47C3-8EFC-777C75D9A174}" dt="2023-02-06T00:01:08.683" v="1131" actId="20577"/>
          <ac:graphicFrameMkLst>
            <pc:docMk/>
            <pc:sldMk cId="1334465982" sldId="1572"/>
            <ac:graphicFrameMk id="2" creationId="{65D87E84-8E76-3678-FB31-85A02A633CA2}"/>
          </ac:graphicFrameMkLst>
        </pc:graphicFrameChg>
        <pc:graphicFrameChg chg="del mod">
          <ac:chgData name="Gilberto Santos Junior" userId="96a7d4d18d04a675" providerId="LiveId" clId="{196A93F4-9D3C-47C3-8EFC-777C75D9A174}" dt="2023-02-06T00:01:11.413" v="1132" actId="478"/>
          <ac:graphicFrameMkLst>
            <pc:docMk/>
            <pc:sldMk cId="1334465982" sldId="1572"/>
            <ac:graphicFrameMk id="16" creationId="{9DE17706-A99F-4721-BCCB-B59C24E6C6E6}"/>
          </ac:graphicFrameMkLst>
        </pc:graphicFrameChg>
      </pc:sldChg>
      <pc:sldChg chg="addSp delSp modSp mod">
        <pc:chgData name="Gilberto Santos Junior" userId="96a7d4d18d04a675" providerId="LiveId" clId="{196A93F4-9D3C-47C3-8EFC-777C75D9A174}" dt="2023-02-06T00:01:34.982" v="1186" actId="478"/>
        <pc:sldMkLst>
          <pc:docMk/>
          <pc:sldMk cId="471826784" sldId="1573"/>
        </pc:sldMkLst>
        <pc:spChg chg="add mod">
          <ac:chgData name="Gilberto Santos Junior" userId="96a7d4d18d04a675" providerId="LiveId" clId="{196A93F4-9D3C-47C3-8EFC-777C75D9A174}" dt="2023-02-06T00:01:28.367" v="1182"/>
          <ac:spMkLst>
            <pc:docMk/>
            <pc:sldMk cId="471826784" sldId="1573"/>
            <ac:spMk id="3" creationId="{34F54E75-4DD4-3D62-DFA4-2D2513935685}"/>
          </ac:spMkLst>
        </pc:spChg>
        <pc:graphicFrameChg chg="add mod modGraphic">
          <ac:chgData name="Gilberto Santos Junior" userId="96a7d4d18d04a675" providerId="LiveId" clId="{196A93F4-9D3C-47C3-8EFC-777C75D9A174}" dt="2023-02-06T00:01:32.312" v="1185" actId="20577"/>
          <ac:graphicFrameMkLst>
            <pc:docMk/>
            <pc:sldMk cId="471826784" sldId="1573"/>
            <ac:graphicFrameMk id="2" creationId="{508842D2-3BF6-B63A-71D4-C43CDDA130CE}"/>
          </ac:graphicFrameMkLst>
        </pc:graphicFrameChg>
        <pc:graphicFrameChg chg="del mod">
          <ac:chgData name="Gilberto Santos Junior" userId="96a7d4d18d04a675" providerId="LiveId" clId="{196A93F4-9D3C-47C3-8EFC-777C75D9A174}" dt="2023-02-06T00:01:34.982" v="1186" actId="478"/>
          <ac:graphicFrameMkLst>
            <pc:docMk/>
            <pc:sldMk cId="471826784" sldId="1573"/>
            <ac:graphicFrameMk id="16" creationId="{9DE17706-A99F-4721-BCCB-B59C24E6C6E6}"/>
          </ac:graphicFrameMkLst>
        </pc:graphicFrameChg>
      </pc:sldChg>
      <pc:sldChg chg="modSp del mod">
        <pc:chgData name="Gilberto Santos Junior" userId="96a7d4d18d04a675" providerId="LiveId" clId="{196A93F4-9D3C-47C3-8EFC-777C75D9A174}" dt="2023-02-06T00:09:01.716" v="1248" actId="47"/>
        <pc:sldMkLst>
          <pc:docMk/>
          <pc:sldMk cId="811334585" sldId="1599"/>
        </pc:sldMkLst>
        <pc:spChg chg="mod">
          <ac:chgData name="Gilberto Santos Junior" userId="96a7d4d18d04a675" providerId="LiveId" clId="{196A93F4-9D3C-47C3-8EFC-777C75D9A174}" dt="2023-02-06T00:06:48.346" v="1190" actId="20577"/>
          <ac:spMkLst>
            <pc:docMk/>
            <pc:sldMk cId="811334585" sldId="1599"/>
            <ac:spMk id="5" creationId="{66177794-2440-4F26-B2A9-CD82AF3A0A28}"/>
          </ac:spMkLst>
        </pc:spChg>
      </pc:sldChg>
      <pc:sldChg chg="del">
        <pc:chgData name="Gilberto Santos Junior" userId="96a7d4d18d04a675" providerId="LiveId" clId="{196A93F4-9D3C-47C3-8EFC-777C75D9A174}" dt="2023-02-06T00:07:57.586" v="1204" actId="47"/>
        <pc:sldMkLst>
          <pc:docMk/>
          <pc:sldMk cId="4078397053" sldId="1601"/>
        </pc:sldMkLst>
      </pc:sldChg>
      <pc:sldChg chg="modSp mod">
        <pc:chgData name="Gilberto Santos Junior" userId="96a7d4d18d04a675" providerId="LiveId" clId="{196A93F4-9D3C-47C3-8EFC-777C75D9A174}" dt="2023-02-06T00:08:47.420" v="1247" actId="20577"/>
        <pc:sldMkLst>
          <pc:docMk/>
          <pc:sldMk cId="2431332052" sldId="1602"/>
        </pc:sldMkLst>
        <pc:spChg chg="mod">
          <ac:chgData name="Gilberto Santos Junior" userId="96a7d4d18d04a675" providerId="LiveId" clId="{196A93F4-9D3C-47C3-8EFC-777C75D9A174}" dt="2023-02-06T00:08:47.420" v="1247" actId="20577"/>
          <ac:spMkLst>
            <pc:docMk/>
            <pc:sldMk cId="2431332052" sldId="1602"/>
            <ac:spMk id="5" creationId="{66177794-2440-4F26-B2A9-CD82AF3A0A28}"/>
          </ac:spMkLst>
        </pc:spChg>
      </pc:sldChg>
      <pc:sldChg chg="addSp delSp modSp mod">
        <pc:chgData name="Gilberto Santos Junior" userId="96a7d4d18d04a675" providerId="LiveId" clId="{196A93F4-9D3C-47C3-8EFC-777C75D9A174}" dt="2023-02-06T00:11:38.636" v="1271" actId="6549"/>
        <pc:sldMkLst>
          <pc:docMk/>
          <pc:sldMk cId="3269088548" sldId="1609"/>
        </pc:sldMkLst>
        <pc:spChg chg="del">
          <ac:chgData name="Gilberto Santos Junior" userId="96a7d4d18d04a675" providerId="LiveId" clId="{196A93F4-9D3C-47C3-8EFC-777C75D9A174}" dt="2023-02-06T00:11:24.394" v="1249" actId="478"/>
          <ac:spMkLst>
            <pc:docMk/>
            <pc:sldMk cId="3269088548" sldId="1609"/>
            <ac:spMk id="2" creationId="{88D9E8B5-D635-7CCF-682C-5846BDAC0E99}"/>
          </ac:spMkLst>
        </pc:spChg>
        <pc:spChg chg="add mod">
          <ac:chgData name="Gilberto Santos Junior" userId="96a7d4d18d04a675" providerId="LiveId" clId="{196A93F4-9D3C-47C3-8EFC-777C75D9A174}" dt="2023-02-06T00:11:38.636" v="1271" actId="6549"/>
          <ac:spMkLst>
            <pc:docMk/>
            <pc:sldMk cId="3269088548" sldId="1609"/>
            <ac:spMk id="3" creationId="{D3A9CF46-E143-D3FB-2A1A-9CB3EB000391}"/>
          </ac:spMkLst>
        </pc:spChg>
      </pc:sldChg>
      <pc:sldChg chg="addSp delSp modSp">
        <pc:chgData name="Gilberto Santos Junior" userId="96a7d4d18d04a675" providerId="LiveId" clId="{196A93F4-9D3C-47C3-8EFC-777C75D9A174}" dt="2023-02-06T00:11:54.695" v="1273"/>
        <pc:sldMkLst>
          <pc:docMk/>
          <pc:sldMk cId="804132672" sldId="1610"/>
        </pc:sldMkLst>
        <pc:spChg chg="del">
          <ac:chgData name="Gilberto Santos Junior" userId="96a7d4d18d04a675" providerId="LiveId" clId="{196A93F4-9D3C-47C3-8EFC-777C75D9A174}" dt="2023-02-06T00:11:54.190" v="1272" actId="478"/>
          <ac:spMkLst>
            <pc:docMk/>
            <pc:sldMk cId="804132672" sldId="1610"/>
            <ac:spMk id="3" creationId="{5EE59A07-AD6F-2411-BF4C-AFEB785B9E32}"/>
          </ac:spMkLst>
        </pc:spChg>
        <pc:spChg chg="add mod">
          <ac:chgData name="Gilberto Santos Junior" userId="96a7d4d18d04a675" providerId="LiveId" clId="{196A93F4-9D3C-47C3-8EFC-777C75D9A174}" dt="2023-02-06T00:11:54.695" v="1273"/>
          <ac:spMkLst>
            <pc:docMk/>
            <pc:sldMk cId="804132672" sldId="1610"/>
            <ac:spMk id="7" creationId="{7B90F0BB-B160-A06E-DACA-D98C16BE5FEA}"/>
          </ac:spMkLst>
        </pc:spChg>
      </pc:sldChg>
      <pc:sldChg chg="addSp delSp modSp mod">
        <pc:chgData name="Gilberto Santos Junior" userId="96a7d4d18d04a675" providerId="LiveId" clId="{196A93F4-9D3C-47C3-8EFC-777C75D9A174}" dt="2023-02-06T00:12:22.886" v="1297" actId="6549"/>
        <pc:sldMkLst>
          <pc:docMk/>
          <pc:sldMk cId="4250307261" sldId="1611"/>
        </pc:sldMkLst>
        <pc:spChg chg="del">
          <ac:chgData name="Gilberto Santos Junior" userId="96a7d4d18d04a675" providerId="LiveId" clId="{196A93F4-9D3C-47C3-8EFC-777C75D9A174}" dt="2023-02-06T00:12:03.742" v="1274" actId="478"/>
          <ac:spMkLst>
            <pc:docMk/>
            <pc:sldMk cId="4250307261" sldId="1611"/>
            <ac:spMk id="5" creationId="{7022EE68-5B28-525A-4FD9-81FDA830691B}"/>
          </ac:spMkLst>
        </pc:spChg>
        <pc:spChg chg="add mod">
          <ac:chgData name="Gilberto Santos Junior" userId="96a7d4d18d04a675" providerId="LiveId" clId="{196A93F4-9D3C-47C3-8EFC-777C75D9A174}" dt="2023-02-06T00:12:22.886" v="1297" actId="6549"/>
          <ac:spMkLst>
            <pc:docMk/>
            <pc:sldMk cId="4250307261" sldId="1611"/>
            <ac:spMk id="8" creationId="{D3F6CA05-CE77-4F75-199F-8EA2B2E785DC}"/>
          </ac:spMkLst>
        </pc:spChg>
      </pc:sldChg>
      <pc:sldChg chg="modSp mod">
        <pc:chgData name="Gilberto Santos Junior" userId="96a7d4d18d04a675" providerId="LiveId" clId="{196A93F4-9D3C-47C3-8EFC-777C75D9A174}" dt="2023-02-05T22:52:36.039" v="62" actId="20577"/>
        <pc:sldMkLst>
          <pc:docMk/>
          <pc:sldMk cId="845824774" sldId="1612"/>
        </pc:sldMkLst>
        <pc:spChg chg="mod">
          <ac:chgData name="Gilberto Santos Junior" userId="96a7d4d18d04a675" providerId="LiveId" clId="{196A93F4-9D3C-47C3-8EFC-777C75D9A174}" dt="2023-02-05T22:52:36.039" v="62" actId="20577"/>
          <ac:spMkLst>
            <pc:docMk/>
            <pc:sldMk cId="845824774" sldId="1612"/>
            <ac:spMk id="9" creationId="{98CC07C6-8B9E-4166-40F3-61B1CA35E675}"/>
          </ac:spMkLst>
        </pc:spChg>
      </pc:sldChg>
      <pc:sldChg chg="addSp delSp modSp">
        <pc:chgData name="Gilberto Santos Junior" userId="96a7d4d18d04a675" providerId="LiveId" clId="{196A93F4-9D3C-47C3-8EFC-777C75D9A174}" dt="2023-02-06T00:12:44.778" v="1299"/>
        <pc:sldMkLst>
          <pc:docMk/>
          <pc:sldMk cId="1737832124" sldId="1625"/>
        </pc:sldMkLst>
        <pc:spChg chg="add mod">
          <ac:chgData name="Gilberto Santos Junior" userId="96a7d4d18d04a675" providerId="LiveId" clId="{196A93F4-9D3C-47C3-8EFC-777C75D9A174}" dt="2023-02-06T00:12:44.778" v="1299"/>
          <ac:spMkLst>
            <pc:docMk/>
            <pc:sldMk cId="1737832124" sldId="1625"/>
            <ac:spMk id="2" creationId="{933E62F0-E8DC-1098-8A43-8C384C6D7195}"/>
          </ac:spMkLst>
        </pc:spChg>
        <pc:spChg chg="del">
          <ac:chgData name="Gilberto Santos Junior" userId="96a7d4d18d04a675" providerId="LiveId" clId="{196A93F4-9D3C-47C3-8EFC-777C75D9A174}" dt="2023-02-06T00:12:44.362" v="1298" actId="478"/>
          <ac:spMkLst>
            <pc:docMk/>
            <pc:sldMk cId="1737832124" sldId="1625"/>
            <ac:spMk id="3" creationId="{FE4123C5-9DC9-F322-114B-3998AA054A0F}"/>
          </ac:spMkLst>
        </pc:spChg>
      </pc:sldChg>
      <pc:sldChg chg="addSp delSp modSp">
        <pc:chgData name="Gilberto Santos Junior" userId="96a7d4d18d04a675" providerId="LiveId" clId="{196A93F4-9D3C-47C3-8EFC-777C75D9A174}" dt="2023-02-06T00:13:01.739" v="1301"/>
        <pc:sldMkLst>
          <pc:docMk/>
          <pc:sldMk cId="409066651" sldId="1626"/>
        </pc:sldMkLst>
        <pc:spChg chg="del">
          <ac:chgData name="Gilberto Santos Junior" userId="96a7d4d18d04a675" providerId="LiveId" clId="{196A93F4-9D3C-47C3-8EFC-777C75D9A174}" dt="2023-02-06T00:13:01.307" v="1300" actId="478"/>
          <ac:spMkLst>
            <pc:docMk/>
            <pc:sldMk cId="409066651" sldId="1626"/>
            <ac:spMk id="2" creationId="{A9F81C77-1981-E7BC-5BE8-90433D1E5CA8}"/>
          </ac:spMkLst>
        </pc:spChg>
        <pc:spChg chg="add mod">
          <ac:chgData name="Gilberto Santos Junior" userId="96a7d4d18d04a675" providerId="LiveId" clId="{196A93F4-9D3C-47C3-8EFC-777C75D9A174}" dt="2023-02-06T00:13:01.739" v="1301"/>
          <ac:spMkLst>
            <pc:docMk/>
            <pc:sldMk cId="409066651" sldId="1626"/>
            <ac:spMk id="3" creationId="{5BB3A9B7-E19A-A654-1177-83EB2C4DF23B}"/>
          </ac:spMkLst>
        </pc:spChg>
      </pc:sldChg>
      <pc:sldChg chg="addSp delSp modSp">
        <pc:chgData name="Gilberto Santos Junior" userId="96a7d4d18d04a675" providerId="LiveId" clId="{196A93F4-9D3C-47C3-8EFC-777C75D9A174}" dt="2023-02-06T00:13:08.801" v="1303"/>
        <pc:sldMkLst>
          <pc:docMk/>
          <pc:sldMk cId="1249642030" sldId="1627"/>
        </pc:sldMkLst>
        <pc:spChg chg="del">
          <ac:chgData name="Gilberto Santos Junior" userId="96a7d4d18d04a675" providerId="LiveId" clId="{196A93F4-9D3C-47C3-8EFC-777C75D9A174}" dt="2023-02-06T00:13:07.275" v="1302" actId="478"/>
          <ac:spMkLst>
            <pc:docMk/>
            <pc:sldMk cId="1249642030" sldId="1627"/>
            <ac:spMk id="2" creationId="{5CED3C16-7486-B585-5049-50703946D707}"/>
          </ac:spMkLst>
        </pc:spChg>
        <pc:spChg chg="add mod">
          <ac:chgData name="Gilberto Santos Junior" userId="96a7d4d18d04a675" providerId="LiveId" clId="{196A93F4-9D3C-47C3-8EFC-777C75D9A174}" dt="2023-02-06T00:13:08.801" v="1303"/>
          <ac:spMkLst>
            <pc:docMk/>
            <pc:sldMk cId="1249642030" sldId="1627"/>
            <ac:spMk id="3" creationId="{65C00F9E-F0DE-B7DE-2985-4D121A51206C}"/>
          </ac:spMkLst>
        </pc:spChg>
      </pc:sldChg>
      <pc:sldChg chg="addSp delSp modSp">
        <pc:chgData name="Gilberto Santos Junior" userId="96a7d4d18d04a675" providerId="LiveId" clId="{196A93F4-9D3C-47C3-8EFC-777C75D9A174}" dt="2023-02-06T00:13:14.321" v="1305"/>
        <pc:sldMkLst>
          <pc:docMk/>
          <pc:sldMk cId="1800197015" sldId="1628"/>
        </pc:sldMkLst>
        <pc:spChg chg="del">
          <ac:chgData name="Gilberto Santos Junior" userId="96a7d4d18d04a675" providerId="LiveId" clId="{196A93F4-9D3C-47C3-8EFC-777C75D9A174}" dt="2023-02-06T00:13:13.946" v="1304" actId="478"/>
          <ac:spMkLst>
            <pc:docMk/>
            <pc:sldMk cId="1800197015" sldId="1628"/>
            <ac:spMk id="2" creationId="{992E7DDB-943B-4D4A-23F6-B547CA51C5D9}"/>
          </ac:spMkLst>
        </pc:spChg>
        <pc:spChg chg="add mod">
          <ac:chgData name="Gilberto Santos Junior" userId="96a7d4d18d04a675" providerId="LiveId" clId="{196A93F4-9D3C-47C3-8EFC-777C75D9A174}" dt="2023-02-06T00:13:14.321" v="1305"/>
          <ac:spMkLst>
            <pc:docMk/>
            <pc:sldMk cId="1800197015" sldId="1628"/>
            <ac:spMk id="5" creationId="{4A93E5FA-9D8A-752B-E686-3016446CC841}"/>
          </ac:spMkLst>
        </pc:spChg>
      </pc:sldChg>
      <pc:sldChg chg="addSp delSp modSp">
        <pc:chgData name="Gilberto Santos Junior" userId="96a7d4d18d04a675" providerId="LiveId" clId="{196A93F4-9D3C-47C3-8EFC-777C75D9A174}" dt="2023-02-06T00:13:34.592" v="1311"/>
        <pc:sldMkLst>
          <pc:docMk/>
          <pc:sldMk cId="2833809749" sldId="1629"/>
        </pc:sldMkLst>
        <pc:spChg chg="del">
          <ac:chgData name="Gilberto Santos Junior" userId="96a7d4d18d04a675" providerId="LiveId" clId="{196A93F4-9D3C-47C3-8EFC-777C75D9A174}" dt="2023-02-06T00:13:34.179" v="1310" actId="478"/>
          <ac:spMkLst>
            <pc:docMk/>
            <pc:sldMk cId="2833809749" sldId="1629"/>
            <ac:spMk id="5" creationId="{11F6D7B0-B515-AB03-649A-BC2B8E25DCE6}"/>
          </ac:spMkLst>
        </pc:spChg>
        <pc:spChg chg="add mod">
          <ac:chgData name="Gilberto Santos Junior" userId="96a7d4d18d04a675" providerId="LiveId" clId="{196A93F4-9D3C-47C3-8EFC-777C75D9A174}" dt="2023-02-06T00:13:34.592" v="1311"/>
          <ac:spMkLst>
            <pc:docMk/>
            <pc:sldMk cId="2833809749" sldId="1629"/>
            <ac:spMk id="7" creationId="{C7A2536A-E8F2-5631-D503-79585F09C478}"/>
          </ac:spMkLst>
        </pc:spChg>
      </pc:sldChg>
      <pc:sldChg chg="addSp delSp modSp">
        <pc:chgData name="Gilberto Santos Junior" userId="96a7d4d18d04a675" providerId="LiveId" clId="{196A93F4-9D3C-47C3-8EFC-777C75D9A174}" dt="2023-02-06T00:13:21.146" v="1307"/>
        <pc:sldMkLst>
          <pc:docMk/>
          <pc:sldMk cId="203181812" sldId="1630"/>
        </pc:sldMkLst>
        <pc:spChg chg="del">
          <ac:chgData name="Gilberto Santos Junior" userId="96a7d4d18d04a675" providerId="LiveId" clId="{196A93F4-9D3C-47C3-8EFC-777C75D9A174}" dt="2023-02-06T00:13:20.796" v="1306" actId="478"/>
          <ac:spMkLst>
            <pc:docMk/>
            <pc:sldMk cId="203181812" sldId="1630"/>
            <ac:spMk id="2" creationId="{356C4E32-843D-FC6F-AD27-9D55F08A5571}"/>
          </ac:spMkLst>
        </pc:spChg>
        <pc:spChg chg="add mod">
          <ac:chgData name="Gilberto Santos Junior" userId="96a7d4d18d04a675" providerId="LiveId" clId="{196A93F4-9D3C-47C3-8EFC-777C75D9A174}" dt="2023-02-06T00:13:21.146" v="1307"/>
          <ac:spMkLst>
            <pc:docMk/>
            <pc:sldMk cId="203181812" sldId="1630"/>
            <ac:spMk id="5" creationId="{2A6B9304-705F-FBDA-122B-26E45DF5BB1A}"/>
          </ac:spMkLst>
        </pc:spChg>
      </pc:sldChg>
      <pc:sldChg chg="addSp delSp modSp">
        <pc:chgData name="Gilberto Santos Junior" userId="96a7d4d18d04a675" providerId="LiveId" clId="{196A93F4-9D3C-47C3-8EFC-777C75D9A174}" dt="2023-02-06T00:13:27.123" v="1309"/>
        <pc:sldMkLst>
          <pc:docMk/>
          <pc:sldMk cId="649214820" sldId="1631"/>
        </pc:sldMkLst>
        <pc:spChg chg="del">
          <ac:chgData name="Gilberto Santos Junior" userId="96a7d4d18d04a675" providerId="LiveId" clId="{196A93F4-9D3C-47C3-8EFC-777C75D9A174}" dt="2023-02-06T00:13:26.707" v="1308" actId="478"/>
          <ac:spMkLst>
            <pc:docMk/>
            <pc:sldMk cId="649214820" sldId="1631"/>
            <ac:spMk id="2" creationId="{5C6EFD16-A3FD-CCB9-A947-BF74B3E8F3F4}"/>
          </ac:spMkLst>
        </pc:spChg>
        <pc:spChg chg="add mod">
          <ac:chgData name="Gilberto Santos Junior" userId="96a7d4d18d04a675" providerId="LiveId" clId="{196A93F4-9D3C-47C3-8EFC-777C75D9A174}" dt="2023-02-06T00:13:27.123" v="1309"/>
          <ac:spMkLst>
            <pc:docMk/>
            <pc:sldMk cId="649214820" sldId="1631"/>
            <ac:spMk id="5" creationId="{8A43D87B-320A-D7BE-04C2-84904210E70E}"/>
          </ac:spMkLst>
        </pc:spChg>
      </pc:sldChg>
      <pc:sldChg chg="addSp delSp modSp">
        <pc:chgData name="Gilberto Santos Junior" userId="96a7d4d18d04a675" providerId="LiveId" clId="{196A93F4-9D3C-47C3-8EFC-777C75D9A174}" dt="2023-02-06T00:13:41.320" v="1313"/>
        <pc:sldMkLst>
          <pc:docMk/>
          <pc:sldMk cId="2332713380" sldId="1632"/>
        </pc:sldMkLst>
        <pc:spChg chg="del">
          <ac:chgData name="Gilberto Santos Junior" userId="96a7d4d18d04a675" providerId="LiveId" clId="{196A93F4-9D3C-47C3-8EFC-777C75D9A174}" dt="2023-02-06T00:13:40.862" v="1312" actId="478"/>
          <ac:spMkLst>
            <pc:docMk/>
            <pc:sldMk cId="2332713380" sldId="1632"/>
            <ac:spMk id="2" creationId="{6105594E-2E0C-3394-7BA5-8A7F8E117AB9}"/>
          </ac:spMkLst>
        </pc:spChg>
        <pc:spChg chg="add mod">
          <ac:chgData name="Gilberto Santos Junior" userId="96a7d4d18d04a675" providerId="LiveId" clId="{196A93F4-9D3C-47C3-8EFC-777C75D9A174}" dt="2023-02-06T00:13:41.320" v="1313"/>
          <ac:spMkLst>
            <pc:docMk/>
            <pc:sldMk cId="2332713380" sldId="1632"/>
            <ac:spMk id="3" creationId="{9A06EFF6-0CA4-D717-D719-31F20B987DB5}"/>
          </ac:spMkLst>
        </pc:spChg>
      </pc:sldChg>
      <pc:sldChg chg="addSp delSp modSp">
        <pc:chgData name="Gilberto Santos Junior" userId="96a7d4d18d04a675" providerId="LiveId" clId="{196A93F4-9D3C-47C3-8EFC-777C75D9A174}" dt="2023-02-06T00:13:48.051" v="1315"/>
        <pc:sldMkLst>
          <pc:docMk/>
          <pc:sldMk cId="1882689319" sldId="1633"/>
        </pc:sldMkLst>
        <pc:spChg chg="del">
          <ac:chgData name="Gilberto Santos Junior" userId="96a7d4d18d04a675" providerId="LiveId" clId="{196A93F4-9D3C-47C3-8EFC-777C75D9A174}" dt="2023-02-06T00:13:47.700" v="1314" actId="478"/>
          <ac:spMkLst>
            <pc:docMk/>
            <pc:sldMk cId="1882689319" sldId="1633"/>
            <ac:spMk id="2" creationId="{7A32A662-7352-C209-81A0-A8C78A7ACE87}"/>
          </ac:spMkLst>
        </pc:spChg>
        <pc:spChg chg="add mod">
          <ac:chgData name="Gilberto Santos Junior" userId="96a7d4d18d04a675" providerId="LiveId" clId="{196A93F4-9D3C-47C3-8EFC-777C75D9A174}" dt="2023-02-06T00:13:48.051" v="1315"/>
          <ac:spMkLst>
            <pc:docMk/>
            <pc:sldMk cId="1882689319" sldId="1633"/>
            <ac:spMk id="3" creationId="{C08204CB-A4B0-C566-A67E-345ED50443B7}"/>
          </ac:spMkLst>
        </pc:spChg>
      </pc:sldChg>
      <pc:sldChg chg="addSp delSp modSp">
        <pc:chgData name="Gilberto Santos Junior" userId="96a7d4d18d04a675" providerId="LiveId" clId="{196A93F4-9D3C-47C3-8EFC-777C75D9A174}" dt="2023-02-06T00:14:14.196" v="1323"/>
        <pc:sldMkLst>
          <pc:docMk/>
          <pc:sldMk cId="999848665" sldId="1634"/>
        </pc:sldMkLst>
        <pc:spChg chg="del">
          <ac:chgData name="Gilberto Santos Junior" userId="96a7d4d18d04a675" providerId="LiveId" clId="{196A93F4-9D3C-47C3-8EFC-777C75D9A174}" dt="2023-02-06T00:14:13.851" v="1322" actId="478"/>
          <ac:spMkLst>
            <pc:docMk/>
            <pc:sldMk cId="999848665" sldId="1634"/>
            <ac:spMk id="5" creationId="{E186E6AC-21D0-0E8D-572F-3FDD549D1BB1}"/>
          </ac:spMkLst>
        </pc:spChg>
        <pc:spChg chg="add mod">
          <ac:chgData name="Gilberto Santos Junior" userId="96a7d4d18d04a675" providerId="LiveId" clId="{196A93F4-9D3C-47C3-8EFC-777C75D9A174}" dt="2023-02-06T00:14:14.196" v="1323"/>
          <ac:spMkLst>
            <pc:docMk/>
            <pc:sldMk cId="999848665" sldId="1634"/>
            <ac:spMk id="6" creationId="{0502C0E1-9E4C-C885-F836-A468E4658A1E}"/>
          </ac:spMkLst>
        </pc:spChg>
      </pc:sldChg>
      <pc:sldChg chg="addSp delSp modSp">
        <pc:chgData name="Gilberto Santos Junior" userId="96a7d4d18d04a675" providerId="LiveId" clId="{196A93F4-9D3C-47C3-8EFC-777C75D9A174}" dt="2023-02-06T00:14:07.469" v="1321"/>
        <pc:sldMkLst>
          <pc:docMk/>
          <pc:sldMk cId="223026655" sldId="1635"/>
        </pc:sldMkLst>
        <pc:spChg chg="del">
          <ac:chgData name="Gilberto Santos Junior" userId="96a7d4d18d04a675" providerId="LiveId" clId="{196A93F4-9D3C-47C3-8EFC-777C75D9A174}" dt="2023-02-06T00:14:07.163" v="1320" actId="478"/>
          <ac:spMkLst>
            <pc:docMk/>
            <pc:sldMk cId="223026655" sldId="1635"/>
            <ac:spMk id="2" creationId="{7B8C172C-EEBA-F34A-7694-DF1FACADB334}"/>
          </ac:spMkLst>
        </pc:spChg>
        <pc:spChg chg="add mod">
          <ac:chgData name="Gilberto Santos Junior" userId="96a7d4d18d04a675" providerId="LiveId" clId="{196A93F4-9D3C-47C3-8EFC-777C75D9A174}" dt="2023-02-06T00:14:07.469" v="1321"/>
          <ac:spMkLst>
            <pc:docMk/>
            <pc:sldMk cId="223026655" sldId="1635"/>
            <ac:spMk id="3" creationId="{70034762-9285-FF2B-90DA-937A9BDB32B5}"/>
          </ac:spMkLst>
        </pc:spChg>
      </pc:sldChg>
      <pc:sldChg chg="addSp delSp modSp">
        <pc:chgData name="Gilberto Santos Junior" userId="96a7d4d18d04a675" providerId="LiveId" clId="{196A93F4-9D3C-47C3-8EFC-777C75D9A174}" dt="2023-02-06T00:14:02.739" v="1319"/>
        <pc:sldMkLst>
          <pc:docMk/>
          <pc:sldMk cId="2813367837" sldId="1636"/>
        </pc:sldMkLst>
        <pc:spChg chg="del">
          <ac:chgData name="Gilberto Santos Junior" userId="96a7d4d18d04a675" providerId="LiveId" clId="{196A93F4-9D3C-47C3-8EFC-777C75D9A174}" dt="2023-02-06T00:14:02.412" v="1318" actId="478"/>
          <ac:spMkLst>
            <pc:docMk/>
            <pc:sldMk cId="2813367837" sldId="1636"/>
            <ac:spMk id="2" creationId="{8C5B64F3-4684-A53A-BBCE-A43BA6E52AAB}"/>
          </ac:spMkLst>
        </pc:spChg>
        <pc:spChg chg="add mod">
          <ac:chgData name="Gilberto Santos Junior" userId="96a7d4d18d04a675" providerId="LiveId" clId="{196A93F4-9D3C-47C3-8EFC-777C75D9A174}" dt="2023-02-06T00:14:02.739" v="1319"/>
          <ac:spMkLst>
            <pc:docMk/>
            <pc:sldMk cId="2813367837" sldId="1636"/>
            <ac:spMk id="3" creationId="{EA89B2EE-813D-74A3-3FA6-806FFA4DEF12}"/>
          </ac:spMkLst>
        </pc:spChg>
      </pc:sldChg>
      <pc:sldChg chg="addSp delSp modSp">
        <pc:chgData name="Gilberto Santos Junior" userId="96a7d4d18d04a675" providerId="LiveId" clId="{196A93F4-9D3C-47C3-8EFC-777C75D9A174}" dt="2023-02-06T00:13:53.778" v="1317"/>
        <pc:sldMkLst>
          <pc:docMk/>
          <pc:sldMk cId="4068494379" sldId="1637"/>
        </pc:sldMkLst>
        <pc:spChg chg="del">
          <ac:chgData name="Gilberto Santos Junior" userId="96a7d4d18d04a675" providerId="LiveId" clId="{196A93F4-9D3C-47C3-8EFC-777C75D9A174}" dt="2023-02-06T00:13:53.435" v="1316" actId="478"/>
          <ac:spMkLst>
            <pc:docMk/>
            <pc:sldMk cId="4068494379" sldId="1637"/>
            <ac:spMk id="2" creationId="{CCA0B948-8534-F08F-2A5E-E0729DD90796}"/>
          </ac:spMkLst>
        </pc:spChg>
        <pc:spChg chg="add mod">
          <ac:chgData name="Gilberto Santos Junior" userId="96a7d4d18d04a675" providerId="LiveId" clId="{196A93F4-9D3C-47C3-8EFC-777C75D9A174}" dt="2023-02-06T00:13:53.778" v="1317"/>
          <ac:spMkLst>
            <pc:docMk/>
            <pc:sldMk cId="4068494379" sldId="1637"/>
            <ac:spMk id="3" creationId="{A24AF7F8-253B-BAE8-F184-DA43AB42EE07}"/>
          </ac:spMkLst>
        </pc:spChg>
      </pc:sldChg>
      <pc:sldChg chg="addSp delSp modSp">
        <pc:chgData name="Gilberto Santos Junior" userId="96a7d4d18d04a675" providerId="LiveId" clId="{196A93F4-9D3C-47C3-8EFC-777C75D9A174}" dt="2023-02-06T00:14:19.467" v="1325"/>
        <pc:sldMkLst>
          <pc:docMk/>
          <pc:sldMk cId="256429675" sldId="1638"/>
        </pc:sldMkLst>
        <pc:spChg chg="del">
          <ac:chgData name="Gilberto Santos Junior" userId="96a7d4d18d04a675" providerId="LiveId" clId="{196A93F4-9D3C-47C3-8EFC-777C75D9A174}" dt="2023-02-06T00:14:19.109" v="1324" actId="478"/>
          <ac:spMkLst>
            <pc:docMk/>
            <pc:sldMk cId="256429675" sldId="1638"/>
            <ac:spMk id="2" creationId="{6E1C6195-8CEF-8419-5C1C-602F860A4A5D}"/>
          </ac:spMkLst>
        </pc:spChg>
        <pc:spChg chg="add mod">
          <ac:chgData name="Gilberto Santos Junior" userId="96a7d4d18d04a675" providerId="LiveId" clId="{196A93F4-9D3C-47C3-8EFC-777C75D9A174}" dt="2023-02-06T00:14:19.467" v="1325"/>
          <ac:spMkLst>
            <pc:docMk/>
            <pc:sldMk cId="256429675" sldId="1638"/>
            <ac:spMk id="3" creationId="{CC3CF07B-904C-FEF4-2B53-BF69C22EABC0}"/>
          </ac:spMkLst>
        </pc:spChg>
      </pc:sldChg>
      <pc:sldChg chg="addSp delSp modSp">
        <pc:chgData name="Gilberto Santos Junior" userId="96a7d4d18d04a675" providerId="LiveId" clId="{196A93F4-9D3C-47C3-8EFC-777C75D9A174}" dt="2023-02-06T00:14:53.045" v="1335"/>
        <pc:sldMkLst>
          <pc:docMk/>
          <pc:sldMk cId="710531726" sldId="1639"/>
        </pc:sldMkLst>
        <pc:spChg chg="del">
          <ac:chgData name="Gilberto Santos Junior" userId="96a7d4d18d04a675" providerId="LiveId" clId="{196A93F4-9D3C-47C3-8EFC-777C75D9A174}" dt="2023-02-06T00:14:52.660" v="1334" actId="478"/>
          <ac:spMkLst>
            <pc:docMk/>
            <pc:sldMk cId="710531726" sldId="1639"/>
            <ac:spMk id="5" creationId="{6812BD1A-5604-D597-9B89-F33A7946AA34}"/>
          </ac:spMkLst>
        </pc:spChg>
        <pc:spChg chg="add mod">
          <ac:chgData name="Gilberto Santos Junior" userId="96a7d4d18d04a675" providerId="LiveId" clId="{196A93F4-9D3C-47C3-8EFC-777C75D9A174}" dt="2023-02-06T00:14:53.045" v="1335"/>
          <ac:spMkLst>
            <pc:docMk/>
            <pc:sldMk cId="710531726" sldId="1639"/>
            <ac:spMk id="6" creationId="{3B544033-B2F4-50D5-2B37-4458BF70C2EE}"/>
          </ac:spMkLst>
        </pc:spChg>
      </pc:sldChg>
      <pc:sldChg chg="addSp delSp modSp">
        <pc:chgData name="Gilberto Santos Junior" userId="96a7d4d18d04a675" providerId="LiveId" clId="{196A93F4-9D3C-47C3-8EFC-777C75D9A174}" dt="2023-02-06T00:14:46.602" v="1333"/>
        <pc:sldMkLst>
          <pc:docMk/>
          <pc:sldMk cId="2177116490" sldId="1640"/>
        </pc:sldMkLst>
        <pc:spChg chg="del">
          <ac:chgData name="Gilberto Santos Junior" userId="96a7d4d18d04a675" providerId="LiveId" clId="{196A93F4-9D3C-47C3-8EFC-777C75D9A174}" dt="2023-02-06T00:14:46.187" v="1332" actId="478"/>
          <ac:spMkLst>
            <pc:docMk/>
            <pc:sldMk cId="2177116490" sldId="1640"/>
            <ac:spMk id="2" creationId="{90E12372-7257-D26E-094A-826A0D9A9D4A}"/>
          </ac:spMkLst>
        </pc:spChg>
        <pc:spChg chg="add mod">
          <ac:chgData name="Gilberto Santos Junior" userId="96a7d4d18d04a675" providerId="LiveId" clId="{196A93F4-9D3C-47C3-8EFC-777C75D9A174}" dt="2023-02-06T00:14:46.602" v="1333"/>
          <ac:spMkLst>
            <pc:docMk/>
            <pc:sldMk cId="2177116490" sldId="1640"/>
            <ac:spMk id="3" creationId="{1009F745-093D-6539-AE58-6C12F4280C00}"/>
          </ac:spMkLst>
        </pc:spChg>
      </pc:sldChg>
      <pc:sldChg chg="addSp delSp modSp">
        <pc:chgData name="Gilberto Santos Junior" userId="96a7d4d18d04a675" providerId="LiveId" clId="{196A93F4-9D3C-47C3-8EFC-777C75D9A174}" dt="2023-02-06T00:14:40.121" v="1331"/>
        <pc:sldMkLst>
          <pc:docMk/>
          <pc:sldMk cId="1386849849" sldId="1641"/>
        </pc:sldMkLst>
        <pc:spChg chg="del">
          <ac:chgData name="Gilberto Santos Junior" userId="96a7d4d18d04a675" providerId="LiveId" clId="{196A93F4-9D3C-47C3-8EFC-777C75D9A174}" dt="2023-02-06T00:14:39.814" v="1330" actId="478"/>
          <ac:spMkLst>
            <pc:docMk/>
            <pc:sldMk cId="1386849849" sldId="1641"/>
            <ac:spMk id="2" creationId="{60754666-B12C-7FAF-1B8D-35CC76ACCE62}"/>
          </ac:spMkLst>
        </pc:spChg>
        <pc:spChg chg="add mod">
          <ac:chgData name="Gilberto Santos Junior" userId="96a7d4d18d04a675" providerId="LiveId" clId="{196A93F4-9D3C-47C3-8EFC-777C75D9A174}" dt="2023-02-06T00:14:40.121" v="1331"/>
          <ac:spMkLst>
            <pc:docMk/>
            <pc:sldMk cId="1386849849" sldId="1641"/>
            <ac:spMk id="3" creationId="{E92B7288-93D9-390B-CF00-13F637DC8C2B}"/>
          </ac:spMkLst>
        </pc:spChg>
      </pc:sldChg>
      <pc:sldChg chg="addSp delSp modSp">
        <pc:chgData name="Gilberto Santos Junior" userId="96a7d4d18d04a675" providerId="LiveId" clId="{196A93F4-9D3C-47C3-8EFC-777C75D9A174}" dt="2023-02-06T00:14:33.900" v="1329"/>
        <pc:sldMkLst>
          <pc:docMk/>
          <pc:sldMk cId="2230271743" sldId="1642"/>
        </pc:sldMkLst>
        <pc:spChg chg="del">
          <ac:chgData name="Gilberto Santos Junior" userId="96a7d4d18d04a675" providerId="LiveId" clId="{196A93F4-9D3C-47C3-8EFC-777C75D9A174}" dt="2023-02-06T00:14:33.555" v="1328" actId="478"/>
          <ac:spMkLst>
            <pc:docMk/>
            <pc:sldMk cId="2230271743" sldId="1642"/>
            <ac:spMk id="2" creationId="{4D1F4F84-069E-00DB-C90C-DDAA1A7F504B}"/>
          </ac:spMkLst>
        </pc:spChg>
        <pc:spChg chg="add mod">
          <ac:chgData name="Gilberto Santos Junior" userId="96a7d4d18d04a675" providerId="LiveId" clId="{196A93F4-9D3C-47C3-8EFC-777C75D9A174}" dt="2023-02-06T00:14:33.900" v="1329"/>
          <ac:spMkLst>
            <pc:docMk/>
            <pc:sldMk cId="2230271743" sldId="1642"/>
            <ac:spMk id="3" creationId="{30B46A83-EDA5-E5A4-2A2C-B0608E3392FE}"/>
          </ac:spMkLst>
        </pc:spChg>
      </pc:sldChg>
      <pc:sldChg chg="addSp delSp modSp">
        <pc:chgData name="Gilberto Santos Junior" userId="96a7d4d18d04a675" providerId="LiveId" clId="{196A93F4-9D3C-47C3-8EFC-777C75D9A174}" dt="2023-02-06T00:14:26.816" v="1327"/>
        <pc:sldMkLst>
          <pc:docMk/>
          <pc:sldMk cId="319245592" sldId="1643"/>
        </pc:sldMkLst>
        <pc:spChg chg="del">
          <ac:chgData name="Gilberto Santos Junior" userId="96a7d4d18d04a675" providerId="LiveId" clId="{196A93F4-9D3C-47C3-8EFC-777C75D9A174}" dt="2023-02-06T00:14:26.474" v="1326" actId="478"/>
          <ac:spMkLst>
            <pc:docMk/>
            <pc:sldMk cId="319245592" sldId="1643"/>
            <ac:spMk id="2" creationId="{F6BEEB1D-E083-665C-D7AA-235BB5C11805}"/>
          </ac:spMkLst>
        </pc:spChg>
        <pc:spChg chg="add mod">
          <ac:chgData name="Gilberto Santos Junior" userId="96a7d4d18d04a675" providerId="LiveId" clId="{196A93F4-9D3C-47C3-8EFC-777C75D9A174}" dt="2023-02-06T00:14:26.816" v="1327"/>
          <ac:spMkLst>
            <pc:docMk/>
            <pc:sldMk cId="319245592" sldId="1643"/>
            <ac:spMk id="3" creationId="{A701DED9-F9A7-158B-7136-90FEDEDC4AE8}"/>
          </ac:spMkLst>
        </pc:spChg>
      </pc:sldChg>
      <pc:sldChg chg="addSp delSp modSp">
        <pc:chgData name="Gilberto Santos Junior" userId="96a7d4d18d04a675" providerId="LiveId" clId="{196A93F4-9D3C-47C3-8EFC-777C75D9A174}" dt="2023-02-06T00:14:58.741" v="1337"/>
        <pc:sldMkLst>
          <pc:docMk/>
          <pc:sldMk cId="788878473" sldId="1644"/>
        </pc:sldMkLst>
        <pc:spChg chg="del">
          <ac:chgData name="Gilberto Santos Junior" userId="96a7d4d18d04a675" providerId="LiveId" clId="{196A93F4-9D3C-47C3-8EFC-777C75D9A174}" dt="2023-02-06T00:14:58.438" v="1336" actId="478"/>
          <ac:spMkLst>
            <pc:docMk/>
            <pc:sldMk cId="788878473" sldId="1644"/>
            <ac:spMk id="2" creationId="{CB8382BB-3E09-5EAD-BD5B-27C10218D721}"/>
          </ac:spMkLst>
        </pc:spChg>
        <pc:spChg chg="add mod">
          <ac:chgData name="Gilberto Santos Junior" userId="96a7d4d18d04a675" providerId="LiveId" clId="{196A93F4-9D3C-47C3-8EFC-777C75D9A174}" dt="2023-02-06T00:14:58.741" v="1337"/>
          <ac:spMkLst>
            <pc:docMk/>
            <pc:sldMk cId="788878473" sldId="1644"/>
            <ac:spMk id="3" creationId="{B73762B8-45DD-1AE6-1523-D1D71DE05818}"/>
          </ac:spMkLst>
        </pc:spChg>
      </pc:sldChg>
      <pc:sldChg chg="addSp delSp modSp">
        <pc:chgData name="Gilberto Santos Junior" userId="96a7d4d18d04a675" providerId="LiveId" clId="{196A93F4-9D3C-47C3-8EFC-777C75D9A174}" dt="2023-02-06T00:15:32.050" v="1347"/>
        <pc:sldMkLst>
          <pc:docMk/>
          <pc:sldMk cId="1336516095" sldId="1645"/>
        </pc:sldMkLst>
        <pc:spChg chg="del">
          <ac:chgData name="Gilberto Santos Junior" userId="96a7d4d18d04a675" providerId="LiveId" clId="{196A93F4-9D3C-47C3-8EFC-777C75D9A174}" dt="2023-02-06T00:15:31.627" v="1346" actId="478"/>
          <ac:spMkLst>
            <pc:docMk/>
            <pc:sldMk cId="1336516095" sldId="1645"/>
            <ac:spMk id="5" creationId="{8B0E3A38-69AC-D0C9-1314-EBB2FCCA5E5D}"/>
          </ac:spMkLst>
        </pc:spChg>
        <pc:spChg chg="add mod">
          <ac:chgData name="Gilberto Santos Junior" userId="96a7d4d18d04a675" providerId="LiveId" clId="{196A93F4-9D3C-47C3-8EFC-777C75D9A174}" dt="2023-02-06T00:15:32.050" v="1347"/>
          <ac:spMkLst>
            <pc:docMk/>
            <pc:sldMk cId="1336516095" sldId="1645"/>
            <ac:spMk id="6" creationId="{A9DB5551-0F28-CB16-B6A9-826FCD4D06AF}"/>
          </ac:spMkLst>
        </pc:spChg>
      </pc:sldChg>
      <pc:sldChg chg="addSp delSp modSp">
        <pc:chgData name="Gilberto Santos Junior" userId="96a7d4d18d04a675" providerId="LiveId" clId="{196A93F4-9D3C-47C3-8EFC-777C75D9A174}" dt="2023-02-06T00:15:26.503" v="1345"/>
        <pc:sldMkLst>
          <pc:docMk/>
          <pc:sldMk cId="2976163602" sldId="1646"/>
        </pc:sldMkLst>
        <pc:spChg chg="del">
          <ac:chgData name="Gilberto Santos Junior" userId="96a7d4d18d04a675" providerId="LiveId" clId="{196A93F4-9D3C-47C3-8EFC-777C75D9A174}" dt="2023-02-06T00:15:25.998" v="1344" actId="478"/>
          <ac:spMkLst>
            <pc:docMk/>
            <pc:sldMk cId="2976163602" sldId="1646"/>
            <ac:spMk id="2" creationId="{DEE363B2-80BD-1508-EF0B-763450EB59D0}"/>
          </ac:spMkLst>
        </pc:spChg>
        <pc:spChg chg="add mod">
          <ac:chgData name="Gilberto Santos Junior" userId="96a7d4d18d04a675" providerId="LiveId" clId="{196A93F4-9D3C-47C3-8EFC-777C75D9A174}" dt="2023-02-06T00:15:26.503" v="1345"/>
          <ac:spMkLst>
            <pc:docMk/>
            <pc:sldMk cId="2976163602" sldId="1646"/>
            <ac:spMk id="3" creationId="{9A956A37-B7FF-D8E4-9BD5-3CD6A84FBD95}"/>
          </ac:spMkLst>
        </pc:spChg>
      </pc:sldChg>
      <pc:sldChg chg="addSp delSp modSp">
        <pc:chgData name="Gilberto Santos Junior" userId="96a7d4d18d04a675" providerId="LiveId" clId="{196A93F4-9D3C-47C3-8EFC-777C75D9A174}" dt="2023-02-06T00:15:20.985" v="1343"/>
        <pc:sldMkLst>
          <pc:docMk/>
          <pc:sldMk cId="423994804" sldId="1647"/>
        </pc:sldMkLst>
        <pc:spChg chg="del">
          <ac:chgData name="Gilberto Santos Junior" userId="96a7d4d18d04a675" providerId="LiveId" clId="{196A93F4-9D3C-47C3-8EFC-777C75D9A174}" dt="2023-02-06T00:15:20.635" v="1342" actId="478"/>
          <ac:spMkLst>
            <pc:docMk/>
            <pc:sldMk cId="423994804" sldId="1647"/>
            <ac:spMk id="2" creationId="{62A0D958-5F83-EDE0-D541-276D0840A4AC}"/>
          </ac:spMkLst>
        </pc:spChg>
        <pc:spChg chg="add mod">
          <ac:chgData name="Gilberto Santos Junior" userId="96a7d4d18d04a675" providerId="LiveId" clId="{196A93F4-9D3C-47C3-8EFC-777C75D9A174}" dt="2023-02-06T00:15:20.985" v="1343"/>
          <ac:spMkLst>
            <pc:docMk/>
            <pc:sldMk cId="423994804" sldId="1647"/>
            <ac:spMk id="3" creationId="{E9205FCD-8296-72AF-AC76-10259EF067A3}"/>
          </ac:spMkLst>
        </pc:spChg>
      </pc:sldChg>
      <pc:sldChg chg="addSp delSp modSp">
        <pc:chgData name="Gilberto Santos Junior" userId="96a7d4d18d04a675" providerId="LiveId" clId="{196A93F4-9D3C-47C3-8EFC-777C75D9A174}" dt="2023-02-06T00:15:11.188" v="1341"/>
        <pc:sldMkLst>
          <pc:docMk/>
          <pc:sldMk cId="3006550387" sldId="1648"/>
        </pc:sldMkLst>
        <pc:spChg chg="del">
          <ac:chgData name="Gilberto Santos Junior" userId="96a7d4d18d04a675" providerId="LiveId" clId="{196A93F4-9D3C-47C3-8EFC-777C75D9A174}" dt="2023-02-06T00:15:10.827" v="1340" actId="478"/>
          <ac:spMkLst>
            <pc:docMk/>
            <pc:sldMk cId="3006550387" sldId="1648"/>
            <ac:spMk id="2" creationId="{0E171C32-EA1B-FACA-3E13-A4EFB22C7F94}"/>
          </ac:spMkLst>
        </pc:spChg>
        <pc:spChg chg="add mod">
          <ac:chgData name="Gilberto Santos Junior" userId="96a7d4d18d04a675" providerId="LiveId" clId="{196A93F4-9D3C-47C3-8EFC-777C75D9A174}" dt="2023-02-06T00:15:11.188" v="1341"/>
          <ac:spMkLst>
            <pc:docMk/>
            <pc:sldMk cId="3006550387" sldId="1648"/>
            <ac:spMk id="3" creationId="{07ADEE21-9FD3-7D54-FC1F-687631CA11FE}"/>
          </ac:spMkLst>
        </pc:spChg>
      </pc:sldChg>
      <pc:sldChg chg="addSp delSp modSp">
        <pc:chgData name="Gilberto Santos Junior" userId="96a7d4d18d04a675" providerId="LiveId" clId="{196A93F4-9D3C-47C3-8EFC-777C75D9A174}" dt="2023-02-06T00:15:04.448" v="1339"/>
        <pc:sldMkLst>
          <pc:docMk/>
          <pc:sldMk cId="1369968713" sldId="1649"/>
        </pc:sldMkLst>
        <pc:spChg chg="del">
          <ac:chgData name="Gilberto Santos Junior" userId="96a7d4d18d04a675" providerId="LiveId" clId="{196A93F4-9D3C-47C3-8EFC-777C75D9A174}" dt="2023-02-06T00:15:04.104" v="1338" actId="478"/>
          <ac:spMkLst>
            <pc:docMk/>
            <pc:sldMk cId="1369968713" sldId="1649"/>
            <ac:spMk id="2" creationId="{CC2557FC-54B8-D260-808C-96B4F0C60A57}"/>
          </ac:spMkLst>
        </pc:spChg>
        <pc:spChg chg="add mod">
          <ac:chgData name="Gilberto Santos Junior" userId="96a7d4d18d04a675" providerId="LiveId" clId="{196A93F4-9D3C-47C3-8EFC-777C75D9A174}" dt="2023-02-06T00:15:04.448" v="1339"/>
          <ac:spMkLst>
            <pc:docMk/>
            <pc:sldMk cId="1369968713" sldId="1649"/>
            <ac:spMk id="3" creationId="{AA8F7714-E95C-9DA9-5E9E-158FC96F024A}"/>
          </ac:spMkLst>
        </pc:spChg>
      </pc:sldChg>
      <pc:sldChg chg="addSp delSp modSp">
        <pc:chgData name="Gilberto Santos Junior" userId="96a7d4d18d04a675" providerId="LiveId" clId="{196A93F4-9D3C-47C3-8EFC-777C75D9A174}" dt="2023-02-06T00:15:40.312" v="1349"/>
        <pc:sldMkLst>
          <pc:docMk/>
          <pc:sldMk cId="2392271468" sldId="1650"/>
        </pc:sldMkLst>
        <pc:spChg chg="del">
          <ac:chgData name="Gilberto Santos Junior" userId="96a7d4d18d04a675" providerId="LiveId" clId="{196A93F4-9D3C-47C3-8EFC-777C75D9A174}" dt="2023-02-06T00:15:39.923" v="1348" actId="478"/>
          <ac:spMkLst>
            <pc:docMk/>
            <pc:sldMk cId="2392271468" sldId="1650"/>
            <ac:spMk id="2" creationId="{A08518BD-4FC1-E401-C73E-7292651B026C}"/>
          </ac:spMkLst>
        </pc:spChg>
        <pc:spChg chg="add mod">
          <ac:chgData name="Gilberto Santos Junior" userId="96a7d4d18d04a675" providerId="LiveId" clId="{196A93F4-9D3C-47C3-8EFC-777C75D9A174}" dt="2023-02-06T00:15:40.312" v="1349"/>
          <ac:spMkLst>
            <pc:docMk/>
            <pc:sldMk cId="2392271468" sldId="1650"/>
            <ac:spMk id="3" creationId="{21D5C7D9-9B7A-840A-C470-1E0551DCDDD4}"/>
          </ac:spMkLst>
        </pc:spChg>
      </pc:sldChg>
      <pc:sldChg chg="addSp delSp modSp">
        <pc:chgData name="Gilberto Santos Junior" userId="96a7d4d18d04a675" providerId="LiveId" clId="{196A93F4-9D3C-47C3-8EFC-777C75D9A174}" dt="2023-02-06T00:15:46.126" v="1351"/>
        <pc:sldMkLst>
          <pc:docMk/>
          <pc:sldMk cId="2321571114" sldId="1651"/>
        </pc:sldMkLst>
        <pc:spChg chg="del">
          <ac:chgData name="Gilberto Santos Junior" userId="96a7d4d18d04a675" providerId="LiveId" clId="{196A93F4-9D3C-47C3-8EFC-777C75D9A174}" dt="2023-02-06T00:15:45.683" v="1350" actId="478"/>
          <ac:spMkLst>
            <pc:docMk/>
            <pc:sldMk cId="2321571114" sldId="1651"/>
            <ac:spMk id="2" creationId="{D16A3CF1-465A-BFFE-07B8-6462BD9937D3}"/>
          </ac:spMkLst>
        </pc:spChg>
        <pc:spChg chg="add mod">
          <ac:chgData name="Gilberto Santos Junior" userId="96a7d4d18d04a675" providerId="LiveId" clId="{196A93F4-9D3C-47C3-8EFC-777C75D9A174}" dt="2023-02-06T00:15:46.126" v="1351"/>
          <ac:spMkLst>
            <pc:docMk/>
            <pc:sldMk cId="2321571114" sldId="1651"/>
            <ac:spMk id="3" creationId="{8F0051F8-7D0B-FC01-5A36-983548CADB8D}"/>
          </ac:spMkLst>
        </pc:spChg>
      </pc:sldChg>
      <pc:sldChg chg="addSp delSp modSp">
        <pc:chgData name="Gilberto Santos Junior" userId="96a7d4d18d04a675" providerId="LiveId" clId="{196A93F4-9D3C-47C3-8EFC-777C75D9A174}" dt="2023-02-06T00:16:17.179" v="1359"/>
        <pc:sldMkLst>
          <pc:docMk/>
          <pc:sldMk cId="341449357" sldId="1652"/>
        </pc:sldMkLst>
        <pc:spChg chg="del">
          <ac:chgData name="Gilberto Santos Junior" userId="96a7d4d18d04a675" providerId="LiveId" clId="{196A93F4-9D3C-47C3-8EFC-777C75D9A174}" dt="2023-02-06T00:16:16.779" v="1358" actId="478"/>
          <ac:spMkLst>
            <pc:docMk/>
            <pc:sldMk cId="341449357" sldId="1652"/>
            <ac:spMk id="5" creationId="{57CB2771-1FB6-CE8D-7EF5-CDC6C7E6E62F}"/>
          </ac:spMkLst>
        </pc:spChg>
        <pc:spChg chg="add mod">
          <ac:chgData name="Gilberto Santos Junior" userId="96a7d4d18d04a675" providerId="LiveId" clId="{196A93F4-9D3C-47C3-8EFC-777C75D9A174}" dt="2023-02-06T00:16:17.179" v="1359"/>
          <ac:spMkLst>
            <pc:docMk/>
            <pc:sldMk cId="341449357" sldId="1652"/>
            <ac:spMk id="6" creationId="{6D6BFB4E-0D66-1F1A-351A-90CA6CEE6FE8}"/>
          </ac:spMkLst>
        </pc:spChg>
      </pc:sldChg>
      <pc:sldChg chg="addSp delSp modSp">
        <pc:chgData name="Gilberto Santos Junior" userId="96a7d4d18d04a675" providerId="LiveId" clId="{196A93F4-9D3C-47C3-8EFC-777C75D9A174}" dt="2023-02-06T00:16:07.027" v="1357"/>
        <pc:sldMkLst>
          <pc:docMk/>
          <pc:sldMk cId="2713806096" sldId="1653"/>
        </pc:sldMkLst>
        <pc:spChg chg="del">
          <ac:chgData name="Gilberto Santos Junior" userId="96a7d4d18d04a675" providerId="LiveId" clId="{196A93F4-9D3C-47C3-8EFC-777C75D9A174}" dt="2023-02-06T00:16:06.630" v="1356" actId="478"/>
          <ac:spMkLst>
            <pc:docMk/>
            <pc:sldMk cId="2713806096" sldId="1653"/>
            <ac:spMk id="2" creationId="{545E353A-F42F-A386-BA96-108A85C5A60B}"/>
          </ac:spMkLst>
        </pc:spChg>
        <pc:spChg chg="add mod">
          <ac:chgData name="Gilberto Santos Junior" userId="96a7d4d18d04a675" providerId="LiveId" clId="{196A93F4-9D3C-47C3-8EFC-777C75D9A174}" dt="2023-02-06T00:16:07.027" v="1357"/>
          <ac:spMkLst>
            <pc:docMk/>
            <pc:sldMk cId="2713806096" sldId="1653"/>
            <ac:spMk id="3" creationId="{F389266F-CF52-E39F-BDDB-4435D41BCE36}"/>
          </ac:spMkLst>
        </pc:spChg>
      </pc:sldChg>
      <pc:sldChg chg="addSp delSp modSp">
        <pc:chgData name="Gilberto Santos Junior" userId="96a7d4d18d04a675" providerId="LiveId" clId="{196A93F4-9D3C-47C3-8EFC-777C75D9A174}" dt="2023-02-06T00:16:01.993" v="1355"/>
        <pc:sldMkLst>
          <pc:docMk/>
          <pc:sldMk cId="3288267346" sldId="1654"/>
        </pc:sldMkLst>
        <pc:spChg chg="del">
          <ac:chgData name="Gilberto Santos Junior" userId="96a7d4d18d04a675" providerId="LiveId" clId="{196A93F4-9D3C-47C3-8EFC-777C75D9A174}" dt="2023-02-06T00:16:01.659" v="1354" actId="478"/>
          <ac:spMkLst>
            <pc:docMk/>
            <pc:sldMk cId="3288267346" sldId="1654"/>
            <ac:spMk id="2" creationId="{763671D3-A3A5-22B4-59D3-B39AF96F5822}"/>
          </ac:spMkLst>
        </pc:spChg>
        <pc:spChg chg="add mod">
          <ac:chgData name="Gilberto Santos Junior" userId="96a7d4d18d04a675" providerId="LiveId" clId="{196A93F4-9D3C-47C3-8EFC-777C75D9A174}" dt="2023-02-06T00:16:01.993" v="1355"/>
          <ac:spMkLst>
            <pc:docMk/>
            <pc:sldMk cId="3288267346" sldId="1654"/>
            <ac:spMk id="3" creationId="{EA306583-D52B-B0CC-45BC-E909CF2AE6BA}"/>
          </ac:spMkLst>
        </pc:spChg>
      </pc:sldChg>
      <pc:sldChg chg="addSp delSp modSp">
        <pc:chgData name="Gilberto Santos Junior" userId="96a7d4d18d04a675" providerId="LiveId" clId="{196A93F4-9D3C-47C3-8EFC-777C75D9A174}" dt="2023-02-06T00:15:55.354" v="1353"/>
        <pc:sldMkLst>
          <pc:docMk/>
          <pc:sldMk cId="2929005457" sldId="1655"/>
        </pc:sldMkLst>
        <pc:spChg chg="del">
          <ac:chgData name="Gilberto Santos Junior" userId="96a7d4d18d04a675" providerId="LiveId" clId="{196A93F4-9D3C-47C3-8EFC-777C75D9A174}" dt="2023-02-06T00:15:55.011" v="1352" actId="478"/>
          <ac:spMkLst>
            <pc:docMk/>
            <pc:sldMk cId="2929005457" sldId="1655"/>
            <ac:spMk id="2" creationId="{33C77CA8-A0FD-8E86-0293-B59446418690}"/>
          </ac:spMkLst>
        </pc:spChg>
        <pc:spChg chg="add mod">
          <ac:chgData name="Gilberto Santos Junior" userId="96a7d4d18d04a675" providerId="LiveId" clId="{196A93F4-9D3C-47C3-8EFC-777C75D9A174}" dt="2023-02-06T00:15:55.354" v="1353"/>
          <ac:spMkLst>
            <pc:docMk/>
            <pc:sldMk cId="2929005457" sldId="1655"/>
            <ac:spMk id="3" creationId="{A484A00F-6F56-9634-C0A1-4E944C976DE0}"/>
          </ac:spMkLst>
        </pc:spChg>
      </pc:sldChg>
      <pc:sldChg chg="addSp delSp modSp">
        <pc:chgData name="Gilberto Santos Junior" userId="96a7d4d18d04a675" providerId="LiveId" clId="{196A93F4-9D3C-47C3-8EFC-777C75D9A174}" dt="2023-02-05T23:49:37.556" v="916"/>
        <pc:sldMkLst>
          <pc:docMk/>
          <pc:sldMk cId="835492898" sldId="1657"/>
        </pc:sldMkLst>
        <pc:spChg chg="del">
          <ac:chgData name="Gilberto Santos Junior" userId="96a7d4d18d04a675" providerId="LiveId" clId="{196A93F4-9D3C-47C3-8EFC-777C75D9A174}" dt="2023-02-05T23:49:37.077" v="915" actId="478"/>
          <ac:spMkLst>
            <pc:docMk/>
            <pc:sldMk cId="835492898" sldId="1657"/>
            <ac:spMk id="2" creationId="{C258D7D6-FE14-4915-F376-FB586A8E24E0}"/>
          </ac:spMkLst>
        </pc:spChg>
        <pc:spChg chg="add mod">
          <ac:chgData name="Gilberto Santos Junior" userId="96a7d4d18d04a675" providerId="LiveId" clId="{196A93F4-9D3C-47C3-8EFC-777C75D9A174}" dt="2023-02-05T23:49:37.556" v="916"/>
          <ac:spMkLst>
            <pc:docMk/>
            <pc:sldMk cId="835492898" sldId="1657"/>
            <ac:spMk id="3" creationId="{7CD5ECB6-04E6-D175-C08D-CFEFD18A180B}"/>
          </ac:spMkLst>
        </pc:spChg>
      </pc:sldChg>
      <pc:sldChg chg="add">
        <pc:chgData name="Gilberto Santos Junior" userId="96a7d4d18d04a675" providerId="LiveId" clId="{196A93F4-9D3C-47C3-8EFC-777C75D9A174}" dt="2023-02-05T22:51:55.688" v="0" actId="2890"/>
        <pc:sldMkLst>
          <pc:docMk/>
          <pc:sldMk cId="3645748448" sldId="1658"/>
        </pc:sldMkLst>
      </pc:sldChg>
      <pc:sldChg chg="addSp delSp modSp add mod modTransition">
        <pc:chgData name="Gilberto Santos Junior" userId="96a7d4d18d04a675" providerId="LiveId" clId="{196A93F4-9D3C-47C3-8EFC-777C75D9A174}" dt="2023-02-05T23:34:22.956" v="436" actId="1035"/>
        <pc:sldMkLst>
          <pc:docMk/>
          <pc:sldMk cId="1243382151" sldId="1659"/>
        </pc:sldMkLst>
        <pc:spChg chg="del">
          <ac:chgData name="Gilberto Santos Junior" userId="96a7d4d18d04a675" providerId="LiveId" clId="{196A93F4-9D3C-47C3-8EFC-777C75D9A174}" dt="2023-02-05T23:16:50.670" v="189" actId="478"/>
          <ac:spMkLst>
            <pc:docMk/>
            <pc:sldMk cId="1243382151" sldId="1659"/>
            <ac:spMk id="2" creationId="{14DE244D-BA8F-BC84-88AB-7B6D9720A298}"/>
          </ac:spMkLst>
        </pc:spChg>
        <pc:spChg chg="del">
          <ac:chgData name="Gilberto Santos Junior" userId="96a7d4d18d04a675" providerId="LiveId" clId="{196A93F4-9D3C-47C3-8EFC-777C75D9A174}" dt="2023-02-05T23:26:47.874" v="297" actId="478"/>
          <ac:spMkLst>
            <pc:docMk/>
            <pc:sldMk cId="1243382151" sldId="1659"/>
            <ac:spMk id="5" creationId="{733DDBB6-E482-433F-9E52-AB2028256536}"/>
          </ac:spMkLst>
        </pc:spChg>
        <pc:spChg chg="add mod">
          <ac:chgData name="Gilberto Santos Junior" userId="96a7d4d18d04a675" providerId="LiveId" clId="{196A93F4-9D3C-47C3-8EFC-777C75D9A174}" dt="2023-02-05T23:16:51.053" v="190"/>
          <ac:spMkLst>
            <pc:docMk/>
            <pc:sldMk cId="1243382151" sldId="1659"/>
            <ac:spMk id="7" creationId="{76B24DCD-9125-7AC6-D0E5-08700AF70EFE}"/>
          </ac:spMkLst>
        </pc:spChg>
        <pc:spChg chg="add mod">
          <ac:chgData name="Gilberto Santos Junior" userId="96a7d4d18d04a675" providerId="LiveId" clId="{196A93F4-9D3C-47C3-8EFC-777C75D9A174}" dt="2023-02-05T23:26:53.576" v="300"/>
          <ac:spMkLst>
            <pc:docMk/>
            <pc:sldMk cId="1243382151" sldId="1659"/>
            <ac:spMk id="8" creationId="{E33F21BF-362E-C6D9-DA56-C3F05D2C993D}"/>
          </ac:spMkLst>
        </pc:spChg>
        <pc:spChg chg="add mod">
          <ac:chgData name="Gilberto Santos Junior" userId="96a7d4d18d04a675" providerId="LiveId" clId="{196A93F4-9D3C-47C3-8EFC-777C75D9A174}" dt="2023-02-05T23:26:53.576" v="300"/>
          <ac:spMkLst>
            <pc:docMk/>
            <pc:sldMk cId="1243382151" sldId="1659"/>
            <ac:spMk id="12" creationId="{5D56A59D-4CDD-8303-856B-D5B9B61361B9}"/>
          </ac:spMkLst>
        </pc:spChg>
        <pc:spChg chg="del">
          <ac:chgData name="Gilberto Santos Junior" userId="96a7d4d18d04a675" providerId="LiveId" clId="{196A93F4-9D3C-47C3-8EFC-777C75D9A174}" dt="2023-02-05T23:26:49.789" v="298" actId="478"/>
          <ac:spMkLst>
            <pc:docMk/>
            <pc:sldMk cId="1243382151" sldId="1659"/>
            <ac:spMk id="14" creationId="{62374F5C-632D-4E05-AE99-921304C83D53}"/>
          </ac:spMkLst>
        </pc:spChg>
        <pc:graphicFrameChg chg="del mod">
          <ac:chgData name="Gilberto Santos Junior" userId="96a7d4d18d04a675" providerId="LiveId" clId="{196A93F4-9D3C-47C3-8EFC-777C75D9A174}" dt="2023-02-05T23:26:51.986" v="299" actId="478"/>
          <ac:graphicFrameMkLst>
            <pc:docMk/>
            <pc:sldMk cId="1243382151" sldId="1659"/>
            <ac:graphicFrameMk id="6" creationId="{7179E4AC-7F35-4BA0-A114-991BA3D87392}"/>
          </ac:graphicFrameMkLst>
        </pc:graphicFrameChg>
        <pc:graphicFrameChg chg="add mod modGraphic">
          <ac:chgData name="Gilberto Santos Junior" userId="96a7d4d18d04a675" providerId="LiveId" clId="{196A93F4-9D3C-47C3-8EFC-777C75D9A174}" dt="2023-02-05T23:34:22.956" v="436" actId="1035"/>
          <ac:graphicFrameMkLst>
            <pc:docMk/>
            <pc:sldMk cId="1243382151" sldId="1659"/>
            <ac:graphicFrameMk id="11" creationId="{95A7E84A-9B70-D6E9-4393-B0147242D7F2}"/>
          </ac:graphicFrameMkLst>
        </pc:graphicFrameChg>
      </pc:sldChg>
      <pc:sldChg chg="modSp add mod">
        <pc:chgData name="Gilberto Santos Junior" userId="96a7d4d18d04a675" providerId="LiveId" clId="{196A93F4-9D3C-47C3-8EFC-777C75D9A174}" dt="2023-02-05T23:34:15.733" v="432" actId="1035"/>
        <pc:sldMkLst>
          <pc:docMk/>
          <pc:sldMk cId="2729572401" sldId="1660"/>
        </pc:sldMkLst>
        <pc:spChg chg="mod">
          <ac:chgData name="Gilberto Santos Junior" userId="96a7d4d18d04a675" providerId="LiveId" clId="{196A93F4-9D3C-47C3-8EFC-777C75D9A174}" dt="2023-02-05T23:25:49.677" v="291" actId="1036"/>
          <ac:spMkLst>
            <pc:docMk/>
            <pc:sldMk cId="2729572401" sldId="1660"/>
            <ac:spMk id="5" creationId="{733DDBB6-E482-433F-9E52-AB2028256536}"/>
          </ac:spMkLst>
        </pc:spChg>
        <pc:spChg chg="mod">
          <ac:chgData name="Gilberto Santos Junior" userId="96a7d4d18d04a675" providerId="LiveId" clId="{196A93F4-9D3C-47C3-8EFC-777C75D9A174}" dt="2023-02-05T23:25:49.677" v="291" actId="1036"/>
          <ac:spMkLst>
            <pc:docMk/>
            <pc:sldMk cId="2729572401" sldId="1660"/>
            <ac:spMk id="14" creationId="{62374F5C-632D-4E05-AE99-921304C83D53}"/>
          </ac:spMkLst>
        </pc:spChg>
        <pc:graphicFrameChg chg="mod modGraphic">
          <ac:chgData name="Gilberto Santos Junior" userId="96a7d4d18d04a675" providerId="LiveId" clId="{196A93F4-9D3C-47C3-8EFC-777C75D9A174}" dt="2023-02-05T23:34:15.733" v="432" actId="1035"/>
          <ac:graphicFrameMkLst>
            <pc:docMk/>
            <pc:sldMk cId="2729572401" sldId="1660"/>
            <ac:graphicFrameMk id="6" creationId="{7179E4AC-7F35-4BA0-A114-991BA3D87392}"/>
          </ac:graphicFrameMkLst>
        </pc:graphicFrameChg>
      </pc:sldChg>
      <pc:sldChg chg="add del">
        <pc:chgData name="Gilberto Santos Junior" userId="96a7d4d18d04a675" providerId="LiveId" clId="{196A93F4-9D3C-47C3-8EFC-777C75D9A174}" dt="2023-02-06T00:08:24.705" v="1224" actId="47"/>
        <pc:sldMkLst>
          <pc:docMk/>
          <pc:sldMk cId="7938175" sldId="1661"/>
        </pc:sldMkLst>
      </pc:sldChg>
      <pc:sldChg chg="add">
        <pc:chgData name="Gilberto Santos Junior" userId="96a7d4d18d04a675" providerId="LiveId" clId="{196A93F4-9D3C-47C3-8EFC-777C75D9A174}" dt="2023-02-06T00:07:28.855" v="1191" actId="2890"/>
        <pc:sldMkLst>
          <pc:docMk/>
          <pc:sldMk cId="773791347" sldId="1662"/>
        </pc:sldMkLst>
      </pc:sldChg>
      <pc:sldChg chg="add">
        <pc:chgData name="Gilberto Santos Junior" userId="96a7d4d18d04a675" providerId="LiveId" clId="{196A93F4-9D3C-47C3-8EFC-777C75D9A174}" dt="2023-02-06T00:08:03.734" v="1205" actId="2890"/>
        <pc:sldMkLst>
          <pc:docMk/>
          <pc:sldMk cId="3256449895" sldId="1663"/>
        </pc:sldMkLst>
      </pc:sldChg>
      <pc:sldChg chg="add">
        <pc:chgData name="Gilberto Santos Junior" userId="96a7d4d18d04a675" providerId="LiveId" clId="{196A93F4-9D3C-47C3-8EFC-777C75D9A174}" dt="2023-02-06T00:08:32.580" v="1225" actId="2890"/>
        <pc:sldMkLst>
          <pc:docMk/>
          <pc:sldMk cId="2059445335" sldId="1664"/>
        </pc:sldMkLst>
      </pc:sldChg>
    </pc:docChg>
  </pc:docChgLst>
  <pc:docChgLst>
    <pc:chgData name="Gilberto Santos Junior" userId="96a7d4d18d04a675" providerId="LiveId" clId="{E93D94A3-3E56-4AC7-BF72-7CFB96829191}"/>
    <pc:docChg chg="undo redo custSel addSld delSld modSld sldOrd">
      <pc:chgData name="Gilberto Santos Junior" userId="96a7d4d18d04a675" providerId="LiveId" clId="{E93D94A3-3E56-4AC7-BF72-7CFB96829191}" dt="2021-04-04T23:34:40.695" v="8796"/>
      <pc:docMkLst>
        <pc:docMk/>
      </pc:docMkLst>
      <pc:sldChg chg="modSp add del mod">
        <pc:chgData name="Gilberto Santos Junior" userId="96a7d4d18d04a675" providerId="LiveId" clId="{E93D94A3-3E56-4AC7-BF72-7CFB96829191}" dt="2021-03-21T02:54:45.604" v="1292" actId="255"/>
        <pc:sldMkLst>
          <pc:docMk/>
          <pc:sldMk cId="3332256394" sldId="256"/>
        </pc:sldMkLst>
        <pc:spChg chg="mod">
          <ac:chgData name="Gilberto Santos Junior" userId="96a7d4d18d04a675" providerId="LiveId" clId="{E93D94A3-3E56-4AC7-BF72-7CFB96829191}" dt="2021-03-21T02:54:45.604" v="1292" actId="255"/>
          <ac:spMkLst>
            <pc:docMk/>
            <pc:sldMk cId="3332256394" sldId="256"/>
            <ac:spMk id="4" creationId="{00000000-0000-0000-0000-000000000000}"/>
          </ac:spMkLst>
        </pc:spChg>
      </pc:sldChg>
      <pc:sldChg chg="modSp add del mod">
        <pc:chgData name="Gilberto Santos Junior" userId="96a7d4d18d04a675" providerId="LiveId" clId="{E93D94A3-3E56-4AC7-BF72-7CFB96829191}" dt="2021-03-21T03:04:11.606" v="1371" actId="1035"/>
        <pc:sldMkLst>
          <pc:docMk/>
          <pc:sldMk cId="533804651" sldId="258"/>
        </pc:sldMkLst>
        <pc:spChg chg="mod">
          <ac:chgData name="Gilberto Santos Junior" userId="96a7d4d18d04a675" providerId="LiveId" clId="{E93D94A3-3E56-4AC7-BF72-7CFB96829191}" dt="2021-03-21T03:04:11.606" v="1371" actId="1035"/>
          <ac:spMkLst>
            <pc:docMk/>
            <pc:sldMk cId="533804651" sldId="258"/>
            <ac:spMk id="4" creationId="{00000000-0000-0000-0000-000000000000}"/>
          </ac:spMkLst>
        </pc:spChg>
        <pc:spChg chg="mod">
          <ac:chgData name="Gilberto Santos Junior" userId="96a7d4d18d04a675" providerId="LiveId" clId="{E93D94A3-3E56-4AC7-BF72-7CFB96829191}" dt="2021-03-20T03:18:11.647" v="720" actId="255"/>
          <ac:spMkLst>
            <pc:docMk/>
            <pc:sldMk cId="533804651" sldId="258"/>
            <ac:spMk id="5" creationId="{00000000-0000-0000-0000-000000000000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4:02.916" v="1367" actId="1035"/>
        <pc:sldMkLst>
          <pc:docMk/>
          <pc:sldMk cId="237128280" sldId="260"/>
        </pc:sldMkLst>
        <pc:spChg chg="mod">
          <ac:chgData name="Gilberto Santos Junior" userId="96a7d4d18d04a675" providerId="LiveId" clId="{E93D94A3-3E56-4AC7-BF72-7CFB96829191}" dt="2021-03-21T03:04:02.916" v="1367" actId="1035"/>
          <ac:spMkLst>
            <pc:docMk/>
            <pc:sldMk cId="237128280" sldId="260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03:23:57.924" v="739" actId="478"/>
          <ac:spMkLst>
            <pc:docMk/>
            <pc:sldMk cId="237128280" sldId="260"/>
            <ac:spMk id="7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03:23:54.372" v="738"/>
          <ac:spMkLst>
            <pc:docMk/>
            <pc:sldMk cId="237128280" sldId="260"/>
            <ac:spMk id="10" creationId="{A4C67F23-A7B7-45F9-B82E-ADE53F6E0E2B}"/>
          </ac:spMkLst>
        </pc:spChg>
      </pc:sldChg>
      <pc:sldChg chg="addSp delSp modSp add del mod">
        <pc:chgData name="Gilberto Santos Junior" userId="96a7d4d18d04a675" providerId="LiveId" clId="{E93D94A3-3E56-4AC7-BF72-7CFB96829191}" dt="2021-03-24T22:39:28.097" v="1832" actId="207"/>
        <pc:sldMkLst>
          <pc:docMk/>
          <pc:sldMk cId="2897882209" sldId="261"/>
        </pc:sldMkLst>
        <pc:spChg chg="mod">
          <ac:chgData name="Gilberto Santos Junior" userId="96a7d4d18d04a675" providerId="LiveId" clId="{E93D94A3-3E56-4AC7-BF72-7CFB96829191}" dt="2021-03-21T03:03:58.952" v="1365" actId="1035"/>
          <ac:spMkLst>
            <pc:docMk/>
            <pc:sldMk cId="2897882209" sldId="261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03:25:37.152" v="748" actId="478"/>
          <ac:spMkLst>
            <pc:docMk/>
            <pc:sldMk cId="2897882209" sldId="261"/>
            <ac:spMk id="7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4T22:39:28.097" v="1832" actId="207"/>
          <ac:spMkLst>
            <pc:docMk/>
            <pc:sldMk cId="2897882209" sldId="261"/>
            <ac:spMk id="7" creationId="{D1F61D23-3C1E-46DD-A75C-027048A0B31E}"/>
          </ac:spMkLst>
        </pc:spChg>
        <pc:spChg chg="add mod">
          <ac:chgData name="Gilberto Santos Junior" userId="96a7d4d18d04a675" providerId="LiveId" clId="{E93D94A3-3E56-4AC7-BF72-7CFB96829191}" dt="2021-03-20T03:25:34.732" v="747"/>
          <ac:spMkLst>
            <pc:docMk/>
            <pc:sldMk cId="2897882209" sldId="261"/>
            <ac:spMk id="9" creationId="{DE024500-4156-4D5F-B206-B1560815D15A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3:55.086" v="1363" actId="1035"/>
        <pc:sldMkLst>
          <pc:docMk/>
          <pc:sldMk cId="4120363985" sldId="262"/>
        </pc:sldMkLst>
        <pc:spChg chg="mod">
          <ac:chgData name="Gilberto Santos Junior" userId="96a7d4d18d04a675" providerId="LiveId" clId="{E93D94A3-3E56-4AC7-BF72-7CFB96829191}" dt="2021-03-21T03:03:55.086" v="1363" actId="1035"/>
          <ac:spMkLst>
            <pc:docMk/>
            <pc:sldMk cId="4120363985" sldId="262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03:26:59.743" v="758" actId="478"/>
          <ac:spMkLst>
            <pc:docMk/>
            <pc:sldMk cId="4120363985" sldId="262"/>
            <ac:spMk id="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03:26:56.822" v="757"/>
          <ac:spMkLst>
            <pc:docMk/>
            <pc:sldMk cId="4120363985" sldId="262"/>
            <ac:spMk id="13" creationId="{2930EB7F-97FC-4A78-A42D-1791D12EC023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3:46.781" v="1361" actId="1035"/>
        <pc:sldMkLst>
          <pc:docMk/>
          <pc:sldMk cId="548884198" sldId="263"/>
        </pc:sldMkLst>
        <pc:spChg chg="add del mod">
          <ac:chgData name="Gilberto Santos Junior" userId="96a7d4d18d04a675" providerId="LiveId" clId="{E93D94A3-3E56-4AC7-BF72-7CFB96829191}" dt="2021-03-20T03:30:22.646" v="773" actId="478"/>
          <ac:spMkLst>
            <pc:docMk/>
            <pc:sldMk cId="548884198" sldId="263"/>
            <ac:spMk id="4" creationId="{D81962C5-97A1-49ED-A75F-B4663E5BC9EE}"/>
          </ac:spMkLst>
        </pc:spChg>
        <pc:spChg chg="del">
          <ac:chgData name="Gilberto Santos Junior" userId="96a7d4d18d04a675" providerId="LiveId" clId="{E93D94A3-3E56-4AC7-BF72-7CFB96829191}" dt="2021-03-20T03:30:24.577" v="774" actId="478"/>
          <ac:spMkLst>
            <pc:docMk/>
            <pc:sldMk cId="548884198" sldId="263"/>
            <ac:spMk id="10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03:30:20.107" v="772" actId="478"/>
          <ac:spMkLst>
            <pc:docMk/>
            <pc:sldMk cId="548884198" sldId="263"/>
            <ac:spMk id="12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1T03:03:46.781" v="1361" actId="1035"/>
          <ac:spMkLst>
            <pc:docMk/>
            <pc:sldMk cId="548884198" sldId="263"/>
            <ac:spMk id="15" creationId="{5B57BCF9-2793-4546-A733-0E9912E16032}"/>
          </ac:spMkLst>
        </pc:spChg>
        <pc:spChg chg="add mod">
          <ac:chgData name="Gilberto Santos Junior" userId="96a7d4d18d04a675" providerId="LiveId" clId="{E93D94A3-3E56-4AC7-BF72-7CFB96829191}" dt="2021-03-20T03:30:26.132" v="775"/>
          <ac:spMkLst>
            <pc:docMk/>
            <pc:sldMk cId="548884198" sldId="263"/>
            <ac:spMk id="16" creationId="{05FA55F5-ED25-4A74-8D67-D6D0DE07DF49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3:42.266" v="1359" actId="1035"/>
        <pc:sldMkLst>
          <pc:docMk/>
          <pc:sldMk cId="1576206505" sldId="264"/>
        </pc:sldMkLst>
        <pc:spChg chg="mod">
          <ac:chgData name="Gilberto Santos Junior" userId="96a7d4d18d04a675" providerId="LiveId" clId="{E93D94A3-3E56-4AC7-BF72-7CFB96829191}" dt="2021-03-21T03:03:42.266" v="1359" actId="1035"/>
          <ac:spMkLst>
            <pc:docMk/>
            <pc:sldMk cId="1576206505" sldId="264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03:31:14.284" v="777" actId="478"/>
          <ac:spMkLst>
            <pc:docMk/>
            <pc:sldMk cId="1576206505" sldId="264"/>
            <ac:spMk id="10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03:31:11.287" v="776"/>
          <ac:spMkLst>
            <pc:docMk/>
            <pc:sldMk cId="1576206505" sldId="264"/>
            <ac:spMk id="12" creationId="{B2F2C6BB-CE85-4AD8-BCC8-13483A054184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3:38.246" v="1357" actId="1035"/>
        <pc:sldMkLst>
          <pc:docMk/>
          <pc:sldMk cId="663473782" sldId="265"/>
        </pc:sldMkLst>
        <pc:spChg chg="mod">
          <ac:chgData name="Gilberto Santos Junior" userId="96a7d4d18d04a675" providerId="LiveId" clId="{E93D94A3-3E56-4AC7-BF72-7CFB96829191}" dt="2021-03-21T03:03:38.246" v="1357" actId="1035"/>
          <ac:spMkLst>
            <pc:docMk/>
            <pc:sldMk cId="663473782" sldId="265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0:51.625" v="853" actId="478"/>
          <ac:spMkLst>
            <pc:docMk/>
            <pc:sldMk cId="663473782" sldId="265"/>
            <ac:spMk id="10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24.189" v="892"/>
          <ac:spMkLst>
            <pc:docMk/>
            <pc:sldMk cId="663473782" sldId="265"/>
            <ac:spMk id="12" creationId="{1D809724-6C88-4D5A-949D-4365171434FA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3:25.496" v="1353" actId="1035"/>
        <pc:sldMkLst>
          <pc:docMk/>
          <pc:sldMk cId="2791215318" sldId="266"/>
        </pc:sldMkLst>
        <pc:spChg chg="mod">
          <ac:chgData name="Gilberto Santos Junior" userId="96a7d4d18d04a675" providerId="LiveId" clId="{E93D94A3-3E56-4AC7-BF72-7CFB96829191}" dt="2021-03-21T03:03:25.496" v="1353" actId="1035"/>
          <ac:spMkLst>
            <pc:docMk/>
            <pc:sldMk cId="2791215318" sldId="266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0:57.638" v="855" actId="478"/>
          <ac:spMkLst>
            <pc:docMk/>
            <pc:sldMk cId="2791215318" sldId="266"/>
            <ac:spMk id="12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27.888" v="894"/>
          <ac:spMkLst>
            <pc:docMk/>
            <pc:sldMk cId="2791215318" sldId="266"/>
            <ac:spMk id="14" creationId="{8BAF592C-0EAA-41D3-8C3E-60EB822BF7C2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3:32.226" v="1355" actId="1035"/>
        <pc:sldMkLst>
          <pc:docMk/>
          <pc:sldMk cId="160466139" sldId="267"/>
        </pc:sldMkLst>
        <pc:spChg chg="mod">
          <ac:chgData name="Gilberto Santos Junior" userId="96a7d4d18d04a675" providerId="LiveId" clId="{E93D94A3-3E56-4AC7-BF72-7CFB96829191}" dt="2021-03-21T03:03:32.226" v="1355" actId="1035"/>
          <ac:spMkLst>
            <pc:docMk/>
            <pc:sldMk cId="160466139" sldId="267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0:54.523" v="854" actId="478"/>
          <ac:spMkLst>
            <pc:docMk/>
            <pc:sldMk cId="160466139" sldId="267"/>
            <ac:spMk id="11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25.843" v="893"/>
          <ac:spMkLst>
            <pc:docMk/>
            <pc:sldMk cId="160466139" sldId="267"/>
            <ac:spMk id="13" creationId="{E8EB11AA-DA1A-4C20-97F3-5A5CBAF273EC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3:21.716" v="1351" actId="1035"/>
        <pc:sldMkLst>
          <pc:docMk/>
          <pc:sldMk cId="833793074" sldId="268"/>
        </pc:sldMkLst>
        <pc:spChg chg="mod">
          <ac:chgData name="Gilberto Santos Junior" userId="96a7d4d18d04a675" providerId="LiveId" clId="{E93D94A3-3E56-4AC7-BF72-7CFB96829191}" dt="2021-03-21T03:03:21.716" v="1351" actId="1035"/>
          <ac:spMkLst>
            <pc:docMk/>
            <pc:sldMk cId="833793074" sldId="268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01.181" v="856" actId="478"/>
          <ac:spMkLst>
            <pc:docMk/>
            <pc:sldMk cId="833793074" sldId="268"/>
            <ac:spMk id="12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29.804" v="895"/>
          <ac:spMkLst>
            <pc:docMk/>
            <pc:sldMk cId="833793074" sldId="268"/>
            <ac:spMk id="15" creationId="{7926059D-9B12-4CFD-A1EE-310A5566D9A0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3:11.017" v="1349" actId="1035"/>
        <pc:sldMkLst>
          <pc:docMk/>
          <pc:sldMk cId="1128250788" sldId="269"/>
        </pc:sldMkLst>
        <pc:spChg chg="mod">
          <ac:chgData name="Gilberto Santos Junior" userId="96a7d4d18d04a675" providerId="LiveId" clId="{E93D94A3-3E56-4AC7-BF72-7CFB96829191}" dt="2021-03-21T03:03:11.017" v="1349" actId="1035"/>
          <ac:spMkLst>
            <pc:docMk/>
            <pc:sldMk cId="1128250788" sldId="269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03.836" v="857" actId="478"/>
          <ac:spMkLst>
            <pc:docMk/>
            <pc:sldMk cId="1128250788" sldId="269"/>
            <ac:spMk id="13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31.766" v="896"/>
          <ac:spMkLst>
            <pc:docMk/>
            <pc:sldMk cId="1128250788" sldId="269"/>
            <ac:spMk id="17" creationId="{64E6046F-E9A1-4654-8D1B-61994955825A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2:26.013" v="1341" actId="1035"/>
        <pc:sldMkLst>
          <pc:docMk/>
          <pc:sldMk cId="952367900" sldId="270"/>
        </pc:sldMkLst>
        <pc:spChg chg="mod">
          <ac:chgData name="Gilberto Santos Junior" userId="96a7d4d18d04a675" providerId="LiveId" clId="{E93D94A3-3E56-4AC7-BF72-7CFB96829191}" dt="2021-03-21T03:02:26.013" v="1341" actId="1035"/>
          <ac:spMkLst>
            <pc:docMk/>
            <pc:sldMk cId="952367900" sldId="270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16.504" v="861" actId="478"/>
          <ac:spMkLst>
            <pc:docMk/>
            <pc:sldMk cId="952367900" sldId="270"/>
            <ac:spMk id="14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39.462" v="900"/>
          <ac:spMkLst>
            <pc:docMk/>
            <pc:sldMk cId="952367900" sldId="270"/>
            <ac:spMk id="16" creationId="{67CF1969-271F-44F0-A17A-B8D832B1A8B5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3:01.887" v="1347" actId="1035"/>
        <pc:sldMkLst>
          <pc:docMk/>
          <pc:sldMk cId="302962706" sldId="271"/>
        </pc:sldMkLst>
        <pc:spChg chg="mod">
          <ac:chgData name="Gilberto Santos Junior" userId="96a7d4d18d04a675" providerId="LiveId" clId="{E93D94A3-3E56-4AC7-BF72-7CFB96829191}" dt="2021-03-21T03:03:01.887" v="1347" actId="1035"/>
          <ac:spMkLst>
            <pc:docMk/>
            <pc:sldMk cId="302962706" sldId="271"/>
            <ac:spMk id="13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07.315" v="858" actId="478"/>
          <ac:spMkLst>
            <pc:docMk/>
            <pc:sldMk cId="302962706" sldId="271"/>
            <ac:spMk id="14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33.734" v="897"/>
          <ac:spMkLst>
            <pc:docMk/>
            <pc:sldMk cId="302962706" sldId="271"/>
            <ac:spMk id="16" creationId="{4C48040A-8DED-4B73-B83E-08B74965D868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2:52.622" v="1345" actId="1035"/>
        <pc:sldMkLst>
          <pc:docMk/>
          <pc:sldMk cId="3881991122" sldId="272"/>
        </pc:sldMkLst>
        <pc:spChg chg="mod">
          <ac:chgData name="Gilberto Santos Junior" userId="96a7d4d18d04a675" providerId="LiveId" clId="{E93D94A3-3E56-4AC7-BF72-7CFB96829191}" dt="2021-03-21T03:02:52.622" v="1345" actId="1035"/>
          <ac:spMkLst>
            <pc:docMk/>
            <pc:sldMk cId="3881991122" sldId="272"/>
            <ac:spMk id="13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10.169" v="859" actId="478"/>
          <ac:spMkLst>
            <pc:docMk/>
            <pc:sldMk cId="3881991122" sldId="272"/>
            <ac:spMk id="14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35.722" v="898"/>
          <ac:spMkLst>
            <pc:docMk/>
            <pc:sldMk cId="3881991122" sldId="272"/>
            <ac:spMk id="16" creationId="{5094DEF4-C414-4A82-BE5E-17FAD77B7169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2:36.076" v="1343" actId="1035"/>
        <pc:sldMkLst>
          <pc:docMk/>
          <pc:sldMk cId="2998664158" sldId="273"/>
        </pc:sldMkLst>
        <pc:spChg chg="mod">
          <ac:chgData name="Gilberto Santos Junior" userId="96a7d4d18d04a675" providerId="LiveId" clId="{E93D94A3-3E56-4AC7-BF72-7CFB96829191}" dt="2021-03-21T03:02:36.076" v="1343" actId="1035"/>
          <ac:spMkLst>
            <pc:docMk/>
            <pc:sldMk cId="2998664158" sldId="273"/>
            <ac:spMk id="13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13.251" v="860" actId="478"/>
          <ac:spMkLst>
            <pc:docMk/>
            <pc:sldMk cId="2998664158" sldId="273"/>
            <ac:spMk id="14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37.894" v="899"/>
          <ac:spMkLst>
            <pc:docMk/>
            <pc:sldMk cId="2998664158" sldId="273"/>
            <ac:spMk id="16" creationId="{E7E08171-4A6C-480F-9FB2-43AF16997F18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1:52.477" v="1336" actId="1035"/>
        <pc:sldMkLst>
          <pc:docMk/>
          <pc:sldMk cId="314361731" sldId="274"/>
        </pc:sldMkLst>
        <pc:spChg chg="mod">
          <ac:chgData name="Gilberto Santos Junior" userId="96a7d4d18d04a675" providerId="LiveId" clId="{E93D94A3-3E56-4AC7-BF72-7CFB96829191}" dt="2021-03-21T03:01:52.477" v="1336" actId="1035"/>
          <ac:spMkLst>
            <pc:docMk/>
            <pc:sldMk cId="314361731" sldId="274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19.958" v="862" actId="478"/>
          <ac:spMkLst>
            <pc:docMk/>
            <pc:sldMk cId="314361731" sldId="274"/>
            <ac:spMk id="14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41.400" v="901"/>
          <ac:spMkLst>
            <pc:docMk/>
            <pc:sldMk cId="314361731" sldId="274"/>
            <ac:spMk id="18" creationId="{765CEA09-BBF2-4BCC-B21C-EEAF5823DF40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1:14.745" v="1331" actId="1035"/>
        <pc:sldMkLst>
          <pc:docMk/>
          <pc:sldMk cId="4229594589" sldId="275"/>
        </pc:sldMkLst>
        <pc:spChg chg="del">
          <ac:chgData name="Gilberto Santos Junior" userId="96a7d4d18d04a675" providerId="LiveId" clId="{E93D94A3-3E56-4AC7-BF72-7CFB96829191}" dt="2021-03-20T21:21:35.860" v="865" actId="478"/>
          <ac:spMkLst>
            <pc:docMk/>
            <pc:sldMk cId="4229594589" sldId="275"/>
            <ac:spMk id="15" creationId="{00000000-0000-0000-0000-000000000000}"/>
          </ac:spMkLst>
        </pc:spChg>
        <pc:spChg chg="mod ord">
          <ac:chgData name="Gilberto Santos Junior" userId="96a7d4d18d04a675" providerId="LiveId" clId="{E93D94A3-3E56-4AC7-BF72-7CFB96829191}" dt="2021-03-21T03:01:14.745" v="1331" actId="1035"/>
          <ac:spMkLst>
            <pc:docMk/>
            <pc:sldMk cId="4229594589" sldId="275"/>
            <ac:spMk id="18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43.628" v="902"/>
          <ac:spMkLst>
            <pc:docMk/>
            <pc:sldMk cId="4229594589" sldId="275"/>
            <ac:spMk id="20" creationId="{9C978376-A80A-4240-B1A0-F014ED2CDC23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0:43.476" v="1326" actId="1036"/>
        <pc:sldMkLst>
          <pc:docMk/>
          <pc:sldMk cId="1701498228" sldId="276"/>
        </pc:sldMkLst>
        <pc:spChg chg="mod">
          <ac:chgData name="Gilberto Santos Junior" userId="96a7d4d18d04a675" providerId="LiveId" clId="{E93D94A3-3E56-4AC7-BF72-7CFB96829191}" dt="2021-03-21T03:00:43.476" v="1326" actId="1036"/>
          <ac:spMkLst>
            <pc:docMk/>
            <pc:sldMk cId="1701498228" sldId="276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39.213" v="866" actId="478"/>
          <ac:spMkLst>
            <pc:docMk/>
            <pc:sldMk cId="1701498228" sldId="276"/>
            <ac:spMk id="15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45.674" v="903"/>
          <ac:spMkLst>
            <pc:docMk/>
            <pc:sldMk cId="1701498228" sldId="276"/>
            <ac:spMk id="16" creationId="{173F4608-0189-4647-A160-9F85FE46CC6D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8:36.597" v="1432" actId="1035"/>
        <pc:sldMkLst>
          <pc:docMk/>
          <pc:sldMk cId="251477367" sldId="277"/>
        </pc:sldMkLst>
        <pc:spChg chg="mod">
          <ac:chgData name="Gilberto Santos Junior" userId="96a7d4d18d04a675" providerId="LiveId" clId="{E93D94A3-3E56-4AC7-BF72-7CFB96829191}" dt="2021-03-21T03:08:36.597" v="1432" actId="1035"/>
          <ac:spMkLst>
            <pc:docMk/>
            <pc:sldMk cId="251477367" sldId="277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42.877" v="867" actId="478"/>
          <ac:spMkLst>
            <pc:docMk/>
            <pc:sldMk cId="251477367" sldId="277"/>
            <ac:spMk id="15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47.718" v="904"/>
          <ac:spMkLst>
            <pc:docMk/>
            <pc:sldMk cId="251477367" sldId="277"/>
            <ac:spMk id="17" creationId="{3AF64430-E16B-4387-AC8D-7A46BE78C267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56:46.840" v="1708" actId="20577"/>
        <pc:sldMkLst>
          <pc:docMk/>
          <pc:sldMk cId="4154795539" sldId="278"/>
        </pc:sldMkLst>
        <pc:spChg chg="mod">
          <ac:chgData name="Gilberto Santos Junior" userId="96a7d4d18d04a675" providerId="LiveId" clId="{E93D94A3-3E56-4AC7-BF72-7CFB96829191}" dt="2021-03-21T03:56:46.840" v="1708" actId="20577"/>
          <ac:spMkLst>
            <pc:docMk/>
            <pc:sldMk cId="4154795539" sldId="278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45.978" v="868" actId="478"/>
          <ac:spMkLst>
            <pc:docMk/>
            <pc:sldMk cId="4154795539" sldId="278"/>
            <ac:spMk id="17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49.727" v="905"/>
          <ac:spMkLst>
            <pc:docMk/>
            <pc:sldMk cId="4154795539" sldId="278"/>
            <ac:spMk id="19" creationId="{6DEB7E2C-A31C-43AB-85A1-56B23B78BCE7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56:58.744" v="1709" actId="20577"/>
        <pc:sldMkLst>
          <pc:docMk/>
          <pc:sldMk cId="3368250722" sldId="279"/>
        </pc:sldMkLst>
        <pc:spChg chg="mod">
          <ac:chgData name="Gilberto Santos Junior" userId="96a7d4d18d04a675" providerId="LiveId" clId="{E93D94A3-3E56-4AC7-BF72-7CFB96829191}" dt="2021-03-21T03:56:58.744" v="1709" actId="20577"/>
          <ac:spMkLst>
            <pc:docMk/>
            <pc:sldMk cId="3368250722" sldId="279"/>
            <ac:spMk id="17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49.628" v="869" actId="478"/>
          <ac:spMkLst>
            <pc:docMk/>
            <pc:sldMk cId="3368250722" sldId="279"/>
            <ac:spMk id="18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51.538" v="906"/>
          <ac:spMkLst>
            <pc:docMk/>
            <pc:sldMk cId="3368250722" sldId="279"/>
            <ac:spMk id="20" creationId="{2224D1B6-2E06-4C25-AA6C-AA64DBAA6864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57:08.600" v="1710" actId="20577"/>
        <pc:sldMkLst>
          <pc:docMk/>
          <pc:sldMk cId="610500966" sldId="280"/>
        </pc:sldMkLst>
        <pc:spChg chg="mod">
          <ac:chgData name="Gilberto Santos Junior" userId="96a7d4d18d04a675" providerId="LiveId" clId="{E93D94A3-3E56-4AC7-BF72-7CFB96829191}" dt="2021-03-21T03:57:08.600" v="1710" actId="20577"/>
          <ac:spMkLst>
            <pc:docMk/>
            <pc:sldMk cId="610500966" sldId="280"/>
            <ac:spMk id="17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1:52.266" v="870" actId="478"/>
          <ac:spMkLst>
            <pc:docMk/>
            <pc:sldMk cId="610500966" sldId="280"/>
            <ac:spMk id="18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53.810" v="907"/>
          <ac:spMkLst>
            <pc:docMk/>
            <pc:sldMk cId="610500966" sldId="280"/>
            <ac:spMk id="21" creationId="{38AFEC43-D03E-4CEB-A8D2-03087B5D61E2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57:11.142" v="1711" actId="20577"/>
        <pc:sldMkLst>
          <pc:docMk/>
          <pc:sldMk cId="2174414613" sldId="281"/>
        </pc:sldMkLst>
        <pc:spChg chg="del">
          <ac:chgData name="Gilberto Santos Junior" userId="96a7d4d18d04a675" providerId="LiveId" clId="{E93D94A3-3E56-4AC7-BF72-7CFB96829191}" dt="2021-03-20T21:21:58.475" v="872" actId="478"/>
          <ac:spMkLst>
            <pc:docMk/>
            <pc:sldMk cId="2174414613" sldId="281"/>
            <ac:spMk id="19" creationId="{00000000-0000-0000-0000-000000000000}"/>
          </ac:spMkLst>
        </pc:spChg>
        <pc:spChg chg="mod ord">
          <ac:chgData name="Gilberto Santos Junior" userId="96a7d4d18d04a675" providerId="LiveId" clId="{E93D94A3-3E56-4AC7-BF72-7CFB96829191}" dt="2021-03-21T03:57:11.142" v="1711" actId="20577"/>
          <ac:spMkLst>
            <pc:docMk/>
            <pc:sldMk cId="2174414613" sldId="281"/>
            <ac:spMk id="22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55.812" v="908"/>
          <ac:spMkLst>
            <pc:docMk/>
            <pc:sldMk cId="2174414613" sldId="281"/>
            <ac:spMk id="23" creationId="{B5B49BC0-19B4-4FE1-864D-02D4A5C57CCD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57:14.813" v="1712" actId="20577"/>
        <pc:sldMkLst>
          <pc:docMk/>
          <pc:sldMk cId="391484300" sldId="282"/>
        </pc:sldMkLst>
        <pc:spChg chg="mod">
          <ac:chgData name="Gilberto Santos Junior" userId="96a7d4d18d04a675" providerId="LiveId" clId="{E93D94A3-3E56-4AC7-BF72-7CFB96829191}" dt="2021-03-21T03:57:14.813" v="1712" actId="20577"/>
          <ac:spMkLst>
            <pc:docMk/>
            <pc:sldMk cId="391484300" sldId="282"/>
            <ac:spMk id="17" creationId="{00000000-0000-0000-0000-000000000000}"/>
          </ac:spMkLst>
        </pc:spChg>
        <pc:spChg chg="del mod">
          <ac:chgData name="Gilberto Santos Junior" userId="96a7d4d18d04a675" providerId="LiveId" clId="{E93D94A3-3E56-4AC7-BF72-7CFB96829191}" dt="2021-03-20T21:22:02.765" v="874" actId="478"/>
          <ac:spMkLst>
            <pc:docMk/>
            <pc:sldMk cId="391484300" sldId="282"/>
            <ac:spMk id="1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57.406" v="909"/>
          <ac:spMkLst>
            <pc:docMk/>
            <pc:sldMk cId="391484300" sldId="282"/>
            <ac:spMk id="22" creationId="{A37BD4C3-4071-4FA9-A42A-BD87566B2449}"/>
          </ac:spMkLst>
        </pc:spChg>
      </pc:sldChg>
      <pc:sldChg chg="addSp delSp modSp add del mod">
        <pc:chgData name="Gilberto Santos Junior" userId="96a7d4d18d04a675" providerId="LiveId" clId="{E93D94A3-3E56-4AC7-BF72-7CFB96829191}" dt="2021-03-24T22:56:57.545" v="1837" actId="1037"/>
        <pc:sldMkLst>
          <pc:docMk/>
          <pc:sldMk cId="1916597266" sldId="284"/>
        </pc:sldMkLst>
        <pc:spChg chg="mod">
          <ac:chgData name="Gilberto Santos Junior" userId="96a7d4d18d04a675" providerId="LiveId" clId="{E93D94A3-3E56-4AC7-BF72-7CFB96829191}" dt="2021-03-24T22:56:57.545" v="1837" actId="1037"/>
          <ac:spMkLst>
            <pc:docMk/>
            <pc:sldMk cId="1916597266" sldId="284"/>
            <ac:spMk id="4098" creationId="{00000000-0000-0000-0000-000000000000}"/>
          </ac:spMkLst>
        </pc:spChg>
        <pc:picChg chg="del">
          <ac:chgData name="Gilberto Santos Junior" userId="96a7d4d18d04a675" providerId="LiveId" clId="{E93D94A3-3E56-4AC7-BF72-7CFB96829191}" dt="2021-03-20T02:26:08.063" v="82" actId="478"/>
          <ac:picMkLst>
            <pc:docMk/>
            <pc:sldMk cId="1916597266" sldId="284"/>
            <ac:picMk id="4" creationId="{00000000-0000-0000-0000-000000000000}"/>
          </ac:picMkLst>
        </pc:picChg>
        <pc:picChg chg="add mod">
          <ac:chgData name="Gilberto Santos Junior" userId="96a7d4d18d04a675" providerId="LiveId" clId="{E93D94A3-3E56-4AC7-BF72-7CFB96829191}" dt="2021-03-20T02:26:06.103" v="81"/>
          <ac:picMkLst>
            <pc:docMk/>
            <pc:sldMk cId="1916597266" sldId="284"/>
            <ac:picMk id="5" creationId="{53DDCEAF-FC8E-4374-BEC5-25C0FC5308A8}"/>
          </ac:picMkLst>
        </pc:picChg>
      </pc:sldChg>
      <pc:sldChg chg="addSp delSp modSp add del mod">
        <pc:chgData name="Gilberto Santos Junior" userId="96a7d4d18d04a675" providerId="LiveId" clId="{E93D94A3-3E56-4AC7-BF72-7CFB96829191}" dt="2021-03-21T03:59:31.454" v="1714" actId="20577"/>
        <pc:sldMkLst>
          <pc:docMk/>
          <pc:sldMk cId="2657072028" sldId="285"/>
        </pc:sldMkLst>
        <pc:spChg chg="mod">
          <ac:chgData name="Gilberto Santos Junior" userId="96a7d4d18d04a675" providerId="LiveId" clId="{E93D94A3-3E56-4AC7-BF72-7CFB96829191}" dt="2021-03-21T03:59:31.454" v="1714" actId="20577"/>
          <ac:spMkLst>
            <pc:docMk/>
            <pc:sldMk cId="2657072028" sldId="285"/>
            <ac:spMk id="17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2:08.826" v="876" actId="478"/>
          <ac:spMkLst>
            <pc:docMk/>
            <pc:sldMk cId="2657072028" sldId="285"/>
            <ac:spMk id="1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01.232" v="911"/>
          <ac:spMkLst>
            <pc:docMk/>
            <pc:sldMk cId="2657072028" sldId="285"/>
            <ac:spMk id="23" creationId="{0A23AAB9-6C49-4306-A804-26B15459E661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59:34.261" v="1715" actId="20577"/>
        <pc:sldMkLst>
          <pc:docMk/>
          <pc:sldMk cId="2299196630" sldId="287"/>
        </pc:sldMkLst>
        <pc:spChg chg="mod">
          <ac:chgData name="Gilberto Santos Junior" userId="96a7d4d18d04a675" providerId="LiveId" clId="{E93D94A3-3E56-4AC7-BF72-7CFB96829191}" dt="2021-03-21T03:59:34.261" v="1715" actId="20577"/>
          <ac:spMkLst>
            <pc:docMk/>
            <pc:sldMk cId="2299196630" sldId="287"/>
            <ac:spMk id="17" creationId="{00000000-0000-0000-0000-000000000000}"/>
          </ac:spMkLst>
        </pc:spChg>
        <pc:spChg chg="del mod">
          <ac:chgData name="Gilberto Santos Junior" userId="96a7d4d18d04a675" providerId="LiveId" clId="{E93D94A3-3E56-4AC7-BF72-7CFB96829191}" dt="2021-03-20T21:22:11.767" v="878" actId="478"/>
          <ac:spMkLst>
            <pc:docMk/>
            <pc:sldMk cId="2299196630" sldId="287"/>
            <ac:spMk id="1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03.013" v="912"/>
          <ac:spMkLst>
            <pc:docMk/>
            <pc:sldMk cId="2299196630" sldId="287"/>
            <ac:spMk id="24" creationId="{DC717645-D84B-4BF7-9F47-86DD067F2F9C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59:27.733" v="1713" actId="20577"/>
        <pc:sldMkLst>
          <pc:docMk/>
          <pc:sldMk cId="69025498" sldId="288"/>
        </pc:sldMkLst>
        <pc:spChg chg="mod">
          <ac:chgData name="Gilberto Santos Junior" userId="96a7d4d18d04a675" providerId="LiveId" clId="{E93D94A3-3E56-4AC7-BF72-7CFB96829191}" dt="2021-03-21T03:59:27.733" v="1713" actId="20577"/>
          <ac:spMkLst>
            <pc:docMk/>
            <pc:sldMk cId="69025498" sldId="288"/>
            <ac:spMk id="17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2:05.677" v="875" actId="478"/>
          <ac:spMkLst>
            <pc:docMk/>
            <pc:sldMk cId="69025498" sldId="288"/>
            <ac:spMk id="1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3:59.371" v="910"/>
          <ac:spMkLst>
            <pc:docMk/>
            <pc:sldMk cId="69025498" sldId="288"/>
            <ac:spMk id="21" creationId="{4AD944D5-7102-4E73-A7CB-03C2D014292D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59:40.005" v="1717" actId="20577"/>
        <pc:sldMkLst>
          <pc:docMk/>
          <pc:sldMk cId="3056448690" sldId="289"/>
        </pc:sldMkLst>
        <pc:spChg chg="del">
          <ac:chgData name="Gilberto Santos Junior" userId="96a7d4d18d04a675" providerId="LiveId" clId="{E93D94A3-3E56-4AC7-BF72-7CFB96829191}" dt="2021-03-20T21:22:18.578" v="880" actId="478"/>
          <ac:spMkLst>
            <pc:docMk/>
            <pc:sldMk cId="3056448690" sldId="289"/>
            <ac:spMk id="1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06.861" v="914"/>
          <ac:spMkLst>
            <pc:docMk/>
            <pc:sldMk cId="3056448690" sldId="289"/>
            <ac:spMk id="21" creationId="{8DF6C7C7-8A2F-4EAA-AC88-1D0B981A5DF7}"/>
          </ac:spMkLst>
        </pc:spChg>
        <pc:spChg chg="mod">
          <ac:chgData name="Gilberto Santos Junior" userId="96a7d4d18d04a675" providerId="LiveId" clId="{E93D94A3-3E56-4AC7-BF72-7CFB96829191}" dt="2021-03-21T03:59:40.005" v="1717" actId="20577"/>
          <ac:spMkLst>
            <pc:docMk/>
            <pc:sldMk cId="3056448690" sldId="289"/>
            <ac:spMk id="25" creationId="{00000000-0000-0000-0000-000000000000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18:15.654" v="1657" actId="20577"/>
        <pc:sldMkLst>
          <pc:docMk/>
          <pc:sldMk cId="3753228895" sldId="290"/>
        </pc:sldMkLst>
        <pc:spChg chg="mod">
          <ac:chgData name="Gilberto Santos Junior" userId="96a7d4d18d04a675" providerId="LiveId" clId="{E93D94A3-3E56-4AC7-BF72-7CFB96829191}" dt="2021-03-21T03:18:15.654" v="1657" actId="20577"/>
          <ac:spMkLst>
            <pc:docMk/>
            <pc:sldMk cId="3753228895" sldId="290"/>
            <ac:spMk id="17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2:21.407" v="881" actId="478"/>
          <ac:spMkLst>
            <pc:docMk/>
            <pc:sldMk cId="3753228895" sldId="290"/>
            <ac:spMk id="1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08.593" v="915"/>
          <ac:spMkLst>
            <pc:docMk/>
            <pc:sldMk cId="3753228895" sldId="290"/>
            <ac:spMk id="25" creationId="{6FC56361-F355-4285-8714-1ADD1D66361E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18:33.945" v="1658" actId="20577"/>
        <pc:sldMkLst>
          <pc:docMk/>
          <pc:sldMk cId="66360400" sldId="291"/>
        </pc:sldMkLst>
        <pc:spChg chg="mod">
          <ac:chgData name="Gilberto Santos Junior" userId="96a7d4d18d04a675" providerId="LiveId" clId="{E93D94A3-3E56-4AC7-BF72-7CFB96829191}" dt="2021-03-21T03:18:33.945" v="1658" actId="20577"/>
          <ac:spMkLst>
            <pc:docMk/>
            <pc:sldMk cId="66360400" sldId="291"/>
            <ac:spMk id="17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2:25.259" v="882" actId="478"/>
          <ac:spMkLst>
            <pc:docMk/>
            <pc:sldMk cId="66360400" sldId="291"/>
            <ac:spMk id="1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10.367" v="916"/>
          <ac:spMkLst>
            <pc:docMk/>
            <pc:sldMk cId="66360400" sldId="291"/>
            <ac:spMk id="25" creationId="{854D8996-01AC-4140-ABB6-88D7096BDAAE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21:15.875" v="1694" actId="20577"/>
        <pc:sldMkLst>
          <pc:docMk/>
          <pc:sldMk cId="375843211" sldId="292"/>
        </pc:sldMkLst>
        <pc:spChg chg="mod">
          <ac:chgData name="Gilberto Santos Junior" userId="96a7d4d18d04a675" providerId="LiveId" clId="{E93D94A3-3E56-4AC7-BF72-7CFB96829191}" dt="2021-03-21T03:21:15.875" v="1694" actId="20577"/>
          <ac:spMkLst>
            <pc:docMk/>
            <pc:sldMk cId="375843211" sldId="292"/>
            <ac:spMk id="17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2:33.671" v="884" actId="478"/>
          <ac:spMkLst>
            <pc:docMk/>
            <pc:sldMk cId="375843211" sldId="292"/>
            <ac:spMk id="1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14.046" v="918"/>
          <ac:spMkLst>
            <pc:docMk/>
            <pc:sldMk cId="375843211" sldId="292"/>
            <ac:spMk id="26" creationId="{11473DCB-6AAF-4B65-A20B-706827E481B0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59:37.106" v="1716" actId="20577"/>
        <pc:sldMkLst>
          <pc:docMk/>
          <pc:sldMk cId="3294685902" sldId="293"/>
        </pc:sldMkLst>
        <pc:spChg chg="mod">
          <ac:chgData name="Gilberto Santos Junior" userId="96a7d4d18d04a675" providerId="LiveId" clId="{E93D94A3-3E56-4AC7-BF72-7CFB96829191}" dt="2021-03-21T03:59:37.106" v="1716" actId="20577"/>
          <ac:spMkLst>
            <pc:docMk/>
            <pc:sldMk cId="3294685902" sldId="293"/>
            <ac:spMk id="17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2:15.518" v="879" actId="478"/>
          <ac:spMkLst>
            <pc:docMk/>
            <pc:sldMk cId="3294685902" sldId="293"/>
            <ac:spMk id="1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04.933" v="913"/>
          <ac:spMkLst>
            <pc:docMk/>
            <pc:sldMk cId="3294685902" sldId="293"/>
            <ac:spMk id="21" creationId="{75330A8F-ED3C-4EDA-9622-28FA23CF0577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21:55.269" v="1695" actId="20577"/>
        <pc:sldMkLst>
          <pc:docMk/>
          <pc:sldMk cId="2298113631" sldId="294"/>
        </pc:sldMkLst>
        <pc:spChg chg="mod">
          <ac:chgData name="Gilberto Santos Junior" userId="96a7d4d18d04a675" providerId="LiveId" clId="{E93D94A3-3E56-4AC7-BF72-7CFB96829191}" dt="2021-03-21T03:21:55.269" v="1695" actId="20577"/>
          <ac:spMkLst>
            <pc:docMk/>
            <pc:sldMk cId="2298113631" sldId="294"/>
            <ac:spMk id="17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2:30.031" v="883" actId="478"/>
          <ac:spMkLst>
            <pc:docMk/>
            <pc:sldMk cId="2298113631" sldId="294"/>
            <ac:spMk id="1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11.844" v="917"/>
          <ac:spMkLst>
            <pc:docMk/>
            <pc:sldMk cId="2298113631" sldId="294"/>
            <ac:spMk id="25" creationId="{1162CC5D-3E6C-409A-AC61-40EED39C3E2F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21:09.887" v="1693" actId="20577"/>
        <pc:sldMkLst>
          <pc:docMk/>
          <pc:sldMk cId="3104459297" sldId="297"/>
        </pc:sldMkLst>
        <pc:spChg chg="mod">
          <ac:chgData name="Gilberto Santos Junior" userId="96a7d4d18d04a675" providerId="LiveId" clId="{E93D94A3-3E56-4AC7-BF72-7CFB96829191}" dt="2021-03-21T03:21:09.887" v="1693" actId="20577"/>
          <ac:spMkLst>
            <pc:docMk/>
            <pc:sldMk cId="3104459297" sldId="297"/>
            <ac:spMk id="17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21:22:37.220" v="885" actId="478"/>
          <ac:spMkLst>
            <pc:docMk/>
            <pc:sldMk cId="3104459297" sldId="297"/>
            <ac:spMk id="19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16.348" v="919"/>
          <ac:spMkLst>
            <pc:docMk/>
            <pc:sldMk cId="3104459297" sldId="297"/>
            <ac:spMk id="28" creationId="{029970B0-AAB2-4144-A940-AB9B067C306D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23:54.029" v="1698" actId="1035"/>
        <pc:sldMkLst>
          <pc:docMk/>
          <pc:sldMk cId="1332422561" sldId="298"/>
        </pc:sldMkLst>
        <pc:spChg chg="del">
          <ac:chgData name="Gilberto Santos Junior" userId="96a7d4d18d04a675" providerId="LiveId" clId="{E93D94A3-3E56-4AC7-BF72-7CFB96829191}" dt="2021-03-20T21:22:41.187" v="886" actId="478"/>
          <ac:spMkLst>
            <pc:docMk/>
            <pc:sldMk cId="1332422561" sldId="298"/>
            <ac:spMk id="19" creationId="{00000000-0000-0000-0000-000000000000}"/>
          </ac:spMkLst>
        </pc:spChg>
        <pc:spChg chg="mod">
          <ac:chgData name="Gilberto Santos Junior" userId="96a7d4d18d04a675" providerId="LiveId" clId="{E93D94A3-3E56-4AC7-BF72-7CFB96829191}" dt="2021-03-21T03:23:54.029" v="1698" actId="1035"/>
          <ac:spMkLst>
            <pc:docMk/>
            <pc:sldMk cId="1332422561" sldId="298"/>
            <ac:spMk id="27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18.113" v="920"/>
          <ac:spMkLst>
            <pc:docMk/>
            <pc:sldMk cId="1332422561" sldId="298"/>
            <ac:spMk id="29" creationId="{F3D5EC4E-9F7D-4955-B58F-ABD2DE7BD5A9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24:40.328" v="1699" actId="1035"/>
        <pc:sldMkLst>
          <pc:docMk/>
          <pc:sldMk cId="3537964538" sldId="299"/>
        </pc:sldMkLst>
        <pc:spChg chg="del">
          <ac:chgData name="Gilberto Santos Junior" userId="96a7d4d18d04a675" providerId="LiveId" clId="{E93D94A3-3E56-4AC7-BF72-7CFB96829191}" dt="2021-03-20T21:22:44.001" v="887" actId="478"/>
          <ac:spMkLst>
            <pc:docMk/>
            <pc:sldMk cId="3537964538" sldId="299"/>
            <ac:spMk id="19" creationId="{00000000-0000-0000-0000-000000000000}"/>
          </ac:spMkLst>
        </pc:spChg>
        <pc:spChg chg="mod">
          <ac:chgData name="Gilberto Santos Junior" userId="96a7d4d18d04a675" providerId="LiveId" clId="{E93D94A3-3E56-4AC7-BF72-7CFB96829191}" dt="2021-03-21T03:24:40.328" v="1699" actId="1035"/>
          <ac:spMkLst>
            <pc:docMk/>
            <pc:sldMk cId="3537964538" sldId="299"/>
            <ac:spMk id="27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19.849" v="921"/>
          <ac:spMkLst>
            <pc:docMk/>
            <pc:sldMk cId="3537964538" sldId="299"/>
            <ac:spMk id="29" creationId="{2DBF35D3-1C95-45BD-810F-62AAADCF8196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24:53.032" v="1700" actId="1035"/>
        <pc:sldMkLst>
          <pc:docMk/>
          <pc:sldMk cId="177955306" sldId="300"/>
        </pc:sldMkLst>
        <pc:spChg chg="del">
          <ac:chgData name="Gilberto Santos Junior" userId="96a7d4d18d04a675" providerId="LiveId" clId="{E93D94A3-3E56-4AC7-BF72-7CFB96829191}" dt="2021-03-20T21:22:47.041" v="888" actId="478"/>
          <ac:spMkLst>
            <pc:docMk/>
            <pc:sldMk cId="177955306" sldId="300"/>
            <ac:spMk id="19" creationId="{00000000-0000-0000-0000-000000000000}"/>
          </ac:spMkLst>
        </pc:spChg>
        <pc:spChg chg="mod">
          <ac:chgData name="Gilberto Santos Junior" userId="96a7d4d18d04a675" providerId="LiveId" clId="{E93D94A3-3E56-4AC7-BF72-7CFB96829191}" dt="2021-03-21T03:24:53.032" v="1700" actId="1035"/>
          <ac:spMkLst>
            <pc:docMk/>
            <pc:sldMk cId="177955306" sldId="300"/>
            <ac:spMk id="27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22.206" v="922"/>
          <ac:spMkLst>
            <pc:docMk/>
            <pc:sldMk cId="177955306" sldId="300"/>
            <ac:spMk id="30" creationId="{2B8A4B9A-02D5-4936-8AE4-461B0F3C0ECE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26:02.486" v="1701" actId="1035"/>
        <pc:sldMkLst>
          <pc:docMk/>
          <pc:sldMk cId="1929662643" sldId="301"/>
        </pc:sldMkLst>
        <pc:spChg chg="del">
          <ac:chgData name="Gilberto Santos Junior" userId="96a7d4d18d04a675" providerId="LiveId" clId="{E93D94A3-3E56-4AC7-BF72-7CFB96829191}" dt="2021-03-20T21:22:51.294" v="889" actId="478"/>
          <ac:spMkLst>
            <pc:docMk/>
            <pc:sldMk cId="1929662643" sldId="301"/>
            <ac:spMk id="19" creationId="{00000000-0000-0000-0000-000000000000}"/>
          </ac:spMkLst>
        </pc:spChg>
        <pc:spChg chg="mod">
          <ac:chgData name="Gilberto Santos Junior" userId="96a7d4d18d04a675" providerId="LiveId" clId="{E93D94A3-3E56-4AC7-BF72-7CFB96829191}" dt="2021-03-21T03:26:02.486" v="1701" actId="1035"/>
          <ac:spMkLst>
            <pc:docMk/>
            <pc:sldMk cId="1929662643" sldId="301"/>
            <ac:spMk id="27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23.910" v="923"/>
          <ac:spMkLst>
            <pc:docMk/>
            <pc:sldMk cId="1929662643" sldId="301"/>
            <ac:spMk id="31" creationId="{0CEC314A-69FC-4AA6-A519-6A4832FEFDCF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26:13.546" v="1705" actId="1036"/>
        <pc:sldMkLst>
          <pc:docMk/>
          <pc:sldMk cId="2382979601" sldId="302"/>
        </pc:sldMkLst>
        <pc:spChg chg="del">
          <ac:chgData name="Gilberto Santos Junior" userId="96a7d4d18d04a675" providerId="LiveId" clId="{E93D94A3-3E56-4AC7-BF72-7CFB96829191}" dt="2021-03-20T21:22:53.974" v="890" actId="478"/>
          <ac:spMkLst>
            <pc:docMk/>
            <pc:sldMk cId="2382979601" sldId="302"/>
            <ac:spMk id="19" creationId="{00000000-0000-0000-0000-000000000000}"/>
          </ac:spMkLst>
        </pc:spChg>
        <pc:spChg chg="mod">
          <ac:chgData name="Gilberto Santos Junior" userId="96a7d4d18d04a675" providerId="LiveId" clId="{E93D94A3-3E56-4AC7-BF72-7CFB96829191}" dt="2021-03-21T03:26:13.546" v="1705" actId="1036"/>
          <ac:spMkLst>
            <pc:docMk/>
            <pc:sldMk cId="2382979601" sldId="302"/>
            <ac:spMk id="27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21:24:33.673" v="924"/>
          <ac:spMkLst>
            <pc:docMk/>
            <pc:sldMk cId="2382979601" sldId="302"/>
            <ac:spMk id="28" creationId="{30739640-CA1F-4D59-AF53-6509FEED413F}"/>
          </ac:spMkLst>
        </pc:spChg>
        <pc:spChg chg="mod">
          <ac:chgData name="Gilberto Santos Junior" userId="96a7d4d18d04a675" providerId="LiveId" clId="{E93D94A3-3E56-4AC7-BF72-7CFB96829191}" dt="2021-03-20T21:23:02.300" v="891" actId="1076"/>
          <ac:spMkLst>
            <pc:docMk/>
            <pc:sldMk cId="2382979601" sldId="302"/>
            <ac:spMk id="32" creationId="{00000000-0000-0000-0000-000000000000}"/>
          </ac:spMkLst>
        </pc:spChg>
      </pc:sldChg>
      <pc:sldChg chg="addSp delSp modSp add del mod">
        <pc:chgData name="Gilberto Santos Junior" userId="96a7d4d18d04a675" providerId="LiveId" clId="{E93D94A3-3E56-4AC7-BF72-7CFB96829191}" dt="2021-03-20T02:49:03.722" v="454" actId="478"/>
        <pc:sldMkLst>
          <pc:docMk/>
          <pc:sldMk cId="2291540558" sldId="311"/>
        </pc:sldMkLst>
        <pc:spChg chg="add del mod">
          <ac:chgData name="Gilberto Santos Junior" userId="96a7d4d18d04a675" providerId="LiveId" clId="{E93D94A3-3E56-4AC7-BF72-7CFB96829191}" dt="2021-03-20T02:49:03.722" v="454" actId="478"/>
          <ac:spMkLst>
            <pc:docMk/>
            <pc:sldMk cId="2291540558" sldId="311"/>
            <ac:spMk id="3" creationId="{571FE061-13E9-4B32-95B8-E2E7BE74F6F1}"/>
          </ac:spMkLst>
        </pc:spChg>
        <pc:spChg chg="add del mod">
          <ac:chgData name="Gilberto Santos Junior" userId="96a7d4d18d04a675" providerId="LiveId" clId="{E93D94A3-3E56-4AC7-BF72-7CFB96829191}" dt="2021-03-20T02:42:21.635" v="399" actId="478"/>
          <ac:spMkLst>
            <pc:docMk/>
            <pc:sldMk cId="2291540558" sldId="311"/>
            <ac:spMk id="10" creationId="{4822610B-72C1-41D3-B92B-135BCA6B9FCC}"/>
          </ac:spMkLst>
        </pc:spChg>
        <pc:spChg chg="add del mod">
          <ac:chgData name="Gilberto Santos Junior" userId="96a7d4d18d04a675" providerId="LiveId" clId="{E93D94A3-3E56-4AC7-BF72-7CFB96829191}" dt="2021-03-20T02:46:48.549" v="430"/>
          <ac:spMkLst>
            <pc:docMk/>
            <pc:sldMk cId="2291540558" sldId="311"/>
            <ac:spMk id="10" creationId="{502BF5B8-C5FF-4E5E-88FC-FE54704C59D2}"/>
          </ac:spMkLst>
        </pc:spChg>
        <pc:spChg chg="add mod">
          <ac:chgData name="Gilberto Santos Junior" userId="96a7d4d18d04a675" providerId="LiveId" clId="{E93D94A3-3E56-4AC7-BF72-7CFB96829191}" dt="2021-03-20T02:48:25.450" v="452" actId="255"/>
          <ac:spMkLst>
            <pc:docMk/>
            <pc:sldMk cId="2291540558" sldId="311"/>
            <ac:spMk id="11" creationId="{417B75E9-510E-4331-91E4-1BA0A327B9A4}"/>
          </ac:spMkLst>
        </pc:spChg>
        <pc:spChg chg="add del mod">
          <ac:chgData name="Gilberto Santos Junior" userId="96a7d4d18d04a675" providerId="LiveId" clId="{E93D94A3-3E56-4AC7-BF72-7CFB96829191}" dt="2021-03-20T02:43:37.270" v="412" actId="478"/>
          <ac:spMkLst>
            <pc:docMk/>
            <pc:sldMk cId="2291540558" sldId="311"/>
            <ac:spMk id="11" creationId="{4D58296D-FAF4-476C-9B32-15E91A4428C3}"/>
          </ac:spMkLst>
        </pc:spChg>
        <pc:spChg chg="del mod">
          <ac:chgData name="Gilberto Santos Junior" userId="96a7d4d18d04a675" providerId="LiveId" clId="{E93D94A3-3E56-4AC7-BF72-7CFB96829191}" dt="2021-03-20T02:48:59.353" v="453" actId="478"/>
          <ac:spMkLst>
            <pc:docMk/>
            <pc:sldMk cId="2291540558" sldId="311"/>
            <ac:spMk id="37" creationId="{00000000-0000-0000-0000-000000000000}"/>
          </ac:spMkLst>
        </pc:spChg>
      </pc:sldChg>
      <pc:sldChg chg="addSp delSp modSp add del mod">
        <pc:chgData name="Gilberto Santos Junior" userId="96a7d4d18d04a675" providerId="LiveId" clId="{E93D94A3-3E56-4AC7-BF72-7CFB96829191}" dt="2021-03-20T02:49:40.862" v="459" actId="20577"/>
        <pc:sldMkLst>
          <pc:docMk/>
          <pc:sldMk cId="654370492" sldId="312"/>
        </pc:sldMkLst>
        <pc:spChg chg="add del mod">
          <ac:chgData name="Gilberto Santos Junior" userId="96a7d4d18d04a675" providerId="LiveId" clId="{E93D94A3-3E56-4AC7-BF72-7CFB96829191}" dt="2021-03-20T02:49:30.473" v="456" actId="478"/>
          <ac:spMkLst>
            <pc:docMk/>
            <pc:sldMk cId="654370492" sldId="312"/>
            <ac:spMk id="3" creationId="{70574023-5ADD-411B-A04F-658568733AC4}"/>
          </ac:spMkLst>
        </pc:spChg>
        <pc:spChg chg="add mod">
          <ac:chgData name="Gilberto Santos Junior" userId="96a7d4d18d04a675" providerId="LiveId" clId="{E93D94A3-3E56-4AC7-BF72-7CFB96829191}" dt="2021-03-20T02:49:40.862" v="459" actId="20577"/>
          <ac:spMkLst>
            <pc:docMk/>
            <pc:sldMk cId="654370492" sldId="312"/>
            <ac:spMk id="12" creationId="{E32A2F86-CE88-49F5-8BC7-D0A5AD0CBEE0}"/>
          </ac:spMkLst>
        </pc:spChg>
        <pc:spChg chg="del">
          <ac:chgData name="Gilberto Santos Junior" userId="96a7d4d18d04a675" providerId="LiveId" clId="{E93D94A3-3E56-4AC7-BF72-7CFB96829191}" dt="2021-03-20T02:49:27.097" v="455" actId="478"/>
          <ac:spMkLst>
            <pc:docMk/>
            <pc:sldMk cId="654370492" sldId="312"/>
            <ac:spMk id="26" creationId="{00000000-0000-0000-0000-000000000000}"/>
          </ac:spMkLst>
        </pc:spChg>
      </pc:sldChg>
      <pc:sldChg chg="addSp delSp modSp add del mod">
        <pc:chgData name="Gilberto Santos Junior" userId="96a7d4d18d04a675" providerId="LiveId" clId="{E93D94A3-3E56-4AC7-BF72-7CFB96829191}" dt="2021-03-20T02:50:35.762" v="480" actId="6549"/>
        <pc:sldMkLst>
          <pc:docMk/>
          <pc:sldMk cId="3678250278" sldId="313"/>
        </pc:sldMkLst>
        <pc:spChg chg="add del mod">
          <ac:chgData name="Gilberto Santos Junior" userId="96a7d4d18d04a675" providerId="LiveId" clId="{E93D94A3-3E56-4AC7-BF72-7CFB96829191}" dt="2021-03-20T02:50:21.872" v="461" actId="478"/>
          <ac:spMkLst>
            <pc:docMk/>
            <pc:sldMk cId="3678250278" sldId="313"/>
            <ac:spMk id="3" creationId="{763FFE1D-9C0B-491F-AC3C-EF1B979EDBCE}"/>
          </ac:spMkLst>
        </pc:spChg>
        <pc:spChg chg="add mod">
          <ac:chgData name="Gilberto Santos Junior" userId="96a7d4d18d04a675" providerId="LiveId" clId="{E93D94A3-3E56-4AC7-BF72-7CFB96829191}" dt="2021-03-20T02:50:35.762" v="480" actId="6549"/>
          <ac:spMkLst>
            <pc:docMk/>
            <pc:sldMk cId="3678250278" sldId="313"/>
            <ac:spMk id="12" creationId="{DFEC0CC5-2C52-480A-987F-18D69911502A}"/>
          </ac:spMkLst>
        </pc:spChg>
        <pc:spChg chg="del">
          <ac:chgData name="Gilberto Santos Junior" userId="96a7d4d18d04a675" providerId="LiveId" clId="{E93D94A3-3E56-4AC7-BF72-7CFB96829191}" dt="2021-03-20T02:50:18.848" v="460" actId="478"/>
          <ac:spMkLst>
            <pc:docMk/>
            <pc:sldMk cId="3678250278" sldId="313"/>
            <ac:spMk id="26" creationId="{00000000-0000-0000-0000-000000000000}"/>
          </ac:spMkLst>
        </pc:spChg>
      </pc:sldChg>
      <pc:sldChg chg="modSp add del mod">
        <pc:chgData name="Gilberto Santos Junior" userId="96a7d4d18d04a675" providerId="LiveId" clId="{E93D94A3-3E56-4AC7-BF72-7CFB96829191}" dt="2021-03-20T02:38:50.110" v="327" actId="255"/>
        <pc:sldMkLst>
          <pc:docMk/>
          <pc:sldMk cId="1006121205" sldId="316"/>
        </pc:sldMkLst>
        <pc:spChg chg="mod">
          <ac:chgData name="Gilberto Santos Junior" userId="96a7d4d18d04a675" providerId="LiveId" clId="{E93D94A3-3E56-4AC7-BF72-7CFB96829191}" dt="2021-03-20T02:38:50.110" v="327" actId="255"/>
          <ac:spMkLst>
            <pc:docMk/>
            <pc:sldMk cId="1006121205" sldId="316"/>
            <ac:spMk id="26" creationId="{00000000-0000-0000-0000-000000000000}"/>
          </ac:spMkLst>
        </pc:spChg>
      </pc:sldChg>
      <pc:sldChg chg="modSp add del mod">
        <pc:chgData name="Gilberto Santos Junior" userId="96a7d4d18d04a675" providerId="LiveId" clId="{E93D94A3-3E56-4AC7-BF72-7CFB96829191}" dt="2021-03-20T02:46:48.310" v="428" actId="139"/>
        <pc:sldMkLst>
          <pc:docMk/>
          <pc:sldMk cId="690227439" sldId="317"/>
        </pc:sldMkLst>
        <pc:spChg chg="mod">
          <ac:chgData name="Gilberto Santos Junior" userId="96a7d4d18d04a675" providerId="LiveId" clId="{E93D94A3-3E56-4AC7-BF72-7CFB96829191}" dt="2021-03-20T02:46:48.310" v="428" actId="139"/>
          <ac:spMkLst>
            <pc:docMk/>
            <pc:sldMk cId="690227439" sldId="317"/>
            <ac:spMk id="26" creationId="{00000000-0000-0000-0000-000000000000}"/>
          </ac:spMkLst>
        </pc:spChg>
      </pc:sldChg>
      <pc:sldChg chg="addSp delSp modSp add del mod">
        <pc:chgData name="Gilberto Santos Junior" userId="96a7d4d18d04a675" providerId="LiveId" clId="{E93D94A3-3E56-4AC7-BF72-7CFB96829191}" dt="2021-03-20T02:40:22.250" v="335" actId="478"/>
        <pc:sldMkLst>
          <pc:docMk/>
          <pc:sldMk cId="2994689118" sldId="318"/>
        </pc:sldMkLst>
        <pc:spChg chg="add del mod">
          <ac:chgData name="Gilberto Santos Junior" userId="96a7d4d18d04a675" providerId="LiveId" clId="{E93D94A3-3E56-4AC7-BF72-7CFB96829191}" dt="2021-03-20T02:40:22.250" v="335" actId="478"/>
          <ac:spMkLst>
            <pc:docMk/>
            <pc:sldMk cId="2994689118" sldId="318"/>
            <ac:spMk id="3" creationId="{A2607A5D-70ED-4459-949C-1FFA8B8BFA87}"/>
          </ac:spMkLst>
        </pc:spChg>
        <pc:spChg chg="add del mod">
          <ac:chgData name="Gilberto Santos Junior" userId="96a7d4d18d04a675" providerId="LiveId" clId="{E93D94A3-3E56-4AC7-BF72-7CFB96829191}" dt="2021-03-20T02:37:21.246" v="318" actId="478"/>
          <ac:spMkLst>
            <pc:docMk/>
            <pc:sldMk cId="2994689118" sldId="318"/>
            <ac:spMk id="14" creationId="{746BC428-E36E-43B5-9E41-BE6C5E94DBFB}"/>
          </ac:spMkLst>
        </pc:spChg>
        <pc:spChg chg="add del mod">
          <ac:chgData name="Gilberto Santos Junior" userId="96a7d4d18d04a675" providerId="LiveId" clId="{E93D94A3-3E56-4AC7-BF72-7CFB96829191}" dt="2021-03-20T02:39:50.010" v="333" actId="27636"/>
          <ac:spMkLst>
            <pc:docMk/>
            <pc:sldMk cId="2994689118" sldId="318"/>
            <ac:spMk id="16" creationId="{574CE4EB-6148-4E11-874C-518260F79353}"/>
          </ac:spMkLst>
        </pc:spChg>
        <pc:spChg chg="del mod">
          <ac:chgData name="Gilberto Santos Junior" userId="96a7d4d18d04a675" providerId="LiveId" clId="{E93D94A3-3E56-4AC7-BF72-7CFB96829191}" dt="2021-03-20T02:40:19.370" v="334" actId="478"/>
          <ac:spMkLst>
            <pc:docMk/>
            <pc:sldMk cId="2994689118" sldId="318"/>
            <ac:spMk id="26" creationId="{00000000-0000-0000-0000-000000000000}"/>
          </ac:spMkLst>
        </pc:spChg>
      </pc:sldChg>
      <pc:sldChg chg="addSp delSp modSp add del mod">
        <pc:chgData name="Gilberto Santos Junior" userId="96a7d4d18d04a675" providerId="LiveId" clId="{E93D94A3-3E56-4AC7-BF72-7CFB96829191}" dt="2021-03-20T02:51:41.482" v="529" actId="478"/>
        <pc:sldMkLst>
          <pc:docMk/>
          <pc:sldMk cId="2179171542" sldId="319"/>
        </pc:sldMkLst>
        <pc:spChg chg="add del mod">
          <ac:chgData name="Gilberto Santos Junior" userId="96a7d4d18d04a675" providerId="LiveId" clId="{E93D94A3-3E56-4AC7-BF72-7CFB96829191}" dt="2021-03-20T02:51:41.482" v="529" actId="478"/>
          <ac:spMkLst>
            <pc:docMk/>
            <pc:sldMk cId="2179171542" sldId="319"/>
            <ac:spMk id="3" creationId="{B19A405B-DDD9-48F2-A9C1-ADA13692CFE0}"/>
          </ac:spMkLst>
        </pc:spChg>
        <pc:spChg chg="add mod">
          <ac:chgData name="Gilberto Santos Junior" userId="96a7d4d18d04a675" providerId="LiveId" clId="{E93D94A3-3E56-4AC7-BF72-7CFB96829191}" dt="2021-03-20T02:51:31.083" v="527" actId="6549"/>
          <ac:spMkLst>
            <pc:docMk/>
            <pc:sldMk cId="2179171542" sldId="319"/>
            <ac:spMk id="7" creationId="{7583D300-6028-411D-8F6C-A5EEACD565DF}"/>
          </ac:spMkLst>
        </pc:spChg>
        <pc:spChg chg="del mod">
          <ac:chgData name="Gilberto Santos Junior" userId="96a7d4d18d04a675" providerId="LiveId" clId="{E93D94A3-3E56-4AC7-BF72-7CFB96829191}" dt="2021-03-20T02:51:38.302" v="528" actId="478"/>
          <ac:spMkLst>
            <pc:docMk/>
            <pc:sldMk cId="2179171542" sldId="319"/>
            <ac:spMk id="28" creationId="{00000000-0000-0000-0000-000000000000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28:07.170" v="1707"/>
        <pc:sldMkLst>
          <pc:docMk/>
          <pc:sldMk cId="4183761150" sldId="320"/>
        </pc:sldMkLst>
        <pc:spChg chg="add del mod">
          <ac:chgData name="Gilberto Santos Junior" userId="96a7d4d18d04a675" providerId="LiveId" clId="{E93D94A3-3E56-4AC7-BF72-7CFB96829191}" dt="2021-03-20T02:53:47.577" v="623" actId="478"/>
          <ac:spMkLst>
            <pc:docMk/>
            <pc:sldMk cId="4183761150" sldId="320"/>
            <ac:spMk id="3" creationId="{352B86F4-6534-4F0A-97B3-BB29C217821A}"/>
          </ac:spMkLst>
        </pc:spChg>
        <pc:spChg chg="add mod">
          <ac:chgData name="Gilberto Santos Junior" userId="96a7d4d18d04a675" providerId="LiveId" clId="{E93D94A3-3E56-4AC7-BF72-7CFB96829191}" dt="2021-03-21T03:28:07.170" v="1707"/>
          <ac:spMkLst>
            <pc:docMk/>
            <pc:sldMk cId="4183761150" sldId="320"/>
            <ac:spMk id="26" creationId="{ACB00551-6965-49B5-B417-6EC5F2C19DF7}"/>
          </ac:spMkLst>
        </pc:spChg>
        <pc:spChg chg="del mod">
          <ac:chgData name="Gilberto Santos Junior" userId="96a7d4d18d04a675" providerId="LiveId" clId="{E93D94A3-3E56-4AC7-BF72-7CFB96829191}" dt="2021-03-20T02:53:44.687" v="622" actId="478"/>
          <ac:spMkLst>
            <pc:docMk/>
            <pc:sldMk cId="4183761150" sldId="320"/>
            <ac:spMk id="28" creationId="{00000000-0000-0000-0000-000000000000}"/>
          </ac:spMkLst>
        </pc:spChg>
      </pc:sldChg>
      <pc:sldChg chg="del">
        <pc:chgData name="Gilberto Santos Junior" userId="96a7d4d18d04a675" providerId="LiveId" clId="{E93D94A3-3E56-4AC7-BF72-7CFB96829191}" dt="2021-03-21T04:00:28.131" v="1719" actId="47"/>
        <pc:sldMkLst>
          <pc:docMk/>
          <pc:sldMk cId="3416465231" sldId="607"/>
        </pc:sldMkLst>
      </pc:sldChg>
      <pc:sldChg chg="modSp">
        <pc:chgData name="Gilberto Santos Junior" userId="96a7d4d18d04a675" providerId="LiveId" clId="{E93D94A3-3E56-4AC7-BF72-7CFB96829191}" dt="2021-03-31T22:42:28.527" v="4318" actId="1035"/>
        <pc:sldMkLst>
          <pc:docMk/>
          <pc:sldMk cId="2072628040" sldId="798"/>
        </pc:sldMkLst>
        <pc:spChg chg="mod">
          <ac:chgData name="Gilberto Santos Junior" userId="96a7d4d18d04a675" providerId="LiveId" clId="{E93D94A3-3E56-4AC7-BF72-7CFB96829191}" dt="2021-03-31T22:42:28.527" v="4318" actId="1035"/>
          <ac:spMkLst>
            <pc:docMk/>
            <pc:sldMk cId="2072628040" sldId="798"/>
            <ac:spMk id="4098" creationId="{00000000-0000-0000-0000-000000000000}"/>
          </ac:spMkLst>
        </pc:spChg>
      </pc:sldChg>
      <pc:sldChg chg="ord">
        <pc:chgData name="Gilberto Santos Junior" userId="96a7d4d18d04a675" providerId="LiveId" clId="{E93D94A3-3E56-4AC7-BF72-7CFB96829191}" dt="2021-03-20T01:53:43.913" v="18"/>
        <pc:sldMkLst>
          <pc:docMk/>
          <pc:sldMk cId="4112065972" sldId="809"/>
        </pc:sldMkLst>
      </pc:sldChg>
      <pc:sldChg chg="modSp mod">
        <pc:chgData name="Gilberto Santos Junior" userId="96a7d4d18d04a675" providerId="LiveId" clId="{E93D94A3-3E56-4AC7-BF72-7CFB96829191}" dt="2021-04-03T23:49:07.329" v="4352" actId="1076"/>
        <pc:sldMkLst>
          <pc:docMk/>
          <pc:sldMk cId="1294087111" sldId="858"/>
        </pc:sldMkLst>
        <pc:spChg chg="mod">
          <ac:chgData name="Gilberto Santos Junior" userId="96a7d4d18d04a675" providerId="LiveId" clId="{E93D94A3-3E56-4AC7-BF72-7CFB96829191}" dt="2021-04-03T23:49:07.329" v="4352" actId="1076"/>
          <ac:spMkLst>
            <pc:docMk/>
            <pc:sldMk cId="1294087111" sldId="858"/>
            <ac:spMk id="6" creationId="{00000000-0000-0000-0000-000000000000}"/>
          </ac:spMkLst>
        </pc:spChg>
        <pc:spChg chg="mod">
          <ac:chgData name="Gilberto Santos Junior" userId="96a7d4d18d04a675" providerId="LiveId" clId="{E93D94A3-3E56-4AC7-BF72-7CFB96829191}" dt="2021-04-03T23:48:57.274" v="4351" actId="1076"/>
          <ac:spMkLst>
            <pc:docMk/>
            <pc:sldMk cId="1294087111" sldId="858"/>
            <ac:spMk id="14" creationId="{7ECC4F18-3A38-448A-BFA3-5E7724D2DD63}"/>
          </ac:spMkLst>
        </pc:spChg>
      </pc:sldChg>
      <pc:sldChg chg="addSp delSp modSp">
        <pc:chgData name="Gilberto Santos Junior" userId="96a7d4d18d04a675" providerId="LiveId" clId="{E93D94A3-3E56-4AC7-BF72-7CFB96829191}" dt="2021-03-31T22:42:22.686" v="4312"/>
        <pc:sldMkLst>
          <pc:docMk/>
          <pc:sldMk cId="3312996826" sldId="895"/>
        </pc:sldMkLst>
        <pc:spChg chg="add del mod">
          <ac:chgData name="Gilberto Santos Junior" userId="96a7d4d18d04a675" providerId="LiveId" clId="{E93D94A3-3E56-4AC7-BF72-7CFB96829191}" dt="2021-03-31T22:42:21.093" v="4311" actId="478"/>
          <ac:spMkLst>
            <pc:docMk/>
            <pc:sldMk cId="3312996826" sldId="895"/>
            <ac:spMk id="2" creationId="{64D17C6C-7458-4D67-99A5-4D64286EA178}"/>
          </ac:spMkLst>
        </pc:spChg>
        <pc:spChg chg="add mod">
          <ac:chgData name="Gilberto Santos Junior" userId="96a7d4d18d04a675" providerId="LiveId" clId="{E93D94A3-3E56-4AC7-BF72-7CFB96829191}" dt="2021-03-31T22:42:22.686" v="4312"/>
          <ac:spMkLst>
            <pc:docMk/>
            <pc:sldMk cId="3312996826" sldId="895"/>
            <ac:spMk id="8" creationId="{5C105E35-2A32-4CDB-8A1F-6A1BA193A898}"/>
          </ac:spMkLst>
        </pc:spChg>
        <pc:spChg chg="del">
          <ac:chgData name="Gilberto Santos Junior" userId="96a7d4d18d04a675" providerId="LiveId" clId="{E93D94A3-3E56-4AC7-BF72-7CFB96829191}" dt="2021-03-31T22:42:18.656" v="4310" actId="478"/>
          <ac:spMkLst>
            <pc:docMk/>
            <pc:sldMk cId="3312996826" sldId="895"/>
            <ac:spMk id="4098" creationId="{00000000-0000-0000-0000-000000000000}"/>
          </ac:spMkLst>
        </pc:spChg>
      </pc:sldChg>
      <pc:sldChg chg="addSp delSp modSp">
        <pc:chgData name="Gilberto Santos Junior" userId="96a7d4d18d04a675" providerId="LiveId" clId="{E93D94A3-3E56-4AC7-BF72-7CFB96829191}" dt="2021-03-31T22:42:01.390" v="4309"/>
        <pc:sldMkLst>
          <pc:docMk/>
          <pc:sldMk cId="2134322882" sldId="896"/>
        </pc:sldMkLst>
        <pc:spChg chg="add del mod">
          <ac:chgData name="Gilberto Santos Junior" userId="96a7d4d18d04a675" providerId="LiveId" clId="{E93D94A3-3E56-4AC7-BF72-7CFB96829191}" dt="2021-03-31T22:42:00.160" v="4308" actId="478"/>
          <ac:spMkLst>
            <pc:docMk/>
            <pc:sldMk cId="2134322882" sldId="896"/>
            <ac:spMk id="2" creationId="{C1AFFDB7-B87E-4F28-B940-B1933C9E40E3}"/>
          </ac:spMkLst>
        </pc:spChg>
        <pc:spChg chg="add del mod">
          <ac:chgData name="Gilberto Santos Junior" userId="96a7d4d18d04a675" providerId="LiveId" clId="{E93D94A3-3E56-4AC7-BF72-7CFB96829191}" dt="2021-03-31T22:41:55.895" v="4306" actId="21"/>
          <ac:spMkLst>
            <pc:docMk/>
            <pc:sldMk cId="2134322882" sldId="896"/>
            <ac:spMk id="6" creationId="{0D803A39-A022-47D2-A805-7E0FF876F98C}"/>
          </ac:spMkLst>
        </pc:spChg>
        <pc:spChg chg="add mod">
          <ac:chgData name="Gilberto Santos Junior" userId="96a7d4d18d04a675" providerId="LiveId" clId="{E93D94A3-3E56-4AC7-BF72-7CFB96829191}" dt="2021-03-31T22:42:01.390" v="4309"/>
          <ac:spMkLst>
            <pc:docMk/>
            <pc:sldMk cId="2134322882" sldId="896"/>
            <ac:spMk id="8" creationId="{F6D2AC37-2CD9-40C7-B5C5-F61CD87DCD4A}"/>
          </ac:spMkLst>
        </pc:spChg>
        <pc:spChg chg="del">
          <ac:chgData name="Gilberto Santos Junior" userId="96a7d4d18d04a675" providerId="LiveId" clId="{E93D94A3-3E56-4AC7-BF72-7CFB96829191}" dt="2021-03-31T22:41:57.880" v="4307" actId="478"/>
          <ac:spMkLst>
            <pc:docMk/>
            <pc:sldMk cId="2134322882" sldId="896"/>
            <ac:spMk id="4098" creationId="{00000000-0000-0000-0000-000000000000}"/>
          </ac:spMkLst>
        </pc:spChg>
      </pc:sldChg>
      <pc:sldChg chg="delSp modSp mod">
        <pc:chgData name="Gilberto Santos Junior" userId="96a7d4d18d04a675" providerId="LiveId" clId="{E93D94A3-3E56-4AC7-BF72-7CFB96829191}" dt="2021-03-20T01:57:28.199" v="21" actId="732"/>
        <pc:sldMkLst>
          <pc:docMk/>
          <pc:sldMk cId="1398954621" sldId="903"/>
        </pc:sldMkLst>
        <pc:spChg chg="del">
          <ac:chgData name="Gilberto Santos Junior" userId="96a7d4d18d04a675" providerId="LiveId" clId="{E93D94A3-3E56-4AC7-BF72-7CFB96829191}" dt="2021-03-20T01:57:11.607" v="20" actId="478"/>
          <ac:spMkLst>
            <pc:docMk/>
            <pc:sldMk cId="1398954621" sldId="903"/>
            <ac:spMk id="15" creationId="{992662CE-D031-469F-82C4-93F699F8A4F2}"/>
          </ac:spMkLst>
        </pc:spChg>
        <pc:picChg chg="mod modCrop">
          <ac:chgData name="Gilberto Santos Junior" userId="96a7d4d18d04a675" providerId="LiveId" clId="{E93D94A3-3E56-4AC7-BF72-7CFB96829191}" dt="2021-03-20T01:57:28.199" v="21" actId="732"/>
          <ac:picMkLst>
            <pc:docMk/>
            <pc:sldMk cId="1398954621" sldId="903"/>
            <ac:picMk id="28" creationId="{FD2E1EC9-82F2-4D0B-9A90-C61CFDA1F364}"/>
          </ac:picMkLst>
        </pc:picChg>
      </pc:sldChg>
      <pc:sldChg chg="delSp modSp mod">
        <pc:chgData name="Gilberto Santos Junior" userId="96a7d4d18d04a675" providerId="LiveId" clId="{E93D94A3-3E56-4AC7-BF72-7CFB96829191}" dt="2021-03-20T02:01:58.532" v="25" actId="732"/>
        <pc:sldMkLst>
          <pc:docMk/>
          <pc:sldMk cId="4027162752" sldId="1262"/>
        </pc:sldMkLst>
        <pc:spChg chg="del">
          <ac:chgData name="Gilberto Santos Junior" userId="96a7d4d18d04a675" providerId="LiveId" clId="{E93D94A3-3E56-4AC7-BF72-7CFB96829191}" dt="2021-03-20T02:01:39.587" v="24" actId="478"/>
          <ac:spMkLst>
            <pc:docMk/>
            <pc:sldMk cId="4027162752" sldId="1262"/>
            <ac:spMk id="12" creationId="{AD4AB133-C01D-4CB8-922C-DDC232D4A441}"/>
          </ac:spMkLst>
        </pc:spChg>
        <pc:picChg chg="mod modCrop">
          <ac:chgData name="Gilberto Santos Junior" userId="96a7d4d18d04a675" providerId="LiveId" clId="{E93D94A3-3E56-4AC7-BF72-7CFB96829191}" dt="2021-03-20T02:01:58.532" v="25" actId="732"/>
          <ac:picMkLst>
            <pc:docMk/>
            <pc:sldMk cId="4027162752" sldId="1262"/>
            <ac:picMk id="5" creationId="{9949E4EE-4DC1-4991-B77E-EA490B93606A}"/>
          </ac:picMkLst>
        </pc:picChg>
      </pc:sldChg>
      <pc:sldChg chg="modTransition">
        <pc:chgData name="Gilberto Santos Junior" userId="96a7d4d18d04a675" providerId="LiveId" clId="{E93D94A3-3E56-4AC7-BF72-7CFB96829191}" dt="2021-03-20T02:00:37.517" v="22"/>
        <pc:sldMkLst>
          <pc:docMk/>
          <pc:sldMk cId="3065772497" sldId="1263"/>
        </pc:sldMkLst>
      </pc:sldChg>
      <pc:sldChg chg="delSp mod">
        <pc:chgData name="Gilberto Santos Junior" userId="96a7d4d18d04a675" providerId="LiveId" clId="{E93D94A3-3E56-4AC7-BF72-7CFB96829191}" dt="2021-03-17T22:59:12.681" v="11" actId="478"/>
        <pc:sldMkLst>
          <pc:docMk/>
          <pc:sldMk cId="396814539" sldId="1264"/>
        </pc:sldMkLst>
        <pc:spChg chg="del">
          <ac:chgData name="Gilberto Santos Junior" userId="96a7d4d18d04a675" providerId="LiveId" clId="{E93D94A3-3E56-4AC7-BF72-7CFB96829191}" dt="2021-03-17T22:58:54.226" v="8" actId="478"/>
          <ac:spMkLst>
            <pc:docMk/>
            <pc:sldMk cId="396814539" sldId="1264"/>
            <ac:spMk id="14" creationId="{75CC03D9-14F7-40E2-B13C-9509A9B2AD34}"/>
          </ac:spMkLst>
        </pc:spChg>
        <pc:spChg chg="del">
          <ac:chgData name="Gilberto Santos Junior" userId="96a7d4d18d04a675" providerId="LiveId" clId="{E93D94A3-3E56-4AC7-BF72-7CFB96829191}" dt="2021-03-17T22:58:55.881" v="9" actId="478"/>
          <ac:spMkLst>
            <pc:docMk/>
            <pc:sldMk cId="396814539" sldId="1264"/>
            <ac:spMk id="16" creationId="{28972474-E2B6-4C5B-82B0-EB84A4CEDE06}"/>
          </ac:spMkLst>
        </pc:spChg>
        <pc:spChg chg="del">
          <ac:chgData name="Gilberto Santos Junior" userId="96a7d4d18d04a675" providerId="LiveId" clId="{E93D94A3-3E56-4AC7-BF72-7CFB96829191}" dt="2021-03-17T22:59:10.810" v="10" actId="478"/>
          <ac:spMkLst>
            <pc:docMk/>
            <pc:sldMk cId="396814539" sldId="1264"/>
            <ac:spMk id="17" creationId="{A93BB27F-9C5C-48BC-9F7A-2DB4A2D56483}"/>
          </ac:spMkLst>
        </pc:spChg>
        <pc:spChg chg="del">
          <ac:chgData name="Gilberto Santos Junior" userId="96a7d4d18d04a675" providerId="LiveId" clId="{E93D94A3-3E56-4AC7-BF72-7CFB96829191}" dt="2021-03-17T22:59:12.681" v="11" actId="478"/>
          <ac:spMkLst>
            <pc:docMk/>
            <pc:sldMk cId="396814539" sldId="1264"/>
            <ac:spMk id="18" creationId="{03996842-43F5-4091-B109-C88AF4FD6C18}"/>
          </ac:spMkLst>
        </pc:spChg>
      </pc:sldChg>
      <pc:sldChg chg="delSp modSp mod">
        <pc:chgData name="Gilberto Santos Junior" userId="96a7d4d18d04a675" providerId="LiveId" clId="{E93D94A3-3E56-4AC7-BF72-7CFB96829191}" dt="2021-03-20T02:03:29.597" v="35" actId="478"/>
        <pc:sldMkLst>
          <pc:docMk/>
          <pc:sldMk cId="26646665" sldId="1265"/>
        </pc:sldMkLst>
        <pc:spChg chg="del">
          <ac:chgData name="Gilberto Santos Junior" userId="96a7d4d18d04a675" providerId="LiveId" clId="{E93D94A3-3E56-4AC7-BF72-7CFB96829191}" dt="2021-03-20T02:03:11.197" v="30" actId="478"/>
          <ac:spMkLst>
            <pc:docMk/>
            <pc:sldMk cId="26646665" sldId="1265"/>
            <ac:spMk id="6" creationId="{BA51637B-68E0-4D63-B43F-7EC56DBAA7FB}"/>
          </ac:spMkLst>
        </pc:spChg>
        <pc:spChg chg="del">
          <ac:chgData name="Gilberto Santos Junior" userId="96a7d4d18d04a675" providerId="LiveId" clId="{E93D94A3-3E56-4AC7-BF72-7CFB96829191}" dt="2021-03-20T02:03:14.997" v="31" actId="478"/>
          <ac:spMkLst>
            <pc:docMk/>
            <pc:sldMk cId="26646665" sldId="1265"/>
            <ac:spMk id="7" creationId="{E8AFBF6E-EFC0-44B7-A992-9854C68F2999}"/>
          </ac:spMkLst>
        </pc:spChg>
        <pc:spChg chg="del">
          <ac:chgData name="Gilberto Santos Junior" userId="96a7d4d18d04a675" providerId="LiveId" clId="{E93D94A3-3E56-4AC7-BF72-7CFB96829191}" dt="2021-03-20T02:03:16.927" v="32" actId="478"/>
          <ac:spMkLst>
            <pc:docMk/>
            <pc:sldMk cId="26646665" sldId="1265"/>
            <ac:spMk id="9" creationId="{8512EDE9-4174-4DE4-B7E5-2C33BDFAD330}"/>
          </ac:spMkLst>
        </pc:spChg>
        <pc:spChg chg="del">
          <ac:chgData name="Gilberto Santos Junior" userId="96a7d4d18d04a675" providerId="LiveId" clId="{E93D94A3-3E56-4AC7-BF72-7CFB96829191}" dt="2021-03-20T02:03:09.067" v="29" actId="478"/>
          <ac:spMkLst>
            <pc:docMk/>
            <pc:sldMk cId="26646665" sldId="1265"/>
            <ac:spMk id="11" creationId="{BC9BAE7B-281A-4FEB-A9AD-A85CCF5DD166}"/>
          </ac:spMkLst>
        </pc:spChg>
        <pc:spChg chg="del">
          <ac:chgData name="Gilberto Santos Junior" userId="96a7d4d18d04a675" providerId="LiveId" clId="{E93D94A3-3E56-4AC7-BF72-7CFB96829191}" dt="2021-03-20T02:03:21.037" v="33" actId="478"/>
          <ac:spMkLst>
            <pc:docMk/>
            <pc:sldMk cId="26646665" sldId="1265"/>
            <ac:spMk id="12" creationId="{AD4AB133-C01D-4CB8-922C-DDC232D4A441}"/>
          </ac:spMkLst>
        </pc:spChg>
        <pc:spChg chg="del">
          <ac:chgData name="Gilberto Santos Junior" userId="96a7d4d18d04a675" providerId="LiveId" clId="{E93D94A3-3E56-4AC7-BF72-7CFB96829191}" dt="2021-03-20T02:03:21.037" v="33" actId="478"/>
          <ac:spMkLst>
            <pc:docMk/>
            <pc:sldMk cId="26646665" sldId="1265"/>
            <ac:spMk id="14" creationId="{75CC03D9-14F7-40E2-B13C-9509A9B2AD34}"/>
          </ac:spMkLst>
        </pc:spChg>
        <pc:spChg chg="mod">
          <ac:chgData name="Gilberto Santos Junior" userId="96a7d4d18d04a675" providerId="LiveId" clId="{E93D94A3-3E56-4AC7-BF72-7CFB96829191}" dt="2021-03-20T02:03:06.676" v="28" actId="6549"/>
          <ac:spMkLst>
            <pc:docMk/>
            <pc:sldMk cId="26646665" sldId="1265"/>
            <ac:spMk id="15" creationId="{01C60625-118A-43C9-9BFE-3325D30C7AC3}"/>
          </ac:spMkLst>
        </pc:spChg>
        <pc:spChg chg="del">
          <ac:chgData name="Gilberto Santos Junior" userId="96a7d4d18d04a675" providerId="LiveId" clId="{E93D94A3-3E56-4AC7-BF72-7CFB96829191}" dt="2021-03-20T02:03:21.037" v="33" actId="478"/>
          <ac:spMkLst>
            <pc:docMk/>
            <pc:sldMk cId="26646665" sldId="1265"/>
            <ac:spMk id="16" creationId="{28972474-E2B6-4C5B-82B0-EB84A4CEDE06}"/>
          </ac:spMkLst>
        </pc:spChg>
        <pc:spChg chg="del">
          <ac:chgData name="Gilberto Santos Junior" userId="96a7d4d18d04a675" providerId="LiveId" clId="{E93D94A3-3E56-4AC7-BF72-7CFB96829191}" dt="2021-03-20T02:03:21.037" v="33" actId="478"/>
          <ac:spMkLst>
            <pc:docMk/>
            <pc:sldMk cId="26646665" sldId="1265"/>
            <ac:spMk id="17" creationId="{A93BB27F-9C5C-48BC-9F7A-2DB4A2D56483}"/>
          </ac:spMkLst>
        </pc:spChg>
        <pc:spChg chg="del">
          <ac:chgData name="Gilberto Santos Junior" userId="96a7d4d18d04a675" providerId="LiveId" clId="{E93D94A3-3E56-4AC7-BF72-7CFB96829191}" dt="2021-03-20T02:03:21.037" v="33" actId="478"/>
          <ac:spMkLst>
            <pc:docMk/>
            <pc:sldMk cId="26646665" sldId="1265"/>
            <ac:spMk id="18" creationId="{03996842-43F5-4091-B109-C88AF4FD6C18}"/>
          </ac:spMkLst>
        </pc:spChg>
        <pc:spChg chg="del">
          <ac:chgData name="Gilberto Santos Junior" userId="96a7d4d18d04a675" providerId="LiveId" clId="{E93D94A3-3E56-4AC7-BF72-7CFB96829191}" dt="2021-03-20T02:03:29.597" v="35" actId="478"/>
          <ac:spMkLst>
            <pc:docMk/>
            <pc:sldMk cId="26646665" sldId="1265"/>
            <ac:spMk id="20" creationId="{F2E80007-BAF5-4B88-9CFE-DBF111DC000D}"/>
          </ac:spMkLst>
        </pc:spChg>
        <pc:spChg chg="del">
          <ac:chgData name="Gilberto Santos Junior" userId="96a7d4d18d04a675" providerId="LiveId" clId="{E93D94A3-3E56-4AC7-BF72-7CFB96829191}" dt="2021-03-20T02:03:29.597" v="35" actId="478"/>
          <ac:spMkLst>
            <pc:docMk/>
            <pc:sldMk cId="26646665" sldId="1265"/>
            <ac:spMk id="21" creationId="{5017C262-77B4-4483-93FF-8468677E8FFD}"/>
          </ac:spMkLst>
        </pc:spChg>
        <pc:spChg chg="del">
          <ac:chgData name="Gilberto Santos Junior" userId="96a7d4d18d04a675" providerId="LiveId" clId="{E93D94A3-3E56-4AC7-BF72-7CFB96829191}" dt="2021-03-20T02:03:29.597" v="35" actId="478"/>
          <ac:spMkLst>
            <pc:docMk/>
            <pc:sldMk cId="26646665" sldId="1265"/>
            <ac:spMk id="23" creationId="{C1EFDB44-8256-4706-AD98-1A12A200399D}"/>
          </ac:spMkLst>
        </pc:spChg>
        <pc:spChg chg="del">
          <ac:chgData name="Gilberto Santos Junior" userId="96a7d4d18d04a675" providerId="LiveId" clId="{E93D94A3-3E56-4AC7-BF72-7CFB96829191}" dt="2021-03-20T02:03:29.597" v="35" actId="478"/>
          <ac:spMkLst>
            <pc:docMk/>
            <pc:sldMk cId="26646665" sldId="1265"/>
            <ac:spMk id="24" creationId="{AD179402-4217-4C9B-946E-B7CA93FAB98A}"/>
          </ac:spMkLst>
        </pc:spChg>
        <pc:spChg chg="del">
          <ac:chgData name="Gilberto Santos Junior" userId="96a7d4d18d04a675" providerId="LiveId" clId="{E93D94A3-3E56-4AC7-BF72-7CFB96829191}" dt="2021-03-20T02:03:29.597" v="35" actId="478"/>
          <ac:spMkLst>
            <pc:docMk/>
            <pc:sldMk cId="26646665" sldId="1265"/>
            <ac:spMk id="25" creationId="{A7F0DAFB-22D9-446C-BCC1-84BCAFB53CFB}"/>
          </ac:spMkLst>
        </pc:spChg>
        <pc:spChg chg="del">
          <ac:chgData name="Gilberto Santos Junior" userId="96a7d4d18d04a675" providerId="LiveId" clId="{E93D94A3-3E56-4AC7-BF72-7CFB96829191}" dt="2021-03-20T02:03:29.597" v="35" actId="478"/>
          <ac:spMkLst>
            <pc:docMk/>
            <pc:sldMk cId="26646665" sldId="1265"/>
            <ac:spMk id="26" creationId="{769B440C-96E0-4405-86EE-7AD4BAB707FF}"/>
          </ac:spMkLst>
        </pc:spChg>
        <pc:spChg chg="del">
          <ac:chgData name="Gilberto Santos Junior" userId="96a7d4d18d04a675" providerId="LiveId" clId="{E93D94A3-3E56-4AC7-BF72-7CFB96829191}" dt="2021-03-20T02:03:29.597" v="35" actId="478"/>
          <ac:spMkLst>
            <pc:docMk/>
            <pc:sldMk cId="26646665" sldId="1265"/>
            <ac:spMk id="27" creationId="{23F15249-0070-4D45-9106-475F05DCF95D}"/>
          </ac:spMkLst>
        </pc:spChg>
        <pc:picChg chg="del">
          <ac:chgData name="Gilberto Santos Junior" userId="96a7d4d18d04a675" providerId="LiveId" clId="{E93D94A3-3E56-4AC7-BF72-7CFB96829191}" dt="2021-03-20T02:03:05.647" v="27" actId="478"/>
          <ac:picMkLst>
            <pc:docMk/>
            <pc:sldMk cId="26646665" sldId="1265"/>
            <ac:picMk id="5" creationId="{9949E4EE-4DC1-4991-B77E-EA490B93606A}"/>
          </ac:picMkLst>
        </pc:picChg>
        <pc:picChg chg="del">
          <ac:chgData name="Gilberto Santos Junior" userId="96a7d4d18d04a675" providerId="LiveId" clId="{E93D94A3-3E56-4AC7-BF72-7CFB96829191}" dt="2021-03-20T02:03:25.182" v="34" actId="478"/>
          <ac:picMkLst>
            <pc:docMk/>
            <pc:sldMk cId="26646665" sldId="1265"/>
            <ac:picMk id="19" creationId="{0EEA6B8A-1A99-419C-B5F2-E77D2A0661D7}"/>
          </ac:picMkLst>
        </pc:picChg>
      </pc:sldChg>
      <pc:sldChg chg="modTransition">
        <pc:chgData name="Gilberto Santos Junior" userId="96a7d4d18d04a675" providerId="LiveId" clId="{E93D94A3-3E56-4AC7-BF72-7CFB96829191}" dt="2021-03-20T02:05:55.777" v="38"/>
        <pc:sldMkLst>
          <pc:docMk/>
          <pc:sldMk cId="4065153320" sldId="1272"/>
        </pc:sldMkLst>
      </pc:sldChg>
      <pc:sldChg chg="delSp mod">
        <pc:chgData name="Gilberto Santos Junior" userId="96a7d4d18d04a675" providerId="LiveId" clId="{E93D94A3-3E56-4AC7-BF72-7CFB96829191}" dt="2021-03-17T22:51:00.353" v="6" actId="478"/>
        <pc:sldMkLst>
          <pc:docMk/>
          <pc:sldMk cId="2442885829" sldId="1276"/>
        </pc:sldMkLst>
        <pc:spChg chg="del">
          <ac:chgData name="Gilberto Santos Junior" userId="96a7d4d18d04a675" providerId="LiveId" clId="{E93D94A3-3E56-4AC7-BF72-7CFB96829191}" dt="2021-03-17T22:50:52.166" v="1" actId="478"/>
          <ac:spMkLst>
            <pc:docMk/>
            <pc:sldMk cId="2442885829" sldId="1276"/>
            <ac:spMk id="16" creationId="{1FFAF6F6-DC7A-43CB-AF73-0782507AC582}"/>
          </ac:spMkLst>
        </pc:spChg>
        <pc:spChg chg="del">
          <ac:chgData name="Gilberto Santos Junior" userId="96a7d4d18d04a675" providerId="LiveId" clId="{E93D94A3-3E56-4AC7-BF72-7CFB96829191}" dt="2021-03-17T22:50:54.049" v="2" actId="478"/>
          <ac:spMkLst>
            <pc:docMk/>
            <pc:sldMk cId="2442885829" sldId="1276"/>
            <ac:spMk id="17" creationId="{A5D76539-8DA9-4695-AE4F-3F8355E5BA41}"/>
          </ac:spMkLst>
        </pc:spChg>
        <pc:spChg chg="del">
          <ac:chgData name="Gilberto Santos Junior" userId="96a7d4d18d04a675" providerId="LiveId" clId="{E93D94A3-3E56-4AC7-BF72-7CFB96829191}" dt="2021-03-17T22:50:55.673" v="3" actId="478"/>
          <ac:spMkLst>
            <pc:docMk/>
            <pc:sldMk cId="2442885829" sldId="1276"/>
            <ac:spMk id="19" creationId="{9E9F9EA5-8BFF-4868-A496-E8323B9488B9}"/>
          </ac:spMkLst>
        </pc:spChg>
        <pc:spChg chg="del">
          <ac:chgData name="Gilberto Santos Junior" userId="96a7d4d18d04a675" providerId="LiveId" clId="{E93D94A3-3E56-4AC7-BF72-7CFB96829191}" dt="2021-03-17T22:50:57.057" v="4" actId="478"/>
          <ac:spMkLst>
            <pc:docMk/>
            <pc:sldMk cId="2442885829" sldId="1276"/>
            <ac:spMk id="20" creationId="{77E8B29F-DAA3-4DBB-B542-CA9A4A980E67}"/>
          </ac:spMkLst>
        </pc:spChg>
        <pc:spChg chg="del">
          <ac:chgData name="Gilberto Santos Junior" userId="96a7d4d18d04a675" providerId="LiveId" clId="{E93D94A3-3E56-4AC7-BF72-7CFB96829191}" dt="2021-03-17T22:50:58.816" v="5" actId="478"/>
          <ac:spMkLst>
            <pc:docMk/>
            <pc:sldMk cId="2442885829" sldId="1276"/>
            <ac:spMk id="21" creationId="{60E3A7DF-8A1E-4839-B3D3-9914B2DAE49F}"/>
          </ac:spMkLst>
        </pc:spChg>
        <pc:spChg chg="del">
          <ac:chgData name="Gilberto Santos Junior" userId="96a7d4d18d04a675" providerId="LiveId" clId="{E93D94A3-3E56-4AC7-BF72-7CFB96829191}" dt="2021-03-17T22:51:00.353" v="6" actId="478"/>
          <ac:spMkLst>
            <pc:docMk/>
            <pc:sldMk cId="2442885829" sldId="1276"/>
            <ac:spMk id="22" creationId="{A4C6A6A7-EF55-4245-9783-C316D84DF0C6}"/>
          </ac:spMkLst>
        </pc:spChg>
      </pc:sldChg>
      <pc:sldChg chg="add">
        <pc:chgData name="Gilberto Santos Junior" userId="96a7d4d18d04a675" providerId="LiveId" clId="{E93D94A3-3E56-4AC7-BF72-7CFB96829191}" dt="2021-03-17T22:50:47.537" v="0" actId="2890"/>
        <pc:sldMkLst>
          <pc:docMk/>
          <pc:sldMk cId="1977025429" sldId="1277"/>
        </pc:sldMkLst>
      </pc:sldChg>
      <pc:sldChg chg="add">
        <pc:chgData name="Gilberto Santos Junior" userId="96a7d4d18d04a675" providerId="LiveId" clId="{E93D94A3-3E56-4AC7-BF72-7CFB96829191}" dt="2021-03-17T22:58:44.397" v="7" actId="2890"/>
        <pc:sldMkLst>
          <pc:docMk/>
          <pc:sldMk cId="4293522448" sldId="1278"/>
        </pc:sldMkLst>
      </pc:sldChg>
      <pc:sldChg chg="modSp add mod">
        <pc:chgData name="Gilberto Santos Junior" userId="96a7d4d18d04a675" providerId="LiveId" clId="{E93D94A3-3E56-4AC7-BF72-7CFB96829191}" dt="2021-03-20T01:53:35.662" v="16" actId="20577"/>
        <pc:sldMkLst>
          <pc:docMk/>
          <pc:sldMk cId="3777365536" sldId="1279"/>
        </pc:sldMkLst>
        <pc:spChg chg="mod">
          <ac:chgData name="Gilberto Santos Junior" userId="96a7d4d18d04a675" providerId="LiveId" clId="{E93D94A3-3E56-4AC7-BF72-7CFB96829191}" dt="2021-03-20T01:53:35.662" v="16" actId="20577"/>
          <ac:spMkLst>
            <pc:docMk/>
            <pc:sldMk cId="3777365536" sldId="1279"/>
            <ac:spMk id="10" creationId="{21B4A0FA-7752-463B-8F5E-5C9DC3359643}"/>
          </ac:spMkLst>
        </pc:spChg>
      </pc:sldChg>
      <pc:sldChg chg="add">
        <pc:chgData name="Gilberto Santos Junior" userId="96a7d4d18d04a675" providerId="LiveId" clId="{E93D94A3-3E56-4AC7-BF72-7CFB96829191}" dt="2021-03-20T01:57:05.554" v="19" actId="2890"/>
        <pc:sldMkLst>
          <pc:docMk/>
          <pc:sldMk cId="1162193247" sldId="1280"/>
        </pc:sldMkLst>
      </pc:sldChg>
      <pc:sldChg chg="add">
        <pc:chgData name="Gilberto Santos Junior" userId="96a7d4d18d04a675" providerId="LiveId" clId="{E93D94A3-3E56-4AC7-BF72-7CFB96829191}" dt="2021-03-20T02:01:32.432" v="23" actId="2890"/>
        <pc:sldMkLst>
          <pc:docMk/>
          <pc:sldMk cId="2296199303" sldId="1281"/>
        </pc:sldMkLst>
      </pc:sldChg>
      <pc:sldChg chg="add modTransition">
        <pc:chgData name="Gilberto Santos Junior" userId="96a7d4d18d04a675" providerId="LiveId" clId="{E93D94A3-3E56-4AC7-BF72-7CFB96829191}" dt="2021-03-20T02:03:40.517" v="36"/>
        <pc:sldMkLst>
          <pc:docMk/>
          <pc:sldMk cId="1440935913" sldId="1282"/>
        </pc:sldMkLst>
      </pc:sldChg>
      <pc:sldChg chg="modSp add mod">
        <pc:chgData name="Gilberto Santos Junior" userId="96a7d4d18d04a675" providerId="LiveId" clId="{E93D94A3-3E56-4AC7-BF72-7CFB96829191}" dt="2021-03-20T02:11:05.821" v="75" actId="20577"/>
        <pc:sldMkLst>
          <pc:docMk/>
          <pc:sldMk cId="1610061236" sldId="1283"/>
        </pc:sldMkLst>
        <pc:spChg chg="mod">
          <ac:chgData name="Gilberto Santos Junior" userId="96a7d4d18d04a675" providerId="LiveId" clId="{E93D94A3-3E56-4AC7-BF72-7CFB96829191}" dt="2021-03-20T02:11:05.821" v="75" actId="20577"/>
          <ac:spMkLst>
            <pc:docMk/>
            <pc:sldMk cId="1610061236" sldId="1283"/>
            <ac:spMk id="4" creationId="{770739EA-D57C-49FA-B778-D2B322AC3CE4}"/>
          </ac:spMkLst>
        </pc:spChg>
      </pc:sldChg>
      <pc:sldChg chg="modSp add mod">
        <pc:chgData name="Gilberto Santos Junior" userId="96a7d4d18d04a675" providerId="LiveId" clId="{E93D94A3-3E56-4AC7-BF72-7CFB96829191}" dt="2021-03-20T02:10:53.396" v="71" actId="20577"/>
        <pc:sldMkLst>
          <pc:docMk/>
          <pc:sldMk cId="3675298115" sldId="1284"/>
        </pc:sldMkLst>
        <pc:spChg chg="mod">
          <ac:chgData name="Gilberto Santos Junior" userId="96a7d4d18d04a675" providerId="LiveId" clId="{E93D94A3-3E56-4AC7-BF72-7CFB96829191}" dt="2021-03-20T02:10:53.396" v="71" actId="20577"/>
          <ac:spMkLst>
            <pc:docMk/>
            <pc:sldMk cId="3675298115" sldId="1284"/>
            <ac:spMk id="4" creationId="{770739EA-D57C-49FA-B778-D2B322AC3CE4}"/>
          </ac:spMkLst>
        </pc:spChg>
      </pc:sldChg>
      <pc:sldChg chg="addSp delSp modSp add del mod">
        <pc:chgData name="Gilberto Santos Junior" userId="96a7d4d18d04a675" providerId="LiveId" clId="{E93D94A3-3E56-4AC7-BF72-7CFB96829191}" dt="2021-03-21T03:04:07.266" v="1369" actId="1035"/>
        <pc:sldMkLst>
          <pc:docMk/>
          <pc:sldMk cId="528521801" sldId="1285"/>
        </pc:sldMkLst>
        <pc:spChg chg="mod">
          <ac:chgData name="Gilberto Santos Junior" userId="96a7d4d18d04a675" providerId="LiveId" clId="{E93D94A3-3E56-4AC7-BF72-7CFB96829191}" dt="2021-03-21T03:04:07.266" v="1369" actId="1035"/>
          <ac:spMkLst>
            <pc:docMk/>
            <pc:sldMk cId="528521801" sldId="1285"/>
            <ac:spMk id="4" creationId="{00000000-0000-0000-0000-000000000000}"/>
          </ac:spMkLst>
        </pc:spChg>
        <pc:spChg chg="del">
          <ac:chgData name="Gilberto Santos Junior" userId="96a7d4d18d04a675" providerId="LiveId" clId="{E93D94A3-3E56-4AC7-BF72-7CFB96829191}" dt="2021-03-20T03:21:00.962" v="722" actId="478"/>
          <ac:spMkLst>
            <pc:docMk/>
            <pc:sldMk cId="528521801" sldId="1285"/>
            <ac:spMk id="5" creationId="{00000000-0000-0000-0000-000000000000}"/>
          </ac:spMkLst>
        </pc:spChg>
        <pc:spChg chg="add mod">
          <ac:chgData name="Gilberto Santos Junior" userId="96a7d4d18d04a675" providerId="LiveId" clId="{E93D94A3-3E56-4AC7-BF72-7CFB96829191}" dt="2021-03-20T03:20:56.732" v="721"/>
          <ac:spMkLst>
            <pc:docMk/>
            <pc:sldMk cId="528521801" sldId="1285"/>
            <ac:spMk id="6" creationId="{534EC5AF-4C53-41C4-BD3A-9C72B0CBB221}"/>
          </ac:spMkLst>
        </pc:spChg>
      </pc:sldChg>
      <pc:sldChg chg="modSp add del mod">
        <pc:chgData name="Gilberto Santos Junior" userId="96a7d4d18d04a675" providerId="LiveId" clId="{E93D94A3-3E56-4AC7-BF72-7CFB96829191}" dt="2021-03-20T02:26:46.453" v="88"/>
        <pc:sldMkLst>
          <pc:docMk/>
          <pc:sldMk cId="309350181" sldId="1286"/>
        </pc:sldMkLst>
        <pc:spChg chg="mod">
          <ac:chgData name="Gilberto Santos Junior" userId="96a7d4d18d04a675" providerId="LiveId" clId="{E93D94A3-3E56-4AC7-BF72-7CFB96829191}" dt="2021-03-20T02:26:46.453" v="88"/>
          <ac:spMkLst>
            <pc:docMk/>
            <pc:sldMk cId="309350181" sldId="1286"/>
            <ac:spMk id="4098" creationId="{00000000-0000-0000-0000-000000000000}"/>
          </ac:spMkLst>
        </pc:spChg>
      </pc:sldChg>
      <pc:sldChg chg="addSp delSp modSp add">
        <pc:chgData name="Gilberto Santos Junior" userId="96a7d4d18d04a675" providerId="LiveId" clId="{E93D94A3-3E56-4AC7-BF72-7CFB96829191}" dt="2021-03-31T22:41:42.615" v="4304"/>
        <pc:sldMkLst>
          <pc:docMk/>
          <pc:sldMk cId="3051509335" sldId="1286"/>
        </pc:sldMkLst>
        <pc:spChg chg="add del mod">
          <ac:chgData name="Gilberto Santos Junior" userId="96a7d4d18d04a675" providerId="LiveId" clId="{E93D94A3-3E56-4AC7-BF72-7CFB96829191}" dt="2021-03-31T22:41:41.256" v="4303" actId="478"/>
          <ac:spMkLst>
            <pc:docMk/>
            <pc:sldMk cId="3051509335" sldId="1286"/>
            <ac:spMk id="2" creationId="{0B5B5F4D-1BB4-4002-BA72-D7BBFF12A618}"/>
          </ac:spMkLst>
        </pc:spChg>
        <pc:spChg chg="add mod">
          <ac:chgData name="Gilberto Santos Junior" userId="96a7d4d18d04a675" providerId="LiveId" clId="{E93D94A3-3E56-4AC7-BF72-7CFB96829191}" dt="2021-03-31T22:41:42.615" v="4304"/>
          <ac:spMkLst>
            <pc:docMk/>
            <pc:sldMk cId="3051509335" sldId="1286"/>
            <ac:spMk id="8" creationId="{36603478-0269-4B09-A655-D81A374B5443}"/>
          </ac:spMkLst>
        </pc:spChg>
        <pc:spChg chg="del">
          <ac:chgData name="Gilberto Santos Junior" userId="96a7d4d18d04a675" providerId="LiveId" clId="{E93D94A3-3E56-4AC7-BF72-7CFB96829191}" dt="2021-03-31T22:41:38.460" v="4302" actId="478"/>
          <ac:spMkLst>
            <pc:docMk/>
            <pc:sldMk cId="3051509335" sldId="1286"/>
            <ac:spMk id="4098" creationId="{00000000-0000-0000-0000-000000000000}"/>
          </ac:spMkLst>
        </pc:spChg>
      </pc:sldChg>
      <pc:sldChg chg="modSp add del mod">
        <pc:chgData name="Gilberto Santos Junior" userId="96a7d4d18d04a675" providerId="LiveId" clId="{E93D94A3-3E56-4AC7-BF72-7CFB96829191}" dt="2021-03-20T02:26:46.453" v="88"/>
        <pc:sldMkLst>
          <pc:docMk/>
          <pc:sldMk cId="2457085022" sldId="1287"/>
        </pc:sldMkLst>
        <pc:spChg chg="mod">
          <ac:chgData name="Gilberto Santos Junior" userId="96a7d4d18d04a675" providerId="LiveId" clId="{E93D94A3-3E56-4AC7-BF72-7CFB96829191}" dt="2021-03-20T02:26:46.453" v="88"/>
          <ac:spMkLst>
            <pc:docMk/>
            <pc:sldMk cId="2457085022" sldId="1287"/>
            <ac:spMk id="4098" creationId="{00000000-0000-0000-0000-000000000000}"/>
          </ac:spMkLst>
        </pc:spChg>
      </pc:sldChg>
      <pc:sldChg chg="add">
        <pc:chgData name="Gilberto Santos Junior" userId="96a7d4d18d04a675" providerId="LiveId" clId="{E93D94A3-3E56-4AC7-BF72-7CFB96829191}" dt="2021-03-20T02:26:46.468" v="89"/>
        <pc:sldMkLst>
          <pc:docMk/>
          <pc:sldMk cId="2672781926" sldId="1287"/>
        </pc:sldMkLst>
      </pc:sldChg>
      <pc:sldChg chg="modSp add del mod">
        <pc:chgData name="Gilberto Santos Junior" userId="96a7d4d18d04a675" providerId="LiveId" clId="{E93D94A3-3E56-4AC7-BF72-7CFB96829191}" dt="2021-03-20T02:26:46.453" v="88"/>
        <pc:sldMkLst>
          <pc:docMk/>
          <pc:sldMk cId="3427893732" sldId="1288"/>
        </pc:sldMkLst>
        <pc:spChg chg="mod">
          <ac:chgData name="Gilberto Santos Junior" userId="96a7d4d18d04a675" providerId="LiveId" clId="{E93D94A3-3E56-4AC7-BF72-7CFB96829191}" dt="2021-03-20T02:26:46.453" v="88"/>
          <ac:spMkLst>
            <pc:docMk/>
            <pc:sldMk cId="3427893732" sldId="1288"/>
            <ac:spMk id="19458" creationId="{00000000-0000-0000-0000-000000000000}"/>
          </ac:spMkLst>
        </pc:spChg>
      </pc:sldChg>
      <pc:sldChg chg="addSp modSp add mod">
        <pc:chgData name="Gilberto Santos Junior" userId="96a7d4d18d04a675" providerId="LiveId" clId="{E93D94A3-3E56-4AC7-BF72-7CFB96829191}" dt="2021-03-24T22:35:52.726" v="1830" actId="1037"/>
        <pc:sldMkLst>
          <pc:docMk/>
          <pc:sldMk cId="3609717973" sldId="1288"/>
        </pc:sldMkLst>
        <pc:spChg chg="mod">
          <ac:chgData name="Gilberto Santos Junior" userId="96a7d4d18d04a675" providerId="LiveId" clId="{E93D94A3-3E56-4AC7-BF72-7CFB96829191}" dt="2021-03-20T02:30:35.680" v="254" actId="6549"/>
          <ac:spMkLst>
            <pc:docMk/>
            <pc:sldMk cId="3609717973" sldId="1288"/>
            <ac:spMk id="2" creationId="{00000000-0000-0000-0000-000000000000}"/>
          </ac:spMkLst>
        </pc:spChg>
        <pc:picChg chg="mod">
          <ac:chgData name="Gilberto Santos Junior" userId="96a7d4d18d04a675" providerId="LiveId" clId="{E93D94A3-3E56-4AC7-BF72-7CFB96829191}" dt="2021-03-24T22:35:40.537" v="1766" actId="1037"/>
          <ac:picMkLst>
            <pc:docMk/>
            <pc:sldMk cId="3609717973" sldId="1288"/>
            <ac:picMk id="5" creationId="{E9C53340-967A-4892-A73B-5ED099765B49}"/>
          </ac:picMkLst>
        </pc:picChg>
        <pc:picChg chg="mod">
          <ac:chgData name="Gilberto Santos Junior" userId="96a7d4d18d04a675" providerId="LiveId" clId="{E93D94A3-3E56-4AC7-BF72-7CFB96829191}" dt="2021-03-24T22:35:38.535" v="1758" actId="1037"/>
          <ac:picMkLst>
            <pc:docMk/>
            <pc:sldMk cId="3609717973" sldId="1288"/>
            <ac:picMk id="6" creationId="{CC92F533-269C-4751-8D69-1A6B20D1C877}"/>
          </ac:picMkLst>
        </pc:picChg>
        <pc:picChg chg="add mod">
          <ac:chgData name="Gilberto Santos Junior" userId="96a7d4d18d04a675" providerId="LiveId" clId="{E93D94A3-3E56-4AC7-BF72-7CFB96829191}" dt="2021-03-24T22:35:52.726" v="1830" actId="1037"/>
          <ac:picMkLst>
            <pc:docMk/>
            <pc:sldMk cId="3609717973" sldId="1288"/>
            <ac:picMk id="7" creationId="{23940A33-7B90-4B0E-9A92-B7F3D1E022BF}"/>
          </ac:picMkLst>
        </pc:picChg>
        <pc:picChg chg="add mod">
          <ac:chgData name="Gilberto Santos Junior" userId="96a7d4d18d04a675" providerId="LiveId" clId="{E93D94A3-3E56-4AC7-BF72-7CFB96829191}" dt="2021-03-24T22:35:45.042" v="1785" actId="1037"/>
          <ac:picMkLst>
            <pc:docMk/>
            <pc:sldMk cId="3609717973" sldId="1288"/>
            <ac:picMk id="8" creationId="{E84227D5-3DF1-41D8-B7B3-F84C9A496987}"/>
          </ac:picMkLst>
        </pc:picChg>
        <pc:picChg chg="add mod">
          <ac:chgData name="Gilberto Santos Junior" userId="96a7d4d18d04a675" providerId="LiveId" clId="{E93D94A3-3E56-4AC7-BF72-7CFB96829191}" dt="2021-03-24T22:35:48.282" v="1806" actId="1037"/>
          <ac:picMkLst>
            <pc:docMk/>
            <pc:sldMk cId="3609717973" sldId="1288"/>
            <ac:picMk id="9" creationId="{24983491-3237-43DF-B21E-02B7BF4186BD}"/>
          </ac:picMkLst>
        </pc:picChg>
      </pc:sldChg>
      <pc:sldChg chg="modSp add mod">
        <pc:chgData name="Gilberto Santos Junior" userId="96a7d4d18d04a675" providerId="LiveId" clId="{E93D94A3-3E56-4AC7-BF72-7CFB96829191}" dt="2021-03-21T04:02:17.179" v="1742" actId="255"/>
        <pc:sldMkLst>
          <pc:docMk/>
          <pc:sldMk cId="3389253376" sldId="1289"/>
        </pc:sldMkLst>
        <pc:spChg chg="mod">
          <ac:chgData name="Gilberto Santos Junior" userId="96a7d4d18d04a675" providerId="LiveId" clId="{E93D94A3-3E56-4AC7-BF72-7CFB96829191}" dt="2021-03-21T04:02:17.179" v="1742" actId="255"/>
          <ac:spMkLst>
            <pc:docMk/>
            <pc:sldMk cId="3389253376" sldId="1289"/>
            <ac:spMk id="4" creationId="{770739EA-D57C-49FA-B778-D2B322AC3CE4}"/>
          </ac:spMkLst>
        </pc:spChg>
      </pc:sldChg>
      <pc:sldChg chg="addSp delSp modSp add mod modTransition">
        <pc:chgData name="Gilberto Santos Junior" userId="96a7d4d18d04a675" providerId="LiveId" clId="{E93D94A3-3E56-4AC7-BF72-7CFB96829191}" dt="2021-03-31T00:23:11.949" v="3942" actId="1035"/>
        <pc:sldMkLst>
          <pc:docMk/>
          <pc:sldMk cId="1963463513" sldId="1290"/>
        </pc:sldMkLst>
        <pc:spChg chg="mod">
          <ac:chgData name="Gilberto Santos Junior" userId="96a7d4d18d04a675" providerId="LiveId" clId="{E93D94A3-3E56-4AC7-BF72-7CFB96829191}" dt="2021-03-30T18:32:29.512" v="2128" actId="1076"/>
          <ac:spMkLst>
            <pc:docMk/>
            <pc:sldMk cId="1963463513" sldId="1290"/>
            <ac:spMk id="5" creationId="{6AB992BE-AB1E-42A9-BEDF-8579F3C4DC6A}"/>
          </ac:spMkLst>
        </pc:spChg>
        <pc:spChg chg="mod">
          <ac:chgData name="Gilberto Santos Junior" userId="96a7d4d18d04a675" providerId="LiveId" clId="{E93D94A3-3E56-4AC7-BF72-7CFB96829191}" dt="2021-03-30T18:29:16.034" v="1904" actId="20577"/>
          <ac:spMkLst>
            <pc:docMk/>
            <pc:sldMk cId="1963463513" sldId="1290"/>
            <ac:spMk id="7" creationId="{17D39901-B32B-4AD2-9DC3-6C86B92D1D5F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10" creationId="{9CE2D93E-9F9E-4BB2-914D-5693EAB13CDE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11" creationId="{46DD951A-8FB1-4A16-A070-46FEF8765232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12" creationId="{633506BB-599A-4ADC-9547-7D1AF790D2CA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13" creationId="{C4575977-98BF-4060-81AD-07D2FDC656D4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14" creationId="{919BB529-1A04-4F71-B0E5-6CE2D8709EA2}"/>
          </ac:spMkLst>
        </pc:spChg>
        <pc:spChg chg="del">
          <ac:chgData name="Gilberto Santos Junior" userId="96a7d4d18d04a675" providerId="LiveId" clId="{E93D94A3-3E56-4AC7-BF72-7CFB96829191}" dt="2021-03-30T18:32:34.641" v="2129" actId="478"/>
          <ac:spMkLst>
            <pc:docMk/>
            <pc:sldMk cId="1963463513" sldId="1290"/>
            <ac:spMk id="15" creationId="{992662CE-D031-469F-82C4-93F699F8A4F2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16" creationId="{1FFAF6F6-DC7A-43CB-AF73-0782507AC582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17" creationId="{A5D76539-8DA9-4695-AE4F-3F8355E5BA41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18" creationId="{4EE47FAB-EB44-41DB-A7B1-AC0BF404F94F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19" creationId="{9E9F9EA5-8BFF-4868-A496-E8323B9488B9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20" creationId="{77E8B29F-DAA3-4DBB-B542-CA9A4A980E67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21" creationId="{60E3A7DF-8A1E-4839-B3D3-9914B2DAE49F}"/>
          </ac:spMkLst>
        </pc:spChg>
        <pc:spChg chg="del">
          <ac:chgData name="Gilberto Santos Junior" userId="96a7d4d18d04a675" providerId="LiveId" clId="{E93D94A3-3E56-4AC7-BF72-7CFB96829191}" dt="2021-03-30T18:32:26.672" v="2126" actId="478"/>
          <ac:spMkLst>
            <pc:docMk/>
            <pc:sldMk cId="1963463513" sldId="1290"/>
            <ac:spMk id="22" creationId="{A4C6A6A7-EF55-4245-9783-C316D84DF0C6}"/>
          </ac:spMkLst>
        </pc:spChg>
        <pc:picChg chg="del">
          <ac:chgData name="Gilberto Santos Junior" userId="96a7d4d18d04a675" providerId="LiveId" clId="{E93D94A3-3E56-4AC7-BF72-7CFB96829191}" dt="2021-03-30T18:32:22.028" v="2124" actId="478"/>
          <ac:picMkLst>
            <pc:docMk/>
            <pc:sldMk cId="1963463513" sldId="1290"/>
            <ac:picMk id="3" creationId="{35ECB5F9-46E0-4314-906F-E1D7E9EBDBB9}"/>
          </ac:picMkLst>
        </pc:picChg>
        <pc:picChg chg="add mod">
          <ac:chgData name="Gilberto Santos Junior" userId="96a7d4d18d04a675" providerId="LiveId" clId="{E93D94A3-3E56-4AC7-BF72-7CFB96829191}" dt="2021-03-30T18:42:56.701" v="2147" actId="1076"/>
          <ac:picMkLst>
            <pc:docMk/>
            <pc:sldMk cId="1963463513" sldId="1290"/>
            <ac:picMk id="4" creationId="{6F6C53D4-4172-4AAA-97A9-CA4770165956}"/>
          </ac:picMkLst>
        </pc:picChg>
        <pc:picChg chg="add mod">
          <ac:chgData name="Gilberto Santos Junior" userId="96a7d4d18d04a675" providerId="LiveId" clId="{E93D94A3-3E56-4AC7-BF72-7CFB96829191}" dt="2021-03-31T00:23:11.949" v="3942" actId="1035"/>
          <ac:picMkLst>
            <pc:docMk/>
            <pc:sldMk cId="1963463513" sldId="1290"/>
            <ac:picMk id="6" creationId="{2945E666-A7FB-4280-B2B0-89969A0F7FBA}"/>
          </ac:picMkLst>
        </pc:picChg>
        <pc:picChg chg="del">
          <ac:chgData name="Gilberto Santos Junior" userId="96a7d4d18d04a675" providerId="LiveId" clId="{E93D94A3-3E56-4AC7-BF72-7CFB96829191}" dt="2021-03-30T18:32:22.961" v="2125" actId="478"/>
          <ac:picMkLst>
            <pc:docMk/>
            <pc:sldMk cId="1963463513" sldId="1290"/>
            <ac:picMk id="8" creationId="{64068A3C-C774-446A-B6D7-B7CEE7BF143B}"/>
          </ac:picMkLst>
        </pc:picChg>
      </pc:sldChg>
      <pc:sldChg chg="add del">
        <pc:chgData name="Gilberto Santos Junior" userId="96a7d4d18d04a675" providerId="LiveId" clId="{E93D94A3-3E56-4AC7-BF72-7CFB96829191}" dt="2021-03-30T18:25:33.315" v="1839"/>
        <pc:sldMkLst>
          <pc:docMk/>
          <pc:sldMk cId="2879714114" sldId="1290"/>
        </pc:sldMkLst>
      </pc:sldChg>
      <pc:sldChg chg="addSp delSp modSp add mod">
        <pc:chgData name="Gilberto Santos Junior" userId="96a7d4d18d04a675" providerId="LiveId" clId="{E93D94A3-3E56-4AC7-BF72-7CFB96829191}" dt="2021-03-31T00:43:30.597" v="4069" actId="478"/>
        <pc:sldMkLst>
          <pc:docMk/>
          <pc:sldMk cId="4153362929" sldId="1291"/>
        </pc:sldMkLst>
        <pc:spChg chg="add del mod">
          <ac:chgData name="Gilberto Santos Junior" userId="96a7d4d18d04a675" providerId="LiveId" clId="{E93D94A3-3E56-4AC7-BF72-7CFB96829191}" dt="2021-03-31T00:43:30.597" v="4069" actId="478"/>
          <ac:spMkLst>
            <pc:docMk/>
            <pc:sldMk cId="4153362929" sldId="1291"/>
            <ac:spMk id="6" creationId="{5A8CF717-ED7A-4F0A-A806-1919A92A71AB}"/>
          </ac:spMkLst>
        </pc:spChg>
        <pc:picChg chg="add mod">
          <ac:chgData name="Gilberto Santos Junior" userId="96a7d4d18d04a675" providerId="LiveId" clId="{E93D94A3-3E56-4AC7-BF72-7CFB96829191}" dt="2021-03-31T00:32:09.155" v="4065"/>
          <ac:picMkLst>
            <pc:docMk/>
            <pc:sldMk cId="4153362929" sldId="1291"/>
            <ac:picMk id="8" creationId="{060AF454-4E25-4D61-AD86-469407931C2F}"/>
          </ac:picMkLst>
        </pc:picChg>
      </pc:sldChg>
      <pc:sldChg chg="addSp modSp add">
        <pc:chgData name="Gilberto Santos Junior" userId="96a7d4d18d04a675" providerId="LiveId" clId="{E93D94A3-3E56-4AC7-BF72-7CFB96829191}" dt="2021-03-31T00:32:06.779" v="4064"/>
        <pc:sldMkLst>
          <pc:docMk/>
          <pc:sldMk cId="1713892148" sldId="1292"/>
        </pc:sldMkLst>
        <pc:picChg chg="add mod">
          <ac:chgData name="Gilberto Santos Junior" userId="96a7d4d18d04a675" providerId="LiveId" clId="{E93D94A3-3E56-4AC7-BF72-7CFB96829191}" dt="2021-03-31T00:32:06.779" v="4064"/>
          <ac:picMkLst>
            <pc:docMk/>
            <pc:sldMk cId="1713892148" sldId="1292"/>
            <ac:picMk id="6" creationId="{03192B8B-C92C-40EE-A687-1375B9359027}"/>
          </ac:picMkLst>
        </pc:picChg>
      </pc:sldChg>
      <pc:sldChg chg="delSp modSp add del mod">
        <pc:chgData name="Gilberto Santos Junior" userId="96a7d4d18d04a675" providerId="LiveId" clId="{E93D94A3-3E56-4AC7-BF72-7CFB96829191}" dt="2021-03-31T00:21:56.037" v="3935" actId="2696"/>
        <pc:sldMkLst>
          <pc:docMk/>
          <pc:sldMk cId="1394106333" sldId="1293"/>
        </pc:sldMkLst>
        <pc:spChg chg="mod">
          <ac:chgData name="Gilberto Santos Junior" userId="96a7d4d18d04a675" providerId="LiveId" clId="{E93D94A3-3E56-4AC7-BF72-7CFB96829191}" dt="2021-03-30T18:44:21.949" v="2151" actId="20577"/>
          <ac:spMkLst>
            <pc:docMk/>
            <pc:sldMk cId="1394106333" sldId="1293"/>
            <ac:spMk id="5" creationId="{6AB992BE-AB1E-42A9-BEDF-8579F3C4DC6A}"/>
          </ac:spMkLst>
        </pc:spChg>
        <pc:picChg chg="del">
          <ac:chgData name="Gilberto Santos Junior" userId="96a7d4d18d04a675" providerId="LiveId" clId="{E93D94A3-3E56-4AC7-BF72-7CFB96829191}" dt="2021-03-30T18:44:05.373" v="2149" actId="478"/>
          <ac:picMkLst>
            <pc:docMk/>
            <pc:sldMk cId="1394106333" sldId="1293"/>
            <ac:picMk id="4" creationId="{6F6C53D4-4172-4AAA-97A9-CA4770165956}"/>
          </ac:picMkLst>
        </pc:picChg>
      </pc:sldChg>
      <pc:sldChg chg="add del">
        <pc:chgData name="Gilberto Santos Junior" userId="96a7d4d18d04a675" providerId="LiveId" clId="{E93D94A3-3E56-4AC7-BF72-7CFB96829191}" dt="2021-03-31T00:32:45.152" v="4066" actId="2696"/>
        <pc:sldMkLst>
          <pc:docMk/>
          <pc:sldMk cId="4139545648" sldId="1294"/>
        </pc:sldMkLst>
      </pc:sldChg>
      <pc:sldChg chg="addSp delSp modSp add mod">
        <pc:chgData name="Gilberto Santos Junior" userId="96a7d4d18d04a675" providerId="LiveId" clId="{E93D94A3-3E56-4AC7-BF72-7CFB96829191}" dt="2021-03-31T00:44:42.694" v="4070" actId="207"/>
        <pc:sldMkLst>
          <pc:docMk/>
          <pc:sldMk cId="2335332640" sldId="1295"/>
        </pc:sldMkLst>
        <pc:spChg chg="del">
          <ac:chgData name="Gilberto Santos Junior" userId="96a7d4d18d04a675" providerId="LiveId" clId="{E93D94A3-3E56-4AC7-BF72-7CFB96829191}" dt="2021-03-30T18:47:21.529" v="2305" actId="478"/>
          <ac:spMkLst>
            <pc:docMk/>
            <pc:sldMk cId="2335332640" sldId="1295"/>
            <ac:spMk id="5" creationId="{6AB992BE-AB1E-42A9-BEDF-8579F3C4DC6A}"/>
          </ac:spMkLst>
        </pc:spChg>
        <pc:spChg chg="mod">
          <ac:chgData name="Gilberto Santos Junior" userId="96a7d4d18d04a675" providerId="LiveId" clId="{E93D94A3-3E56-4AC7-BF72-7CFB96829191}" dt="2021-03-31T00:44:42.694" v="4070" actId="207"/>
          <ac:spMkLst>
            <pc:docMk/>
            <pc:sldMk cId="2335332640" sldId="1295"/>
            <ac:spMk id="6" creationId="{5A8CF717-ED7A-4F0A-A806-1919A92A71AB}"/>
          </ac:spMkLst>
        </pc:spChg>
        <pc:picChg chg="mod">
          <ac:chgData name="Gilberto Santos Junior" userId="96a7d4d18d04a675" providerId="LiveId" clId="{E93D94A3-3E56-4AC7-BF72-7CFB96829191}" dt="2021-03-30T18:47:27.078" v="2340" actId="1035"/>
          <ac:picMkLst>
            <pc:docMk/>
            <pc:sldMk cId="2335332640" sldId="1295"/>
            <ac:picMk id="4" creationId="{6F6C53D4-4172-4AAA-97A9-CA4770165956}"/>
          </ac:picMkLst>
        </pc:picChg>
        <pc:picChg chg="add mod">
          <ac:chgData name="Gilberto Santos Junior" userId="96a7d4d18d04a675" providerId="LiveId" clId="{E93D94A3-3E56-4AC7-BF72-7CFB96829191}" dt="2021-03-31T00:32:52.097" v="4067"/>
          <ac:picMkLst>
            <pc:docMk/>
            <pc:sldMk cId="2335332640" sldId="1295"/>
            <ac:picMk id="5" creationId="{5BBB524E-C649-47B4-BDAD-9E1D20C28695}"/>
          </ac:picMkLst>
        </pc:picChg>
      </pc:sldChg>
      <pc:sldChg chg="modSp add mod">
        <pc:chgData name="Gilberto Santos Junior" userId="96a7d4d18d04a675" providerId="LiveId" clId="{E93D94A3-3E56-4AC7-BF72-7CFB96829191}" dt="2021-03-31T00:45:07.726" v="4071" actId="207"/>
        <pc:sldMkLst>
          <pc:docMk/>
          <pc:sldMk cId="924934966" sldId="1296"/>
        </pc:sldMkLst>
        <pc:spChg chg="mod">
          <ac:chgData name="Gilberto Santos Junior" userId="96a7d4d18d04a675" providerId="LiveId" clId="{E93D94A3-3E56-4AC7-BF72-7CFB96829191}" dt="2021-03-31T00:45:07.726" v="4071" actId="207"/>
          <ac:spMkLst>
            <pc:docMk/>
            <pc:sldMk cId="924934966" sldId="1296"/>
            <ac:spMk id="6" creationId="{5A8CF717-ED7A-4F0A-A806-1919A92A71AB}"/>
          </ac:spMkLst>
        </pc:spChg>
        <pc:picChg chg="mod">
          <ac:chgData name="Gilberto Santos Junior" userId="96a7d4d18d04a675" providerId="LiveId" clId="{E93D94A3-3E56-4AC7-BF72-7CFB96829191}" dt="2021-03-30T18:52:07.723" v="2426" actId="1076"/>
          <ac:picMkLst>
            <pc:docMk/>
            <pc:sldMk cId="924934966" sldId="1296"/>
            <ac:picMk id="4" creationId="{6F6C53D4-4172-4AAA-97A9-CA4770165956}"/>
          </ac:picMkLst>
        </pc:picChg>
      </pc:sldChg>
      <pc:sldChg chg="addSp delSp modSp add mod">
        <pc:chgData name="Gilberto Santos Junior" userId="96a7d4d18d04a675" providerId="LiveId" clId="{E93D94A3-3E56-4AC7-BF72-7CFB96829191}" dt="2021-03-31T00:45:24.197" v="4072" actId="207"/>
        <pc:sldMkLst>
          <pc:docMk/>
          <pc:sldMk cId="3024545193" sldId="1297"/>
        </pc:sldMkLst>
        <pc:spChg chg="mod">
          <ac:chgData name="Gilberto Santos Junior" userId="96a7d4d18d04a675" providerId="LiveId" clId="{E93D94A3-3E56-4AC7-BF72-7CFB96829191}" dt="2021-03-31T00:45:24.197" v="4072" actId="207"/>
          <ac:spMkLst>
            <pc:docMk/>
            <pc:sldMk cId="3024545193" sldId="1297"/>
            <ac:spMk id="6" creationId="{5A8CF717-ED7A-4F0A-A806-1919A92A71AB}"/>
          </ac:spMkLst>
        </pc:spChg>
        <pc:graphicFrameChg chg="add del mod">
          <ac:chgData name="Gilberto Santos Junior" userId="96a7d4d18d04a675" providerId="LiveId" clId="{E93D94A3-3E56-4AC7-BF72-7CFB96829191}" dt="2021-03-30T18:56:54.459" v="2505"/>
          <ac:graphicFrameMkLst>
            <pc:docMk/>
            <pc:sldMk cId="3024545193" sldId="1297"/>
            <ac:graphicFrameMk id="2" creationId="{82FD2042-56B8-42C9-B6BA-8528A8724708}"/>
          </ac:graphicFrameMkLst>
        </pc:graphicFrameChg>
        <pc:graphicFrameChg chg="add del mod">
          <ac:chgData name="Gilberto Santos Junior" userId="96a7d4d18d04a675" providerId="LiveId" clId="{E93D94A3-3E56-4AC7-BF72-7CFB96829191}" dt="2021-03-30T18:57:03.193" v="2509"/>
          <ac:graphicFrameMkLst>
            <pc:docMk/>
            <pc:sldMk cId="3024545193" sldId="1297"/>
            <ac:graphicFrameMk id="3" creationId="{6327A830-9879-4B55-B1BE-FBEE3E87187E}"/>
          </ac:graphicFrameMkLst>
        </pc:graphicFrameChg>
        <pc:graphicFrameChg chg="add del mod">
          <ac:chgData name="Gilberto Santos Junior" userId="96a7d4d18d04a675" providerId="LiveId" clId="{E93D94A3-3E56-4AC7-BF72-7CFB96829191}" dt="2021-03-30T18:57:26.055" v="2525"/>
          <ac:graphicFrameMkLst>
            <pc:docMk/>
            <pc:sldMk cId="3024545193" sldId="1297"/>
            <ac:graphicFrameMk id="8" creationId="{EE91E55F-0E8C-4639-8C9C-89868B7FCCDA}"/>
          </ac:graphicFrameMkLst>
        </pc:graphicFrameChg>
        <pc:graphicFrameChg chg="add mod modGraphic">
          <ac:chgData name="Gilberto Santos Junior" userId="96a7d4d18d04a675" providerId="LiveId" clId="{E93D94A3-3E56-4AC7-BF72-7CFB96829191}" dt="2021-03-30T18:58:40.779" v="2603" actId="1036"/>
          <ac:graphicFrameMkLst>
            <pc:docMk/>
            <pc:sldMk cId="3024545193" sldId="1297"/>
            <ac:graphicFrameMk id="9" creationId="{8E805570-1F13-44A3-989F-4958B09B752D}"/>
          </ac:graphicFrameMkLst>
        </pc:graphicFrameChg>
        <pc:picChg chg="mod">
          <ac:chgData name="Gilberto Santos Junior" userId="96a7d4d18d04a675" providerId="LiveId" clId="{E93D94A3-3E56-4AC7-BF72-7CFB96829191}" dt="2021-03-30T18:54:03.969" v="2429" actId="1076"/>
          <ac:picMkLst>
            <pc:docMk/>
            <pc:sldMk cId="3024545193" sldId="1297"/>
            <ac:picMk id="4" creationId="{6F6C53D4-4172-4AAA-97A9-CA4770165956}"/>
          </ac:picMkLst>
        </pc:picChg>
        <pc:picChg chg="add del">
          <ac:chgData name="Gilberto Santos Junior" userId="96a7d4d18d04a675" providerId="LiveId" clId="{E93D94A3-3E56-4AC7-BF72-7CFB96829191}" dt="2021-03-30T18:57:17.500" v="2521"/>
          <ac:picMkLst>
            <pc:docMk/>
            <pc:sldMk cId="3024545193" sldId="1297"/>
            <ac:picMk id="5" creationId="{DC07A1A2-8CC2-4FDF-A850-3AEB5C866D8E}"/>
          </ac:picMkLst>
        </pc:picChg>
      </pc:sldChg>
      <pc:sldChg chg="addSp delSp modSp add mod">
        <pc:chgData name="Gilberto Santos Junior" userId="96a7d4d18d04a675" providerId="LiveId" clId="{E93D94A3-3E56-4AC7-BF72-7CFB96829191}" dt="2021-03-31T00:46:35.221" v="4073" actId="207"/>
        <pc:sldMkLst>
          <pc:docMk/>
          <pc:sldMk cId="2775942946" sldId="1298"/>
        </pc:sldMkLst>
        <pc:spChg chg="mod">
          <ac:chgData name="Gilberto Santos Junior" userId="96a7d4d18d04a675" providerId="LiveId" clId="{E93D94A3-3E56-4AC7-BF72-7CFB96829191}" dt="2021-03-31T00:46:35.221" v="4073" actId="207"/>
          <ac:spMkLst>
            <pc:docMk/>
            <pc:sldMk cId="2775942946" sldId="1298"/>
            <ac:spMk id="6" creationId="{5A8CF717-ED7A-4F0A-A806-1919A92A71AB}"/>
          </ac:spMkLst>
        </pc:spChg>
        <pc:spChg chg="del">
          <ac:chgData name="Gilberto Santos Junior" userId="96a7d4d18d04a675" providerId="LiveId" clId="{E93D94A3-3E56-4AC7-BF72-7CFB96829191}" dt="2021-03-30T19:04:05.788" v="2810" actId="478"/>
          <ac:spMkLst>
            <pc:docMk/>
            <pc:sldMk cId="2775942946" sldId="1298"/>
            <ac:spMk id="7" creationId="{17D39901-B32B-4AD2-9DC3-6C86B92D1D5F}"/>
          </ac:spMkLst>
        </pc:spChg>
        <pc:spChg chg="add mod">
          <ac:chgData name="Gilberto Santos Junior" userId="96a7d4d18d04a675" providerId="LiveId" clId="{E93D94A3-3E56-4AC7-BF72-7CFB96829191}" dt="2021-03-30T19:04:33.620" v="2876" actId="1035"/>
          <ac:spMkLst>
            <pc:docMk/>
            <pc:sldMk cId="2775942946" sldId="1298"/>
            <ac:spMk id="8" creationId="{BD36C6F6-21DF-425F-BC97-94E6294598A2}"/>
          </ac:spMkLst>
        </pc:spChg>
        <pc:graphicFrameChg chg="mod">
          <ac:chgData name="Gilberto Santos Junior" userId="96a7d4d18d04a675" providerId="LiveId" clId="{E93D94A3-3E56-4AC7-BF72-7CFB96829191}" dt="2021-03-30T19:04:38.628" v="2885" actId="1036"/>
          <ac:graphicFrameMkLst>
            <pc:docMk/>
            <pc:sldMk cId="2775942946" sldId="1298"/>
            <ac:graphicFrameMk id="9" creationId="{8E805570-1F13-44A3-989F-4958B09B752D}"/>
          </ac:graphicFrameMkLst>
        </pc:graphicFrameChg>
        <pc:picChg chg="mod">
          <ac:chgData name="Gilberto Santos Junior" userId="96a7d4d18d04a675" providerId="LiveId" clId="{E93D94A3-3E56-4AC7-BF72-7CFB96829191}" dt="2021-03-30T19:04:09.647" v="2834" actId="1035"/>
          <ac:picMkLst>
            <pc:docMk/>
            <pc:sldMk cId="2775942946" sldId="1298"/>
            <ac:picMk id="4" creationId="{6F6C53D4-4172-4AAA-97A9-CA4770165956}"/>
          </ac:picMkLst>
        </pc:picChg>
      </pc:sldChg>
      <pc:sldChg chg="addSp delSp modSp add mod">
        <pc:chgData name="Gilberto Santos Junior" userId="96a7d4d18d04a675" providerId="LiveId" clId="{E93D94A3-3E56-4AC7-BF72-7CFB96829191}" dt="2021-03-31T00:05:16.012" v="3267"/>
        <pc:sldMkLst>
          <pc:docMk/>
          <pc:sldMk cId="3010248441" sldId="1299"/>
        </pc:sldMkLst>
        <pc:spChg chg="add mod">
          <ac:chgData name="Gilberto Santos Junior" userId="96a7d4d18d04a675" providerId="LiveId" clId="{E93D94A3-3E56-4AC7-BF72-7CFB96829191}" dt="2021-03-31T00:05:16.012" v="3267"/>
          <ac:spMkLst>
            <pc:docMk/>
            <pc:sldMk cId="3010248441" sldId="1299"/>
            <ac:spMk id="4" creationId="{52A830CF-B283-48E7-9A42-959C05E7FFBA}"/>
          </ac:spMkLst>
        </pc:spChg>
        <pc:spChg chg="mod">
          <ac:chgData name="Gilberto Santos Junior" userId="96a7d4d18d04a675" providerId="LiveId" clId="{E93D94A3-3E56-4AC7-BF72-7CFB96829191}" dt="2021-03-30T23:58:49.424" v="3250" actId="20577"/>
          <ac:spMkLst>
            <pc:docMk/>
            <pc:sldMk cId="3010248441" sldId="1299"/>
            <ac:spMk id="6" creationId="{5A8CF717-ED7A-4F0A-A806-1919A92A71AB}"/>
          </ac:spMkLst>
        </pc:spChg>
        <pc:spChg chg="add del mod">
          <ac:chgData name="Gilberto Santos Junior" userId="96a7d4d18d04a675" providerId="LiveId" clId="{E93D94A3-3E56-4AC7-BF72-7CFB96829191}" dt="2021-03-31T00:05:14.172" v="3266" actId="478"/>
          <ac:spMkLst>
            <pc:docMk/>
            <pc:sldMk cId="3010248441" sldId="1299"/>
            <ac:spMk id="7" creationId="{941EB9BE-6CFD-4739-B7A8-E3B2B1B1D3B0}"/>
          </ac:spMkLst>
        </pc:spChg>
        <pc:spChg chg="del">
          <ac:chgData name="Gilberto Santos Junior" userId="96a7d4d18d04a675" providerId="LiveId" clId="{E93D94A3-3E56-4AC7-BF72-7CFB96829191}" dt="2021-03-30T19:12:58.236" v="3241" actId="478"/>
          <ac:spMkLst>
            <pc:docMk/>
            <pc:sldMk cId="3010248441" sldId="1299"/>
            <ac:spMk id="8" creationId="{BD36C6F6-21DF-425F-BC97-94E6294598A2}"/>
          </ac:spMkLst>
        </pc:spChg>
        <pc:graphicFrameChg chg="del">
          <ac:chgData name="Gilberto Santos Junior" userId="96a7d4d18d04a675" providerId="LiveId" clId="{E93D94A3-3E56-4AC7-BF72-7CFB96829191}" dt="2021-03-30T19:12:56.492" v="3240" actId="478"/>
          <ac:graphicFrameMkLst>
            <pc:docMk/>
            <pc:sldMk cId="3010248441" sldId="1299"/>
            <ac:graphicFrameMk id="9" creationId="{8E805570-1F13-44A3-989F-4958B09B752D}"/>
          </ac:graphicFrameMkLst>
        </pc:graphicFrameChg>
        <pc:picChg chg="del">
          <ac:chgData name="Gilberto Santos Junior" userId="96a7d4d18d04a675" providerId="LiveId" clId="{E93D94A3-3E56-4AC7-BF72-7CFB96829191}" dt="2021-03-30T19:07:31.444" v="2888" actId="478"/>
          <ac:picMkLst>
            <pc:docMk/>
            <pc:sldMk cId="3010248441" sldId="1299"/>
            <ac:picMk id="4" creationId="{6F6C53D4-4172-4AAA-97A9-CA4770165956}"/>
          </ac:picMkLst>
        </pc:picChg>
      </pc:sldChg>
      <pc:sldChg chg="addSp modSp add mod">
        <pc:chgData name="Gilberto Santos Junior" userId="96a7d4d18d04a675" providerId="LiveId" clId="{E93D94A3-3E56-4AC7-BF72-7CFB96829191}" dt="2021-03-31T01:04:52.534" v="4282" actId="20577"/>
        <pc:sldMkLst>
          <pc:docMk/>
          <pc:sldMk cId="3808707659" sldId="1300"/>
        </pc:sldMkLst>
        <pc:spChg chg="add mod">
          <ac:chgData name="Gilberto Santos Junior" userId="96a7d4d18d04a675" providerId="LiveId" clId="{E93D94A3-3E56-4AC7-BF72-7CFB96829191}" dt="2021-03-31T00:59:08.206" v="4267"/>
          <ac:spMkLst>
            <pc:docMk/>
            <pc:sldMk cId="3808707659" sldId="1300"/>
            <ac:spMk id="4" creationId="{80D49688-87CB-4E3B-A345-9CBED064D6E0}"/>
          </ac:spMkLst>
        </pc:spChg>
        <pc:spChg chg="mod">
          <ac:chgData name="Gilberto Santos Junior" userId="96a7d4d18d04a675" providerId="LiveId" clId="{E93D94A3-3E56-4AC7-BF72-7CFB96829191}" dt="2021-03-31T01:04:52.534" v="4282" actId="20577"/>
          <ac:spMkLst>
            <pc:docMk/>
            <pc:sldMk cId="3808707659" sldId="1300"/>
            <ac:spMk id="6" creationId="{5A8CF717-ED7A-4F0A-A806-1919A92A71AB}"/>
          </ac:spMkLst>
        </pc:spChg>
        <pc:spChg chg="mod">
          <ac:chgData name="Gilberto Santos Junior" userId="96a7d4d18d04a675" providerId="LiveId" clId="{E93D94A3-3E56-4AC7-BF72-7CFB96829191}" dt="2021-03-31T00:03:30.137" v="3262" actId="255"/>
          <ac:spMkLst>
            <pc:docMk/>
            <pc:sldMk cId="3808707659" sldId="1300"/>
            <ac:spMk id="7" creationId="{941EB9BE-6CFD-4739-B7A8-E3B2B1B1D3B0}"/>
          </ac:spMkLst>
        </pc:spChg>
      </pc:sldChg>
      <pc:sldChg chg="addSp modSp add mod">
        <pc:chgData name="Gilberto Santos Junior" userId="96a7d4d18d04a675" providerId="LiveId" clId="{E93D94A3-3E56-4AC7-BF72-7CFB96829191}" dt="2021-03-31T00:57:59.973" v="4260" actId="1036"/>
        <pc:sldMkLst>
          <pc:docMk/>
          <pc:sldMk cId="2133342830" sldId="1301"/>
        </pc:sldMkLst>
        <pc:spChg chg="add mod">
          <ac:chgData name="Gilberto Santos Junior" userId="96a7d4d18d04a675" providerId="LiveId" clId="{E93D94A3-3E56-4AC7-BF72-7CFB96829191}" dt="2021-03-31T00:57:59.973" v="4260" actId="1036"/>
          <ac:spMkLst>
            <pc:docMk/>
            <pc:sldMk cId="2133342830" sldId="1301"/>
            <ac:spMk id="2" creationId="{081CB099-4E4C-4686-9AEF-FB7D8F1D8002}"/>
          </ac:spMkLst>
        </pc:spChg>
        <pc:spChg chg="mod">
          <ac:chgData name="Gilberto Santos Junior" userId="96a7d4d18d04a675" providerId="LiveId" clId="{E93D94A3-3E56-4AC7-BF72-7CFB96829191}" dt="2021-03-31T00:57:46.181" v="4240" actId="20577"/>
          <ac:spMkLst>
            <pc:docMk/>
            <pc:sldMk cId="2133342830" sldId="1301"/>
            <ac:spMk id="6" creationId="{5A8CF717-ED7A-4F0A-A806-1919A92A71AB}"/>
          </ac:spMkLst>
        </pc:spChg>
        <pc:spChg chg="mod">
          <ac:chgData name="Gilberto Santos Junior" userId="96a7d4d18d04a675" providerId="LiveId" clId="{E93D94A3-3E56-4AC7-BF72-7CFB96829191}" dt="2021-03-31T00:03:36.145" v="3263" actId="255"/>
          <ac:spMkLst>
            <pc:docMk/>
            <pc:sldMk cId="2133342830" sldId="1301"/>
            <ac:spMk id="7" creationId="{941EB9BE-6CFD-4739-B7A8-E3B2B1B1D3B0}"/>
          </ac:spMkLst>
        </pc:spChg>
      </pc:sldChg>
      <pc:sldChg chg="addSp modSp add mod">
        <pc:chgData name="Gilberto Santos Junior" userId="96a7d4d18d04a675" providerId="LiveId" clId="{E93D94A3-3E56-4AC7-BF72-7CFB96829191}" dt="2021-03-31T00:59:37.734" v="4272"/>
        <pc:sldMkLst>
          <pc:docMk/>
          <pc:sldMk cId="833231996" sldId="1302"/>
        </pc:sldMkLst>
        <pc:spChg chg="add mod">
          <ac:chgData name="Gilberto Santos Junior" userId="96a7d4d18d04a675" providerId="LiveId" clId="{E93D94A3-3E56-4AC7-BF72-7CFB96829191}" dt="2021-03-31T00:59:37.734" v="4272"/>
          <ac:spMkLst>
            <pc:docMk/>
            <pc:sldMk cId="833231996" sldId="1302"/>
            <ac:spMk id="4" creationId="{44B7A731-4E20-45AA-B4D9-7F5BD1A4DC79}"/>
          </ac:spMkLst>
        </pc:spChg>
        <pc:spChg chg="mod">
          <ac:chgData name="Gilberto Santos Junior" userId="96a7d4d18d04a675" providerId="LiveId" clId="{E93D94A3-3E56-4AC7-BF72-7CFB96829191}" dt="2021-03-31T00:59:30.191" v="4271" actId="20577"/>
          <ac:spMkLst>
            <pc:docMk/>
            <pc:sldMk cId="833231996" sldId="1302"/>
            <ac:spMk id="6" creationId="{5A8CF717-ED7A-4F0A-A806-1919A92A71AB}"/>
          </ac:spMkLst>
        </pc:spChg>
        <pc:spChg chg="mod">
          <ac:chgData name="Gilberto Santos Junior" userId="96a7d4d18d04a675" providerId="LiveId" clId="{E93D94A3-3E56-4AC7-BF72-7CFB96829191}" dt="2021-03-31T00:03:17.465" v="3261" actId="255"/>
          <ac:spMkLst>
            <pc:docMk/>
            <pc:sldMk cId="833231996" sldId="1302"/>
            <ac:spMk id="7" creationId="{941EB9BE-6CFD-4739-B7A8-E3B2B1B1D3B0}"/>
          </ac:spMkLst>
        </pc:spChg>
      </pc:sldChg>
      <pc:sldChg chg="addSp delSp modSp add mod">
        <pc:chgData name="Gilberto Santos Junior" userId="96a7d4d18d04a675" providerId="LiveId" clId="{E93D94A3-3E56-4AC7-BF72-7CFB96829191}" dt="2021-03-31T00:49:34.558" v="4219" actId="20577"/>
        <pc:sldMkLst>
          <pc:docMk/>
          <pc:sldMk cId="3148173340" sldId="1303"/>
        </pc:sldMkLst>
        <pc:spChg chg="mod">
          <ac:chgData name="Gilberto Santos Junior" userId="96a7d4d18d04a675" providerId="LiveId" clId="{E93D94A3-3E56-4AC7-BF72-7CFB96829191}" dt="2021-03-31T00:06:10.069" v="3269" actId="20577"/>
          <ac:spMkLst>
            <pc:docMk/>
            <pc:sldMk cId="3148173340" sldId="1303"/>
            <ac:spMk id="6" creationId="{5A8CF717-ED7A-4F0A-A806-1919A92A71AB}"/>
          </ac:spMkLst>
        </pc:spChg>
        <pc:spChg chg="add mod">
          <ac:chgData name="Gilberto Santos Junior" userId="96a7d4d18d04a675" providerId="LiveId" clId="{E93D94A3-3E56-4AC7-BF72-7CFB96829191}" dt="2021-03-31T00:49:34.558" v="4219" actId="20577"/>
          <ac:spMkLst>
            <pc:docMk/>
            <pc:sldMk cId="3148173340" sldId="1303"/>
            <ac:spMk id="7" creationId="{62D2FBFF-3B32-4E12-AFE8-C05690010BDE}"/>
          </ac:spMkLst>
        </pc:spChg>
        <pc:spChg chg="del mod">
          <ac:chgData name="Gilberto Santos Junior" userId="96a7d4d18d04a675" providerId="LiveId" clId="{E93D94A3-3E56-4AC7-BF72-7CFB96829191}" dt="2021-03-31T00:06:55.922" v="3297" actId="478"/>
          <ac:spMkLst>
            <pc:docMk/>
            <pc:sldMk cId="3148173340" sldId="1303"/>
            <ac:spMk id="8" creationId="{BD36C6F6-21DF-425F-BC97-94E6294598A2}"/>
          </ac:spMkLst>
        </pc:spChg>
        <pc:graphicFrameChg chg="del">
          <ac:chgData name="Gilberto Santos Junior" userId="96a7d4d18d04a675" providerId="LiveId" clId="{E93D94A3-3E56-4AC7-BF72-7CFB96829191}" dt="2021-03-31T00:06:13.113" v="3270" actId="478"/>
          <ac:graphicFrameMkLst>
            <pc:docMk/>
            <pc:sldMk cId="3148173340" sldId="1303"/>
            <ac:graphicFrameMk id="9" creationId="{8E805570-1F13-44A3-989F-4958B09B752D}"/>
          </ac:graphicFrameMkLst>
        </pc:graphicFrameChg>
      </pc:sldChg>
      <pc:sldChg chg="addSp modSp add mod">
        <pc:chgData name="Gilberto Santos Junior" userId="96a7d4d18d04a675" providerId="LiveId" clId="{E93D94A3-3E56-4AC7-BF72-7CFB96829191}" dt="2021-03-31T00:15:40.954" v="3705" actId="1036"/>
        <pc:sldMkLst>
          <pc:docMk/>
          <pc:sldMk cId="111070001" sldId="1304"/>
        </pc:sldMkLst>
        <pc:spChg chg="mod">
          <ac:chgData name="Gilberto Santos Junior" userId="96a7d4d18d04a675" providerId="LiveId" clId="{E93D94A3-3E56-4AC7-BF72-7CFB96829191}" dt="2021-03-31T00:13:02.746" v="3532" actId="20577"/>
          <ac:spMkLst>
            <pc:docMk/>
            <pc:sldMk cId="111070001" sldId="1304"/>
            <ac:spMk id="4" creationId="{770739EA-D57C-49FA-B778-D2B322AC3CE4}"/>
          </ac:spMkLst>
        </pc:spChg>
        <pc:spChg chg="add mod">
          <ac:chgData name="Gilberto Santos Junior" userId="96a7d4d18d04a675" providerId="LiveId" clId="{E93D94A3-3E56-4AC7-BF72-7CFB96829191}" dt="2021-03-31T00:15:36.146" v="3699" actId="1035"/>
          <ac:spMkLst>
            <pc:docMk/>
            <pc:sldMk cId="111070001" sldId="1304"/>
            <ac:spMk id="5" creationId="{2F0833E6-5ECD-4EB2-99ED-E477438D71F1}"/>
          </ac:spMkLst>
        </pc:spChg>
        <pc:picChg chg="add mod">
          <ac:chgData name="Gilberto Santos Junior" userId="96a7d4d18d04a675" providerId="LiveId" clId="{E93D94A3-3E56-4AC7-BF72-7CFB96829191}" dt="2021-03-31T00:15:40.954" v="3705" actId="1036"/>
          <ac:picMkLst>
            <pc:docMk/>
            <pc:sldMk cId="111070001" sldId="1304"/>
            <ac:picMk id="3" creationId="{7212B53D-DF70-4425-AD9E-77DD4B6B9312}"/>
          </ac:picMkLst>
        </pc:picChg>
      </pc:sldChg>
      <pc:sldChg chg="add del">
        <pc:chgData name="Gilberto Santos Junior" userId="96a7d4d18d04a675" providerId="LiveId" clId="{E93D94A3-3E56-4AC7-BF72-7CFB96829191}" dt="2021-03-31T00:11:37.052" v="3522"/>
        <pc:sldMkLst>
          <pc:docMk/>
          <pc:sldMk cId="1894855319" sldId="1304"/>
        </pc:sldMkLst>
      </pc:sldChg>
      <pc:sldChg chg="delSp modSp add mod ord modTransition">
        <pc:chgData name="Gilberto Santos Junior" userId="96a7d4d18d04a675" providerId="LiveId" clId="{E93D94A3-3E56-4AC7-BF72-7CFB96829191}" dt="2021-03-31T00:17:08.838" v="3789"/>
        <pc:sldMkLst>
          <pc:docMk/>
          <pc:sldMk cId="2225112478" sldId="1305"/>
        </pc:sldMkLst>
        <pc:spChg chg="del">
          <ac:chgData name="Gilberto Santos Junior" userId="96a7d4d18d04a675" providerId="LiveId" clId="{E93D94A3-3E56-4AC7-BF72-7CFB96829191}" dt="2021-03-31T00:16:24.810" v="3711" actId="478"/>
          <ac:spMkLst>
            <pc:docMk/>
            <pc:sldMk cId="2225112478" sldId="1305"/>
            <ac:spMk id="4" creationId="{770739EA-D57C-49FA-B778-D2B322AC3CE4}"/>
          </ac:spMkLst>
        </pc:spChg>
        <pc:spChg chg="mod">
          <ac:chgData name="Gilberto Santos Junior" userId="96a7d4d18d04a675" providerId="LiveId" clId="{E93D94A3-3E56-4AC7-BF72-7CFB96829191}" dt="2021-03-31T00:16:54.827" v="3786" actId="1035"/>
          <ac:spMkLst>
            <pc:docMk/>
            <pc:sldMk cId="2225112478" sldId="1305"/>
            <ac:spMk id="5" creationId="{2F0833E6-5ECD-4EB2-99ED-E477438D71F1}"/>
          </ac:spMkLst>
        </pc:spChg>
        <pc:picChg chg="del">
          <ac:chgData name="Gilberto Santos Junior" userId="96a7d4d18d04a675" providerId="LiveId" clId="{E93D94A3-3E56-4AC7-BF72-7CFB96829191}" dt="2021-03-31T00:16:22.906" v="3710" actId="478"/>
          <ac:picMkLst>
            <pc:docMk/>
            <pc:sldMk cId="2225112478" sldId="1305"/>
            <ac:picMk id="3" creationId="{7212B53D-DF70-4425-AD9E-77DD4B6B9312}"/>
          </ac:picMkLst>
        </pc:picChg>
      </pc:sldChg>
      <pc:sldChg chg="addSp delSp modSp add mod modTransition">
        <pc:chgData name="Gilberto Santos Junior" userId="96a7d4d18d04a675" providerId="LiveId" clId="{E93D94A3-3E56-4AC7-BF72-7CFB96829191}" dt="2021-03-31T00:21:22.289" v="3934"/>
        <pc:sldMkLst>
          <pc:docMk/>
          <pc:sldMk cId="3908774469" sldId="1306"/>
        </pc:sldMkLst>
        <pc:spChg chg="del mod">
          <ac:chgData name="Gilberto Santos Junior" userId="96a7d4d18d04a675" providerId="LiveId" clId="{E93D94A3-3E56-4AC7-BF72-7CFB96829191}" dt="2021-03-31T00:19:36.844" v="3855" actId="478"/>
          <ac:spMkLst>
            <pc:docMk/>
            <pc:sldMk cId="3908774469" sldId="1306"/>
            <ac:spMk id="4" creationId="{770739EA-D57C-49FA-B778-D2B322AC3CE4}"/>
          </ac:spMkLst>
        </pc:spChg>
        <pc:spChg chg="mod">
          <ac:chgData name="Gilberto Santos Junior" userId="96a7d4d18d04a675" providerId="LiveId" clId="{E93D94A3-3E56-4AC7-BF72-7CFB96829191}" dt="2021-03-31T00:20:44.955" v="3933" actId="255"/>
          <ac:spMkLst>
            <pc:docMk/>
            <pc:sldMk cId="3908774469" sldId="1306"/>
            <ac:spMk id="5" creationId="{2F0833E6-5ECD-4EB2-99ED-E477438D71F1}"/>
          </ac:spMkLst>
        </pc:spChg>
        <pc:picChg chg="del">
          <ac:chgData name="Gilberto Santos Junior" userId="96a7d4d18d04a675" providerId="LiveId" clId="{E93D94A3-3E56-4AC7-BF72-7CFB96829191}" dt="2021-03-31T00:18:18.570" v="3798" actId="478"/>
          <ac:picMkLst>
            <pc:docMk/>
            <pc:sldMk cId="3908774469" sldId="1306"/>
            <ac:picMk id="3" creationId="{7212B53D-DF70-4425-AD9E-77DD4B6B9312}"/>
          </ac:picMkLst>
        </pc:picChg>
        <pc:picChg chg="add del">
          <ac:chgData name="Gilberto Santos Junior" userId="96a7d4d18d04a675" providerId="LiveId" clId="{E93D94A3-3E56-4AC7-BF72-7CFB96829191}" dt="2021-03-31T00:19:24.045" v="3852" actId="478"/>
          <ac:picMkLst>
            <pc:docMk/>
            <pc:sldMk cId="3908774469" sldId="1306"/>
            <ac:picMk id="6" creationId="{45127507-0B5E-4D6A-9782-ECDF2B694B33}"/>
          </ac:picMkLst>
        </pc:picChg>
      </pc:sldChg>
      <pc:sldChg chg="delSp modSp add mod ord modTransition">
        <pc:chgData name="Gilberto Santos Junior" userId="96a7d4d18d04a675" providerId="LiveId" clId="{E93D94A3-3E56-4AC7-BF72-7CFB96829191}" dt="2021-03-31T00:19:17.069" v="3851"/>
        <pc:sldMkLst>
          <pc:docMk/>
          <pc:sldMk cId="484717745" sldId="1307"/>
        </pc:sldMkLst>
        <pc:spChg chg="del">
          <ac:chgData name="Gilberto Santos Junior" userId="96a7d4d18d04a675" providerId="LiveId" clId="{E93D94A3-3E56-4AC7-BF72-7CFB96829191}" dt="2021-03-31T00:18:42.138" v="3802" actId="478"/>
          <ac:spMkLst>
            <pc:docMk/>
            <pc:sldMk cId="484717745" sldId="1307"/>
            <ac:spMk id="5" creationId="{2F0833E6-5ECD-4EB2-99ED-E477438D71F1}"/>
          </ac:spMkLst>
        </pc:spChg>
        <pc:picChg chg="mod">
          <ac:chgData name="Gilberto Santos Junior" userId="96a7d4d18d04a675" providerId="LiveId" clId="{E93D94A3-3E56-4AC7-BF72-7CFB96829191}" dt="2021-03-31T00:18:51.978" v="3846" actId="1036"/>
          <ac:picMkLst>
            <pc:docMk/>
            <pc:sldMk cId="484717745" sldId="1307"/>
            <ac:picMk id="6" creationId="{45127507-0B5E-4D6A-9782-ECDF2B694B33}"/>
          </ac:picMkLst>
        </pc:picChg>
      </pc:sldChg>
      <pc:sldChg chg="modSp add del mod">
        <pc:chgData name="Gilberto Santos Junior" userId="96a7d4d18d04a675" providerId="LiveId" clId="{E93D94A3-3E56-4AC7-BF72-7CFB96829191}" dt="2021-03-31T00:23:43.626" v="3949"/>
        <pc:sldMkLst>
          <pc:docMk/>
          <pc:sldMk cId="1890741191" sldId="1308"/>
        </pc:sldMkLst>
        <pc:spChg chg="mod">
          <ac:chgData name="Gilberto Santos Junior" userId="96a7d4d18d04a675" providerId="LiveId" clId="{E93D94A3-3E56-4AC7-BF72-7CFB96829191}" dt="2021-03-31T00:23:43.626" v="3949"/>
          <ac:spMkLst>
            <pc:docMk/>
            <pc:sldMk cId="1890741191" sldId="1308"/>
            <ac:spMk id="4098" creationId="{00000000-0000-0000-0000-000000000000}"/>
          </ac:spMkLst>
        </pc:spChg>
      </pc:sldChg>
      <pc:sldChg chg="modSp add">
        <pc:chgData name="Gilberto Santos Junior" userId="96a7d4d18d04a675" providerId="LiveId" clId="{E93D94A3-3E56-4AC7-BF72-7CFB96829191}" dt="2021-03-31T22:41:01.493" v="4301" actId="1036"/>
        <pc:sldMkLst>
          <pc:docMk/>
          <pc:sldMk cId="3742399619" sldId="1308"/>
        </pc:sldMkLst>
        <pc:spChg chg="mod">
          <ac:chgData name="Gilberto Santos Junior" userId="96a7d4d18d04a675" providerId="LiveId" clId="{E93D94A3-3E56-4AC7-BF72-7CFB96829191}" dt="2021-03-31T22:41:01.493" v="4301" actId="1036"/>
          <ac:spMkLst>
            <pc:docMk/>
            <pc:sldMk cId="3742399619" sldId="1308"/>
            <ac:spMk id="4098" creationId="{00000000-0000-0000-0000-000000000000}"/>
          </ac:spMkLst>
        </pc:spChg>
      </pc:sldChg>
      <pc:sldChg chg="modSp add del mod">
        <pc:chgData name="Gilberto Santos Junior" userId="96a7d4d18d04a675" providerId="LiveId" clId="{E93D94A3-3E56-4AC7-BF72-7CFB96829191}" dt="2021-03-31T00:23:43.626" v="3949"/>
        <pc:sldMkLst>
          <pc:docMk/>
          <pc:sldMk cId="2336122770" sldId="1309"/>
        </pc:sldMkLst>
        <pc:spChg chg="mod">
          <ac:chgData name="Gilberto Santos Junior" userId="96a7d4d18d04a675" providerId="LiveId" clId="{E93D94A3-3E56-4AC7-BF72-7CFB96829191}" dt="2021-03-31T00:23:43.626" v="3949"/>
          <ac:spMkLst>
            <pc:docMk/>
            <pc:sldMk cId="2336122770" sldId="1309"/>
            <ac:spMk id="4098" creationId="{00000000-0000-0000-0000-000000000000}"/>
          </ac:spMkLst>
        </pc:spChg>
      </pc:sldChg>
      <pc:sldChg chg="add">
        <pc:chgData name="Gilberto Santos Junior" userId="96a7d4d18d04a675" providerId="LiveId" clId="{E93D94A3-3E56-4AC7-BF72-7CFB96829191}" dt="2021-03-31T00:23:43.642" v="3950"/>
        <pc:sldMkLst>
          <pc:docMk/>
          <pc:sldMk cId="3675527022" sldId="1309"/>
        </pc:sldMkLst>
      </pc:sldChg>
      <pc:sldChg chg="addSp modSp add mod">
        <pc:chgData name="Gilberto Santos Junior" userId="96a7d4d18d04a675" providerId="LiveId" clId="{E93D94A3-3E56-4AC7-BF72-7CFB96829191}" dt="2021-03-31T00:24:12.754" v="3969" actId="1037"/>
        <pc:sldMkLst>
          <pc:docMk/>
          <pc:sldMk cId="1641886476" sldId="1310"/>
        </pc:sldMkLst>
        <pc:picChg chg="add mod">
          <ac:chgData name="Gilberto Santos Junior" userId="96a7d4d18d04a675" providerId="LiveId" clId="{E93D94A3-3E56-4AC7-BF72-7CFB96829191}" dt="2021-03-31T00:24:12.754" v="3969" actId="1037"/>
          <ac:picMkLst>
            <pc:docMk/>
            <pc:sldMk cId="1641886476" sldId="1310"/>
            <ac:picMk id="10" creationId="{F711E34C-4C2D-473D-9C7C-3017F470895F}"/>
          </ac:picMkLst>
        </pc:picChg>
      </pc:sldChg>
      <pc:sldChg chg="modSp add del mod">
        <pc:chgData name="Gilberto Santos Junior" userId="96a7d4d18d04a675" providerId="LiveId" clId="{E93D94A3-3E56-4AC7-BF72-7CFB96829191}" dt="2021-03-31T00:23:43.626" v="3949"/>
        <pc:sldMkLst>
          <pc:docMk/>
          <pc:sldMk cId="3605586958" sldId="1310"/>
        </pc:sldMkLst>
        <pc:spChg chg="mod">
          <ac:chgData name="Gilberto Santos Junior" userId="96a7d4d18d04a675" providerId="LiveId" clId="{E93D94A3-3E56-4AC7-BF72-7CFB96829191}" dt="2021-03-31T00:23:43.626" v="3949"/>
          <ac:spMkLst>
            <pc:docMk/>
            <pc:sldMk cId="3605586958" sldId="1310"/>
            <ac:spMk id="19458" creationId="{00000000-0000-0000-0000-000000000000}"/>
          </ac:spMkLst>
        </pc:spChg>
      </pc:sldChg>
      <pc:sldChg chg="modSp add del mod">
        <pc:chgData name="Gilberto Santos Junior" userId="96a7d4d18d04a675" providerId="LiveId" clId="{E93D94A3-3E56-4AC7-BF72-7CFB96829191}" dt="2021-03-31T00:23:43.626" v="3949"/>
        <pc:sldMkLst>
          <pc:docMk/>
          <pc:sldMk cId="304826093" sldId="1311"/>
        </pc:sldMkLst>
        <pc:spChg chg="mod">
          <ac:chgData name="Gilberto Santos Junior" userId="96a7d4d18d04a675" providerId="LiveId" clId="{E93D94A3-3E56-4AC7-BF72-7CFB96829191}" dt="2021-03-31T00:23:43.626" v="3949"/>
          <ac:spMkLst>
            <pc:docMk/>
            <pc:sldMk cId="304826093" sldId="1311"/>
            <ac:spMk id="4098" creationId="{00000000-0000-0000-0000-000000000000}"/>
          </ac:spMkLst>
        </pc:spChg>
      </pc:sldChg>
      <pc:sldChg chg="modSp add mod">
        <pc:chgData name="Gilberto Santos Junior" userId="96a7d4d18d04a675" providerId="LiveId" clId="{E93D94A3-3E56-4AC7-BF72-7CFB96829191}" dt="2021-03-31T00:25:17.560" v="4063" actId="1035"/>
        <pc:sldMkLst>
          <pc:docMk/>
          <pc:sldMk cId="912189187" sldId="1311"/>
        </pc:sldMkLst>
        <pc:spChg chg="mod">
          <ac:chgData name="Gilberto Santos Junior" userId="96a7d4d18d04a675" providerId="LiveId" clId="{E93D94A3-3E56-4AC7-BF72-7CFB96829191}" dt="2021-03-31T00:25:17.560" v="4063" actId="1035"/>
          <ac:spMkLst>
            <pc:docMk/>
            <pc:sldMk cId="912189187" sldId="1311"/>
            <ac:spMk id="4098" creationId="{00000000-0000-0000-0000-000000000000}"/>
          </ac:spMkLst>
        </pc:spChg>
      </pc:sldChg>
      <pc:sldChg chg="add">
        <pc:chgData name="Gilberto Santos Junior" userId="96a7d4d18d04a675" providerId="LiveId" clId="{E93D94A3-3E56-4AC7-BF72-7CFB96829191}" dt="2021-03-31T00:43:22.803" v="4068" actId="2890"/>
        <pc:sldMkLst>
          <pc:docMk/>
          <pc:sldMk cId="3570010102" sldId="1312"/>
        </pc:sldMkLst>
      </pc:sldChg>
      <pc:sldChg chg="modSp add mod ord">
        <pc:chgData name="Gilberto Santos Junior" userId="96a7d4d18d04a675" providerId="LiveId" clId="{E93D94A3-3E56-4AC7-BF72-7CFB96829191}" dt="2021-03-31T00:48:18.744" v="4116"/>
        <pc:sldMkLst>
          <pc:docMk/>
          <pc:sldMk cId="3190095442" sldId="1313"/>
        </pc:sldMkLst>
        <pc:spChg chg="mod">
          <ac:chgData name="Gilberto Santos Junior" userId="96a7d4d18d04a675" providerId="LiveId" clId="{E93D94A3-3E56-4AC7-BF72-7CFB96829191}" dt="2021-03-31T00:48:05.037" v="4114" actId="20577"/>
          <ac:spMkLst>
            <pc:docMk/>
            <pc:sldMk cId="3190095442" sldId="1313"/>
            <ac:spMk id="7" creationId="{62D2FBFF-3B32-4E12-AFE8-C05690010BDE}"/>
          </ac:spMkLst>
        </pc:spChg>
      </pc:sldChg>
      <pc:sldChg chg="modSp add mod">
        <pc:chgData name="Gilberto Santos Junior" userId="96a7d4d18d04a675" providerId="LiveId" clId="{E93D94A3-3E56-4AC7-BF72-7CFB96829191}" dt="2021-03-31T01:05:41.009" v="4284" actId="20577"/>
        <pc:sldMkLst>
          <pc:docMk/>
          <pc:sldMk cId="3877402530" sldId="1314"/>
        </pc:sldMkLst>
        <pc:spChg chg="mod">
          <ac:chgData name="Gilberto Santos Junior" userId="96a7d4d18d04a675" providerId="LiveId" clId="{E93D94A3-3E56-4AC7-BF72-7CFB96829191}" dt="2021-03-31T01:05:41.009" v="4284" actId="20577"/>
          <ac:spMkLst>
            <pc:docMk/>
            <pc:sldMk cId="3877402530" sldId="1314"/>
            <ac:spMk id="7" creationId="{62D2FBFF-3B32-4E12-AFE8-C05690010BDE}"/>
          </ac:spMkLst>
        </pc:spChg>
      </pc:sldChg>
      <pc:sldChg chg="add">
        <pc:chgData name="Gilberto Santos Junior" userId="96a7d4d18d04a675" providerId="LiveId" clId="{E93D94A3-3E56-4AC7-BF72-7CFB96829191}" dt="2021-03-31T01:04:47.289" v="4273" actId="2890"/>
        <pc:sldMkLst>
          <pc:docMk/>
          <pc:sldMk cId="2026276548" sldId="1315"/>
        </pc:sldMkLst>
      </pc:sldChg>
      <pc:sldChg chg="add del">
        <pc:chgData name="Gilberto Santos Junior" userId="96a7d4d18d04a675" providerId="LiveId" clId="{E93D94A3-3E56-4AC7-BF72-7CFB96829191}" dt="2021-03-31T00:59:14.801" v="4268" actId="2696"/>
        <pc:sldMkLst>
          <pc:docMk/>
          <pc:sldMk cId="2450407087" sldId="1315"/>
        </pc:sldMkLst>
      </pc:sldChg>
      <pc:sldChg chg="delSp modSp add mod modTransition">
        <pc:chgData name="Gilberto Santos Junior" userId="96a7d4d18d04a675" providerId="LiveId" clId="{E93D94A3-3E56-4AC7-BF72-7CFB96829191}" dt="2021-04-04T22:46:47.687" v="7989" actId="20577"/>
        <pc:sldMkLst>
          <pc:docMk/>
          <pc:sldMk cId="1047699281" sldId="1316"/>
        </pc:sldMkLst>
        <pc:spChg chg="mod">
          <ac:chgData name="Gilberto Santos Junior" userId="96a7d4d18d04a675" providerId="LiveId" clId="{E93D94A3-3E56-4AC7-BF72-7CFB96829191}" dt="2021-04-04T22:46:47.687" v="7989" actId="20577"/>
          <ac:spMkLst>
            <pc:docMk/>
            <pc:sldMk cId="1047699281" sldId="1316"/>
            <ac:spMk id="5" creationId="{6AB992BE-AB1E-42A9-BEDF-8579F3C4DC6A}"/>
          </ac:spMkLst>
        </pc:spChg>
        <pc:spChg chg="del">
          <ac:chgData name="Gilberto Santos Junior" userId="96a7d4d18d04a675" providerId="LiveId" clId="{E93D94A3-3E56-4AC7-BF72-7CFB96829191}" dt="2021-04-04T03:42:10.019" v="4408" actId="478"/>
          <ac:spMkLst>
            <pc:docMk/>
            <pc:sldMk cId="1047699281" sldId="1316"/>
            <ac:spMk id="6" creationId="{5A8CF717-ED7A-4F0A-A806-1919A92A71AB}"/>
          </ac:spMkLst>
        </pc:spChg>
        <pc:spChg chg="mod">
          <ac:chgData name="Gilberto Santos Junior" userId="96a7d4d18d04a675" providerId="LiveId" clId="{E93D94A3-3E56-4AC7-BF72-7CFB96829191}" dt="2021-04-04T03:40:10.457" v="4389"/>
          <ac:spMkLst>
            <pc:docMk/>
            <pc:sldMk cId="1047699281" sldId="1316"/>
            <ac:spMk id="7" creationId="{17D39901-B32B-4AD2-9DC3-6C86B92D1D5F}"/>
          </ac:spMkLst>
        </pc:spChg>
        <pc:picChg chg="del">
          <ac:chgData name="Gilberto Santos Junior" userId="96a7d4d18d04a675" providerId="LiveId" clId="{E93D94A3-3E56-4AC7-BF72-7CFB96829191}" dt="2021-04-04T03:40:28.517" v="4390" actId="478"/>
          <ac:picMkLst>
            <pc:docMk/>
            <pc:sldMk cId="1047699281" sldId="1316"/>
            <ac:picMk id="4" creationId="{6F6C53D4-4172-4AAA-97A9-CA4770165956}"/>
          </ac:picMkLst>
        </pc:picChg>
      </pc:sldChg>
      <pc:sldChg chg="add del">
        <pc:chgData name="Gilberto Santos Junior" userId="96a7d4d18d04a675" providerId="LiveId" clId="{E93D94A3-3E56-4AC7-BF72-7CFB96829191}" dt="2021-04-04T03:39:20.327" v="4354"/>
        <pc:sldMkLst>
          <pc:docMk/>
          <pc:sldMk cId="2315313947" sldId="1316"/>
        </pc:sldMkLst>
      </pc:sldChg>
      <pc:sldChg chg="addSp delSp modSp add del mod">
        <pc:chgData name="Gilberto Santos Junior" userId="96a7d4d18d04a675" providerId="LiveId" clId="{E93D94A3-3E56-4AC7-BF72-7CFB96829191}" dt="2021-04-04T17:30:00.894" v="6141" actId="2696"/>
        <pc:sldMkLst>
          <pc:docMk/>
          <pc:sldMk cId="3478916699" sldId="1317"/>
        </pc:sldMkLst>
        <pc:spChg chg="add mod">
          <ac:chgData name="Gilberto Santos Junior" userId="96a7d4d18d04a675" providerId="LiveId" clId="{E93D94A3-3E56-4AC7-BF72-7CFB96829191}" dt="2021-04-04T03:52:43.644" v="4868" actId="1037"/>
          <ac:spMkLst>
            <pc:docMk/>
            <pc:sldMk cId="3478916699" sldId="1317"/>
            <ac:spMk id="2" creationId="{9AE12274-800F-47B0-80DC-821D68FC0B58}"/>
          </ac:spMkLst>
        </pc:spChg>
        <pc:spChg chg="mod">
          <ac:chgData name="Gilberto Santos Junior" userId="96a7d4d18d04a675" providerId="LiveId" clId="{E93D94A3-3E56-4AC7-BF72-7CFB96829191}" dt="2021-04-04T03:51:18.683" v="4536" actId="20577"/>
          <ac:spMkLst>
            <pc:docMk/>
            <pc:sldMk cId="3478916699" sldId="1317"/>
            <ac:spMk id="5" creationId="{6AB992BE-AB1E-42A9-BEDF-8579F3C4DC6A}"/>
          </ac:spMkLst>
        </pc:spChg>
        <pc:spChg chg="add mod">
          <ac:chgData name="Gilberto Santos Junior" userId="96a7d4d18d04a675" providerId="LiveId" clId="{E93D94A3-3E56-4AC7-BF72-7CFB96829191}" dt="2021-04-04T04:21:08.575" v="5855" actId="1037"/>
          <ac:spMkLst>
            <pc:docMk/>
            <pc:sldMk cId="3478916699" sldId="1317"/>
            <ac:spMk id="9" creationId="{D739422B-245D-4689-8E79-2D02C256FD10}"/>
          </ac:spMkLst>
        </pc:spChg>
        <pc:spChg chg="add mod">
          <ac:chgData name="Gilberto Santos Junior" userId="96a7d4d18d04a675" providerId="LiveId" clId="{E93D94A3-3E56-4AC7-BF72-7CFB96829191}" dt="2021-04-04T04:21:08.575" v="5855" actId="1037"/>
          <ac:spMkLst>
            <pc:docMk/>
            <pc:sldMk cId="3478916699" sldId="1317"/>
            <ac:spMk id="10" creationId="{4AF2AF6D-0978-47DF-9679-84D7BA8D1B3D}"/>
          </ac:spMkLst>
        </pc:spChg>
        <pc:spChg chg="add mod">
          <ac:chgData name="Gilberto Santos Junior" userId="96a7d4d18d04a675" providerId="LiveId" clId="{E93D94A3-3E56-4AC7-BF72-7CFB96829191}" dt="2021-04-04T04:21:08.575" v="5855" actId="1037"/>
          <ac:spMkLst>
            <pc:docMk/>
            <pc:sldMk cId="3478916699" sldId="1317"/>
            <ac:spMk id="11" creationId="{890C57D1-FE75-4517-ACA0-6C1C32246E3E}"/>
          </ac:spMkLst>
        </pc:spChg>
        <pc:spChg chg="add mod">
          <ac:chgData name="Gilberto Santos Junior" userId="96a7d4d18d04a675" providerId="LiveId" clId="{E93D94A3-3E56-4AC7-BF72-7CFB96829191}" dt="2021-04-04T04:21:08.575" v="5855" actId="1037"/>
          <ac:spMkLst>
            <pc:docMk/>
            <pc:sldMk cId="3478916699" sldId="1317"/>
            <ac:spMk id="12" creationId="{8EE9A443-62C2-4FD1-BFF4-5DFB1CBB66F5}"/>
          </ac:spMkLst>
        </pc:spChg>
        <pc:spChg chg="add mod">
          <ac:chgData name="Gilberto Santos Junior" userId="96a7d4d18d04a675" providerId="LiveId" clId="{E93D94A3-3E56-4AC7-BF72-7CFB96829191}" dt="2021-04-04T04:21:08.575" v="5855" actId="1037"/>
          <ac:spMkLst>
            <pc:docMk/>
            <pc:sldMk cId="3478916699" sldId="1317"/>
            <ac:spMk id="13" creationId="{62BBD8CE-ABBA-46F9-829D-FA180F48DB19}"/>
          </ac:spMkLst>
        </pc:spChg>
        <pc:spChg chg="add mod">
          <ac:chgData name="Gilberto Santos Junior" userId="96a7d4d18d04a675" providerId="LiveId" clId="{E93D94A3-3E56-4AC7-BF72-7CFB96829191}" dt="2021-04-04T04:21:08.575" v="5855" actId="1037"/>
          <ac:spMkLst>
            <pc:docMk/>
            <pc:sldMk cId="3478916699" sldId="1317"/>
            <ac:spMk id="14" creationId="{BD31A75F-B620-4075-B02A-729BFD11C72E}"/>
          </ac:spMkLst>
        </pc:spChg>
        <pc:spChg chg="add mod">
          <ac:chgData name="Gilberto Santos Junior" userId="96a7d4d18d04a675" providerId="LiveId" clId="{E93D94A3-3E56-4AC7-BF72-7CFB96829191}" dt="2021-04-04T04:21:08.575" v="5855" actId="1037"/>
          <ac:spMkLst>
            <pc:docMk/>
            <pc:sldMk cId="3478916699" sldId="1317"/>
            <ac:spMk id="15" creationId="{BAF632EA-413D-4542-9711-49DC4B77108B}"/>
          </ac:spMkLst>
        </pc:spChg>
        <pc:spChg chg="add mod">
          <ac:chgData name="Gilberto Santos Junior" userId="96a7d4d18d04a675" providerId="LiveId" clId="{E93D94A3-3E56-4AC7-BF72-7CFB96829191}" dt="2021-04-04T04:21:08.575" v="5855" actId="1037"/>
          <ac:spMkLst>
            <pc:docMk/>
            <pc:sldMk cId="3478916699" sldId="1317"/>
            <ac:spMk id="16" creationId="{75C1D5F6-3532-4D61-9C56-F92567CACD71}"/>
          </ac:spMkLst>
        </pc:spChg>
        <pc:spChg chg="add del mod">
          <ac:chgData name="Gilberto Santos Junior" userId="96a7d4d18d04a675" providerId="LiveId" clId="{E93D94A3-3E56-4AC7-BF72-7CFB96829191}" dt="2021-04-04T03:50:43.610" v="4533" actId="478"/>
          <ac:spMkLst>
            <pc:docMk/>
            <pc:sldMk cId="3478916699" sldId="1317"/>
            <ac:spMk id="17" creationId="{59E31F00-B11B-433E-8F5C-25D63DC0CF83}"/>
          </ac:spMkLst>
        </pc:spChg>
        <pc:spChg chg="add mod">
          <ac:chgData name="Gilberto Santos Junior" userId="96a7d4d18d04a675" providerId="LiveId" clId="{E93D94A3-3E56-4AC7-BF72-7CFB96829191}" dt="2021-04-04T04:21:08.575" v="5855" actId="1037"/>
          <ac:spMkLst>
            <pc:docMk/>
            <pc:sldMk cId="3478916699" sldId="1317"/>
            <ac:spMk id="18" creationId="{D10CE3D9-4383-401D-8596-A18892FE59EB}"/>
          </ac:spMkLst>
        </pc:spChg>
        <pc:spChg chg="add del mod">
          <ac:chgData name="Gilberto Santos Junior" userId="96a7d4d18d04a675" providerId="LiveId" clId="{E93D94A3-3E56-4AC7-BF72-7CFB96829191}" dt="2021-04-04T03:52:02.934" v="4707" actId="478"/>
          <ac:spMkLst>
            <pc:docMk/>
            <pc:sldMk cId="3478916699" sldId="1317"/>
            <ac:spMk id="19" creationId="{2E012C1C-E9A5-4420-B347-BFF2DDAD650D}"/>
          </ac:spMkLst>
        </pc:spChg>
        <pc:spChg chg="add del mod">
          <ac:chgData name="Gilberto Santos Junior" userId="96a7d4d18d04a675" providerId="LiveId" clId="{E93D94A3-3E56-4AC7-BF72-7CFB96829191}" dt="2021-04-04T03:56:00.256" v="5154" actId="478"/>
          <ac:spMkLst>
            <pc:docMk/>
            <pc:sldMk cId="3478916699" sldId="1317"/>
            <ac:spMk id="21" creationId="{2019265B-61CE-4FF6-93D8-B9287801F61A}"/>
          </ac:spMkLst>
        </pc:spChg>
        <pc:spChg chg="add del mod">
          <ac:chgData name="Gilberto Santos Junior" userId="96a7d4d18d04a675" providerId="LiveId" clId="{E93D94A3-3E56-4AC7-BF72-7CFB96829191}" dt="2021-04-04T03:55:53.468" v="5151" actId="478"/>
          <ac:spMkLst>
            <pc:docMk/>
            <pc:sldMk cId="3478916699" sldId="1317"/>
            <ac:spMk id="22" creationId="{D22C58FB-3187-4CCF-8268-7B2A27A59D10}"/>
          </ac:spMkLst>
        </pc:spChg>
        <pc:spChg chg="add del mod">
          <ac:chgData name="Gilberto Santos Junior" userId="96a7d4d18d04a675" providerId="LiveId" clId="{E93D94A3-3E56-4AC7-BF72-7CFB96829191}" dt="2021-04-04T03:55:53.468" v="5151" actId="478"/>
          <ac:spMkLst>
            <pc:docMk/>
            <pc:sldMk cId="3478916699" sldId="1317"/>
            <ac:spMk id="23" creationId="{5396079D-FBB5-4F7E-870C-CA44D2739529}"/>
          </ac:spMkLst>
        </pc:spChg>
        <pc:spChg chg="add del mod">
          <ac:chgData name="Gilberto Santos Junior" userId="96a7d4d18d04a675" providerId="LiveId" clId="{E93D94A3-3E56-4AC7-BF72-7CFB96829191}" dt="2021-04-04T03:55:50.063" v="5150" actId="478"/>
          <ac:spMkLst>
            <pc:docMk/>
            <pc:sldMk cId="3478916699" sldId="1317"/>
            <ac:spMk id="24" creationId="{D6F6A518-69C2-4987-B8CC-7191F4552B61}"/>
          </ac:spMkLst>
        </pc:spChg>
        <pc:spChg chg="add del mod">
          <ac:chgData name="Gilberto Santos Junior" userId="96a7d4d18d04a675" providerId="LiveId" clId="{E93D94A3-3E56-4AC7-BF72-7CFB96829191}" dt="2021-04-04T03:55:56.116" v="5152" actId="478"/>
          <ac:spMkLst>
            <pc:docMk/>
            <pc:sldMk cId="3478916699" sldId="1317"/>
            <ac:spMk id="25" creationId="{43A7362C-7F49-4717-9015-BE4AD0A390E2}"/>
          </ac:spMkLst>
        </pc:spChg>
        <pc:spChg chg="add del mod">
          <ac:chgData name="Gilberto Santos Junior" userId="96a7d4d18d04a675" providerId="LiveId" clId="{E93D94A3-3E56-4AC7-BF72-7CFB96829191}" dt="2021-04-04T03:55:58.265" v="5153" actId="478"/>
          <ac:spMkLst>
            <pc:docMk/>
            <pc:sldMk cId="3478916699" sldId="1317"/>
            <ac:spMk id="26" creationId="{BC942466-E19E-4CD7-956E-5BF850DF60A2}"/>
          </ac:spMkLst>
        </pc:spChg>
        <pc:spChg chg="add del mod">
          <ac:chgData name="Gilberto Santos Junior" userId="96a7d4d18d04a675" providerId="LiveId" clId="{E93D94A3-3E56-4AC7-BF72-7CFB96829191}" dt="2021-04-04T03:55:53.468" v="5151" actId="478"/>
          <ac:spMkLst>
            <pc:docMk/>
            <pc:sldMk cId="3478916699" sldId="1317"/>
            <ac:spMk id="27" creationId="{268C06E3-F7C3-41F6-95CC-41D3D7B3725F}"/>
          </ac:spMkLst>
        </pc:spChg>
        <pc:spChg chg="add del mod">
          <ac:chgData name="Gilberto Santos Junior" userId="96a7d4d18d04a675" providerId="LiveId" clId="{E93D94A3-3E56-4AC7-BF72-7CFB96829191}" dt="2021-04-04T03:55:53.468" v="5151" actId="478"/>
          <ac:spMkLst>
            <pc:docMk/>
            <pc:sldMk cId="3478916699" sldId="1317"/>
            <ac:spMk id="28" creationId="{E84A4A95-04E6-4BE7-8838-9EA5B9717240}"/>
          </ac:spMkLst>
        </pc:spChg>
        <pc:spChg chg="add del mod">
          <ac:chgData name="Gilberto Santos Junior" userId="96a7d4d18d04a675" providerId="LiveId" clId="{E93D94A3-3E56-4AC7-BF72-7CFB96829191}" dt="2021-04-04T03:55:53.468" v="5151" actId="478"/>
          <ac:spMkLst>
            <pc:docMk/>
            <pc:sldMk cId="3478916699" sldId="1317"/>
            <ac:spMk id="29" creationId="{F99564C2-FC8A-415B-9869-DA751FE4F267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30" creationId="{9C835786-BDE5-4446-95F5-2C6CDC868D29}"/>
          </ac:spMkLst>
        </pc:spChg>
        <pc:spChg chg="add del mod">
          <ac:chgData name="Gilberto Santos Junior" userId="96a7d4d18d04a675" providerId="LiveId" clId="{E93D94A3-3E56-4AC7-BF72-7CFB96829191}" dt="2021-04-04T03:57:43.105" v="5279" actId="478"/>
          <ac:spMkLst>
            <pc:docMk/>
            <pc:sldMk cId="3478916699" sldId="1317"/>
            <ac:spMk id="32" creationId="{E1E68DCD-1DB7-4C1C-A055-15788C42C198}"/>
          </ac:spMkLst>
        </pc:spChg>
        <pc:spChg chg="add del mod">
          <ac:chgData name="Gilberto Santos Junior" userId="96a7d4d18d04a675" providerId="LiveId" clId="{E93D94A3-3E56-4AC7-BF72-7CFB96829191}" dt="2021-04-04T03:57:51.546" v="5283" actId="478"/>
          <ac:spMkLst>
            <pc:docMk/>
            <pc:sldMk cId="3478916699" sldId="1317"/>
            <ac:spMk id="33" creationId="{F134769B-E37A-4EEA-8555-2FB77186AAFA}"/>
          </ac:spMkLst>
        </pc:spChg>
        <pc:spChg chg="add del mod">
          <ac:chgData name="Gilberto Santos Junior" userId="96a7d4d18d04a675" providerId="LiveId" clId="{E93D94A3-3E56-4AC7-BF72-7CFB96829191}" dt="2021-04-04T03:57:51.546" v="5283" actId="478"/>
          <ac:spMkLst>
            <pc:docMk/>
            <pc:sldMk cId="3478916699" sldId="1317"/>
            <ac:spMk id="34" creationId="{592D16D2-E37B-429A-9CE9-DFED62D58218}"/>
          </ac:spMkLst>
        </pc:spChg>
        <pc:spChg chg="add del mod">
          <ac:chgData name="Gilberto Santos Junior" userId="96a7d4d18d04a675" providerId="LiveId" clId="{E93D94A3-3E56-4AC7-BF72-7CFB96829191}" dt="2021-04-04T03:57:46.985" v="5281" actId="478"/>
          <ac:spMkLst>
            <pc:docMk/>
            <pc:sldMk cId="3478916699" sldId="1317"/>
            <ac:spMk id="35" creationId="{B9D0EFDA-6FC5-49D2-B6B5-DC2BB951743F}"/>
          </ac:spMkLst>
        </pc:spChg>
        <pc:spChg chg="add del mod">
          <ac:chgData name="Gilberto Santos Junior" userId="96a7d4d18d04a675" providerId="LiveId" clId="{E93D94A3-3E56-4AC7-BF72-7CFB96829191}" dt="2021-04-04T03:57:48.815" v="5282" actId="478"/>
          <ac:spMkLst>
            <pc:docMk/>
            <pc:sldMk cId="3478916699" sldId="1317"/>
            <ac:spMk id="36" creationId="{D14C1545-3A5C-4981-A090-BFAD615A2DA0}"/>
          </ac:spMkLst>
        </pc:spChg>
        <pc:spChg chg="add del mod">
          <ac:chgData name="Gilberto Santos Junior" userId="96a7d4d18d04a675" providerId="LiveId" clId="{E93D94A3-3E56-4AC7-BF72-7CFB96829191}" dt="2021-04-04T03:57:54.156" v="5284" actId="478"/>
          <ac:spMkLst>
            <pc:docMk/>
            <pc:sldMk cId="3478916699" sldId="1317"/>
            <ac:spMk id="37" creationId="{D9A848E3-1518-4767-B347-F87F7BBE9376}"/>
          </ac:spMkLst>
        </pc:spChg>
        <pc:spChg chg="add del mod">
          <ac:chgData name="Gilberto Santos Junior" userId="96a7d4d18d04a675" providerId="LiveId" clId="{E93D94A3-3E56-4AC7-BF72-7CFB96829191}" dt="2021-04-04T03:57:51.546" v="5283" actId="478"/>
          <ac:spMkLst>
            <pc:docMk/>
            <pc:sldMk cId="3478916699" sldId="1317"/>
            <ac:spMk id="38" creationId="{558EE14F-D9CE-402E-AF8A-642AA2946E17}"/>
          </ac:spMkLst>
        </pc:spChg>
        <pc:spChg chg="add del mod">
          <ac:chgData name="Gilberto Santos Junior" userId="96a7d4d18d04a675" providerId="LiveId" clId="{E93D94A3-3E56-4AC7-BF72-7CFB96829191}" dt="2021-04-04T03:57:51.546" v="5283" actId="478"/>
          <ac:spMkLst>
            <pc:docMk/>
            <pc:sldMk cId="3478916699" sldId="1317"/>
            <ac:spMk id="39" creationId="{3354801E-0ECA-4EC1-B65C-ACDA109097B7}"/>
          </ac:spMkLst>
        </pc:spChg>
        <pc:spChg chg="add del mod">
          <ac:chgData name="Gilberto Santos Junior" userId="96a7d4d18d04a675" providerId="LiveId" clId="{E93D94A3-3E56-4AC7-BF72-7CFB96829191}" dt="2021-04-04T03:57:51.546" v="5283" actId="478"/>
          <ac:spMkLst>
            <pc:docMk/>
            <pc:sldMk cId="3478916699" sldId="1317"/>
            <ac:spMk id="40" creationId="{40D5864C-19C1-404D-A362-D462AF0D4BF8}"/>
          </ac:spMkLst>
        </pc:spChg>
        <pc:spChg chg="add del mod">
          <ac:chgData name="Gilberto Santos Junior" userId="96a7d4d18d04a675" providerId="LiveId" clId="{E93D94A3-3E56-4AC7-BF72-7CFB96829191}" dt="2021-04-04T03:58:39.271" v="5465" actId="478"/>
          <ac:spMkLst>
            <pc:docMk/>
            <pc:sldMk cId="3478916699" sldId="1317"/>
            <ac:spMk id="41" creationId="{7CD8C7CF-19DD-4AA2-BCF6-5D3E4A412B91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43" creationId="{7F0708F1-B5E1-405C-8A55-2BA81101A9B9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44" creationId="{05E3EB37-E4C9-43E2-A8FA-7750275615AB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45" creationId="{524F5861-C83E-4282-9D1B-560476B40A1B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46" creationId="{F062A7DD-0934-44A2-A536-0EF2AA875850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47" creationId="{074803AD-9EBB-4E63-B85D-469E93BD624A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48" creationId="{FED526D1-F3E6-4BE3-A0C3-40548B6BA238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49" creationId="{067668FF-D870-4279-98BB-ED45EE5B19FF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50" creationId="{AFFD2333-793A-46C1-9738-855413AE698A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51" creationId="{4D9AEBBB-4B68-4FF0-B12E-C0F4521EDE3F}"/>
          </ac:spMkLst>
        </pc:spChg>
        <pc:spChg chg="add del mod">
          <ac:chgData name="Gilberto Santos Junior" userId="96a7d4d18d04a675" providerId="LiveId" clId="{E93D94A3-3E56-4AC7-BF72-7CFB96829191}" dt="2021-04-04T03:58:44.842" v="5467" actId="478"/>
          <ac:spMkLst>
            <pc:docMk/>
            <pc:sldMk cId="3478916699" sldId="1317"/>
            <ac:spMk id="52" creationId="{F0E28310-4CA0-4C63-A3C9-64447D7F62AD}"/>
          </ac:spMkLst>
        </pc:spChg>
        <pc:spChg chg="add del mod">
          <ac:chgData name="Gilberto Santos Junior" userId="96a7d4d18d04a675" providerId="LiveId" clId="{E93D94A3-3E56-4AC7-BF72-7CFB96829191}" dt="2021-04-04T03:57:32.745" v="5278"/>
          <ac:spMkLst>
            <pc:docMk/>
            <pc:sldMk cId="3478916699" sldId="1317"/>
            <ac:spMk id="54" creationId="{01239450-9267-4CCF-8336-1C484A6E3CDF}"/>
          </ac:spMkLst>
        </pc:spChg>
        <pc:spChg chg="add del mod">
          <ac:chgData name="Gilberto Santos Junior" userId="96a7d4d18d04a675" providerId="LiveId" clId="{E93D94A3-3E56-4AC7-BF72-7CFB96829191}" dt="2021-04-04T03:57:32.745" v="5278"/>
          <ac:spMkLst>
            <pc:docMk/>
            <pc:sldMk cId="3478916699" sldId="1317"/>
            <ac:spMk id="55" creationId="{D56DF677-1EC9-4A79-9AE8-E7568E4F780C}"/>
          </ac:spMkLst>
        </pc:spChg>
        <pc:spChg chg="add del mod">
          <ac:chgData name="Gilberto Santos Junior" userId="96a7d4d18d04a675" providerId="LiveId" clId="{E93D94A3-3E56-4AC7-BF72-7CFB96829191}" dt="2021-04-04T03:57:32.745" v="5278"/>
          <ac:spMkLst>
            <pc:docMk/>
            <pc:sldMk cId="3478916699" sldId="1317"/>
            <ac:spMk id="56" creationId="{8ECEE64F-5EB7-4793-A6B4-E42D22FD60B4}"/>
          </ac:spMkLst>
        </pc:spChg>
        <pc:spChg chg="add del mod">
          <ac:chgData name="Gilberto Santos Junior" userId="96a7d4d18d04a675" providerId="LiveId" clId="{E93D94A3-3E56-4AC7-BF72-7CFB96829191}" dt="2021-04-04T03:57:32.745" v="5278"/>
          <ac:spMkLst>
            <pc:docMk/>
            <pc:sldMk cId="3478916699" sldId="1317"/>
            <ac:spMk id="57" creationId="{3CFF5F0B-E908-4A43-966F-7D3DBDD49C3A}"/>
          </ac:spMkLst>
        </pc:spChg>
        <pc:spChg chg="add del mod">
          <ac:chgData name="Gilberto Santos Junior" userId="96a7d4d18d04a675" providerId="LiveId" clId="{E93D94A3-3E56-4AC7-BF72-7CFB96829191}" dt="2021-04-04T03:57:32.745" v="5278"/>
          <ac:spMkLst>
            <pc:docMk/>
            <pc:sldMk cId="3478916699" sldId="1317"/>
            <ac:spMk id="58" creationId="{ED377831-367F-4C1B-A665-25E3F8A8E210}"/>
          </ac:spMkLst>
        </pc:spChg>
        <pc:spChg chg="add del mod">
          <ac:chgData name="Gilberto Santos Junior" userId="96a7d4d18d04a675" providerId="LiveId" clId="{E93D94A3-3E56-4AC7-BF72-7CFB96829191}" dt="2021-04-04T03:57:32.745" v="5278"/>
          <ac:spMkLst>
            <pc:docMk/>
            <pc:sldMk cId="3478916699" sldId="1317"/>
            <ac:spMk id="59" creationId="{DFFFB2BC-82F3-4DD5-B8D2-9D1E4237EDAD}"/>
          </ac:spMkLst>
        </pc:spChg>
        <pc:spChg chg="add del mod">
          <ac:chgData name="Gilberto Santos Junior" userId="96a7d4d18d04a675" providerId="LiveId" clId="{E93D94A3-3E56-4AC7-BF72-7CFB96829191}" dt="2021-04-04T03:57:32.745" v="5278"/>
          <ac:spMkLst>
            <pc:docMk/>
            <pc:sldMk cId="3478916699" sldId="1317"/>
            <ac:spMk id="60" creationId="{89295457-E88D-46CA-B9EB-1F4ED343549B}"/>
          </ac:spMkLst>
        </pc:spChg>
        <pc:spChg chg="add del mod">
          <ac:chgData name="Gilberto Santos Junior" userId="96a7d4d18d04a675" providerId="LiveId" clId="{E93D94A3-3E56-4AC7-BF72-7CFB96829191}" dt="2021-04-04T03:57:32.745" v="5278"/>
          <ac:spMkLst>
            <pc:docMk/>
            <pc:sldMk cId="3478916699" sldId="1317"/>
            <ac:spMk id="61" creationId="{08BF0012-E0BB-432E-86A2-E5D4BB761391}"/>
          </ac:spMkLst>
        </pc:spChg>
        <pc:spChg chg="add del mod">
          <ac:chgData name="Gilberto Santos Junior" userId="96a7d4d18d04a675" providerId="LiveId" clId="{E93D94A3-3E56-4AC7-BF72-7CFB96829191}" dt="2021-04-04T03:57:32.745" v="5278"/>
          <ac:spMkLst>
            <pc:docMk/>
            <pc:sldMk cId="3478916699" sldId="1317"/>
            <ac:spMk id="62" creationId="{C42A900F-ACFE-42B4-96DE-40DC3718DAEA}"/>
          </ac:spMkLst>
        </pc:spChg>
        <pc:spChg chg="add del mod">
          <ac:chgData name="Gilberto Santos Junior" userId="96a7d4d18d04a675" providerId="LiveId" clId="{E93D94A3-3E56-4AC7-BF72-7CFB96829191}" dt="2021-04-04T03:57:32.745" v="5278"/>
          <ac:spMkLst>
            <pc:docMk/>
            <pc:sldMk cId="3478916699" sldId="1317"/>
            <ac:spMk id="63" creationId="{F8A28F2C-A62B-4EDD-A7CA-17E0365CB8F8}"/>
          </ac:spMkLst>
        </pc:spChg>
        <pc:spChg chg="add mod">
          <ac:chgData name="Gilberto Santos Junior" userId="96a7d4d18d04a675" providerId="LiveId" clId="{E93D94A3-3E56-4AC7-BF72-7CFB96829191}" dt="2021-04-04T04:24:56.655" v="5888" actId="1038"/>
          <ac:spMkLst>
            <pc:docMk/>
            <pc:sldMk cId="3478916699" sldId="1317"/>
            <ac:spMk id="65" creationId="{5AD666A5-E968-4798-A8DC-975BD35FE510}"/>
          </ac:spMkLst>
        </pc:spChg>
        <pc:spChg chg="add mod">
          <ac:chgData name="Gilberto Santos Junior" userId="96a7d4d18d04a675" providerId="LiveId" clId="{E93D94A3-3E56-4AC7-BF72-7CFB96829191}" dt="2021-04-04T04:24:56.655" v="5888" actId="1038"/>
          <ac:spMkLst>
            <pc:docMk/>
            <pc:sldMk cId="3478916699" sldId="1317"/>
            <ac:spMk id="66" creationId="{12737D79-3337-47A4-B796-FC55AC32C0BC}"/>
          </ac:spMkLst>
        </pc:spChg>
        <pc:spChg chg="add mod">
          <ac:chgData name="Gilberto Santos Junior" userId="96a7d4d18d04a675" providerId="LiveId" clId="{E93D94A3-3E56-4AC7-BF72-7CFB96829191}" dt="2021-04-04T04:24:56.655" v="5888" actId="1038"/>
          <ac:spMkLst>
            <pc:docMk/>
            <pc:sldMk cId="3478916699" sldId="1317"/>
            <ac:spMk id="67" creationId="{CB499CE7-62D7-4697-82E1-1AB072DB6715}"/>
          </ac:spMkLst>
        </pc:spChg>
        <pc:spChg chg="add mod">
          <ac:chgData name="Gilberto Santos Junior" userId="96a7d4d18d04a675" providerId="LiveId" clId="{E93D94A3-3E56-4AC7-BF72-7CFB96829191}" dt="2021-04-04T04:24:56.655" v="5888" actId="1038"/>
          <ac:spMkLst>
            <pc:docMk/>
            <pc:sldMk cId="3478916699" sldId="1317"/>
            <ac:spMk id="68" creationId="{59E2B4AE-C11A-47B8-856D-F5D5B8D14CB4}"/>
          </ac:spMkLst>
        </pc:spChg>
        <pc:spChg chg="add mod">
          <ac:chgData name="Gilberto Santos Junior" userId="96a7d4d18d04a675" providerId="LiveId" clId="{E93D94A3-3E56-4AC7-BF72-7CFB96829191}" dt="2021-04-04T04:24:56.655" v="5888" actId="1038"/>
          <ac:spMkLst>
            <pc:docMk/>
            <pc:sldMk cId="3478916699" sldId="1317"/>
            <ac:spMk id="69" creationId="{7396AA23-86AD-4800-BEAA-561FF678FC63}"/>
          </ac:spMkLst>
        </pc:spChg>
        <pc:spChg chg="add mod">
          <ac:chgData name="Gilberto Santos Junior" userId="96a7d4d18d04a675" providerId="LiveId" clId="{E93D94A3-3E56-4AC7-BF72-7CFB96829191}" dt="2021-04-04T04:24:56.655" v="5888" actId="1038"/>
          <ac:spMkLst>
            <pc:docMk/>
            <pc:sldMk cId="3478916699" sldId="1317"/>
            <ac:spMk id="70" creationId="{F1A9E598-7736-4A39-B54E-68EBA47E9B0D}"/>
          </ac:spMkLst>
        </pc:spChg>
        <pc:spChg chg="add mod">
          <ac:chgData name="Gilberto Santos Junior" userId="96a7d4d18d04a675" providerId="LiveId" clId="{E93D94A3-3E56-4AC7-BF72-7CFB96829191}" dt="2021-04-04T04:24:56.655" v="5888" actId="1038"/>
          <ac:spMkLst>
            <pc:docMk/>
            <pc:sldMk cId="3478916699" sldId="1317"/>
            <ac:spMk id="71" creationId="{DAE90C66-8A82-42CA-B0CD-498550D19FFB}"/>
          </ac:spMkLst>
        </pc:spChg>
        <pc:spChg chg="add mod">
          <ac:chgData name="Gilberto Santos Junior" userId="96a7d4d18d04a675" providerId="LiveId" clId="{E93D94A3-3E56-4AC7-BF72-7CFB96829191}" dt="2021-04-04T04:24:56.655" v="5888" actId="1038"/>
          <ac:spMkLst>
            <pc:docMk/>
            <pc:sldMk cId="3478916699" sldId="1317"/>
            <ac:spMk id="72" creationId="{8E642F42-B27D-40E0-BCAD-8A8C610F8C5C}"/>
          </ac:spMkLst>
        </pc:spChg>
        <pc:spChg chg="add mod">
          <ac:chgData name="Gilberto Santos Junior" userId="96a7d4d18d04a675" providerId="LiveId" clId="{E93D94A3-3E56-4AC7-BF72-7CFB96829191}" dt="2021-04-04T04:24:56.655" v="5888" actId="1038"/>
          <ac:spMkLst>
            <pc:docMk/>
            <pc:sldMk cId="3478916699" sldId="1317"/>
            <ac:spMk id="73" creationId="{84BDBC2D-4DAA-41F9-A2E9-594D88B6B389}"/>
          </ac:spMkLst>
        </pc:spChg>
        <pc:spChg chg="add del mod">
          <ac:chgData name="Gilberto Santos Junior" userId="96a7d4d18d04a675" providerId="LiveId" clId="{E93D94A3-3E56-4AC7-BF72-7CFB96829191}" dt="2021-04-04T03:58:36.945" v="5464" actId="21"/>
          <ac:spMkLst>
            <pc:docMk/>
            <pc:sldMk cId="3478916699" sldId="1317"/>
            <ac:spMk id="74" creationId="{9E6A72EF-B52A-4DC2-9334-10FD0ABC3682}"/>
          </ac:spMkLst>
        </pc:spChg>
        <pc:spChg chg="add mod">
          <ac:chgData name="Gilberto Santos Junior" userId="96a7d4d18d04a675" providerId="LiveId" clId="{E93D94A3-3E56-4AC7-BF72-7CFB96829191}" dt="2021-04-04T04:24:56.655" v="5888" actId="1038"/>
          <ac:spMkLst>
            <pc:docMk/>
            <pc:sldMk cId="3478916699" sldId="1317"/>
            <ac:spMk id="75" creationId="{CFE88642-5A40-4B7D-B7FF-C941BD65B761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76" creationId="{0EE81020-E64B-4B7B-AF87-204545D74E4F}"/>
          </ac:spMkLst>
        </pc:spChg>
        <pc:spChg chg="add mod">
          <ac:chgData name="Gilberto Santos Junior" userId="96a7d4d18d04a675" providerId="LiveId" clId="{E93D94A3-3E56-4AC7-BF72-7CFB96829191}" dt="2021-04-04T04:25:14.707" v="5894" actId="1038"/>
          <ac:spMkLst>
            <pc:docMk/>
            <pc:sldMk cId="3478916699" sldId="1317"/>
            <ac:spMk id="77" creationId="{4A365B45-8142-4306-A1F5-7D41CB73ACE7}"/>
          </ac:spMkLst>
        </pc:spChg>
        <pc:spChg chg="add mod">
          <ac:chgData name="Gilberto Santos Junior" userId="96a7d4d18d04a675" providerId="LiveId" clId="{E93D94A3-3E56-4AC7-BF72-7CFB96829191}" dt="2021-04-04T04:36:39.542" v="6047" actId="1038"/>
          <ac:spMkLst>
            <pc:docMk/>
            <pc:sldMk cId="3478916699" sldId="1317"/>
            <ac:spMk id="78" creationId="{27C70D30-E3C4-4535-A7B8-F0BDA182557A}"/>
          </ac:spMkLst>
        </pc:spChg>
        <pc:spChg chg="add mod">
          <ac:chgData name="Gilberto Santos Junior" userId="96a7d4d18d04a675" providerId="LiveId" clId="{E93D94A3-3E56-4AC7-BF72-7CFB96829191}" dt="2021-04-04T04:36:43.077" v="6049" actId="1038"/>
          <ac:spMkLst>
            <pc:docMk/>
            <pc:sldMk cId="3478916699" sldId="1317"/>
            <ac:spMk id="79" creationId="{33E4BCF0-B9E3-439F-951B-755AF60100AF}"/>
          </ac:spMkLst>
        </pc:spChg>
        <pc:picChg chg="add mod">
          <ac:chgData name="Gilberto Santos Junior" userId="96a7d4d18d04a675" providerId="LiveId" clId="{E93D94A3-3E56-4AC7-BF72-7CFB96829191}" dt="2021-04-04T04:21:08.575" v="5855" actId="1037"/>
          <ac:picMkLst>
            <pc:docMk/>
            <pc:sldMk cId="3478916699" sldId="1317"/>
            <ac:picMk id="6" creationId="{C482E024-BB89-4770-A17F-B57DAEB00EA7}"/>
          </ac:picMkLst>
        </pc:picChg>
        <pc:picChg chg="del">
          <ac:chgData name="Gilberto Santos Junior" userId="96a7d4d18d04a675" providerId="LiveId" clId="{E93D94A3-3E56-4AC7-BF72-7CFB96829191}" dt="2021-04-04T04:37:27.069" v="6050" actId="478"/>
          <ac:picMkLst>
            <pc:docMk/>
            <pc:sldMk cId="3478916699" sldId="1317"/>
            <ac:picMk id="8" creationId="{060AF454-4E25-4D61-AD86-469407931C2F}"/>
          </ac:picMkLst>
        </pc:picChg>
        <pc:picChg chg="add del mod">
          <ac:chgData name="Gilberto Santos Junior" userId="96a7d4d18d04a675" providerId="LiveId" clId="{E93D94A3-3E56-4AC7-BF72-7CFB96829191}" dt="2021-04-04T03:55:46.225" v="5149" actId="478"/>
          <ac:picMkLst>
            <pc:docMk/>
            <pc:sldMk cId="3478916699" sldId="1317"/>
            <ac:picMk id="20" creationId="{F4E90F75-E36A-4274-A942-AEB1DEA2AADF}"/>
          </ac:picMkLst>
        </pc:picChg>
        <pc:picChg chg="add del mod">
          <ac:chgData name="Gilberto Santos Junior" userId="96a7d4d18d04a675" providerId="LiveId" clId="{E93D94A3-3E56-4AC7-BF72-7CFB96829191}" dt="2021-04-04T03:57:44.904" v="5280" actId="478"/>
          <ac:picMkLst>
            <pc:docMk/>
            <pc:sldMk cId="3478916699" sldId="1317"/>
            <ac:picMk id="31" creationId="{64AA4328-5B3A-4E73-9118-8DE89124DAA7}"/>
          </ac:picMkLst>
        </pc:picChg>
        <pc:picChg chg="add mod ord">
          <ac:chgData name="Gilberto Santos Junior" userId="96a7d4d18d04a675" providerId="LiveId" clId="{E93D94A3-3E56-4AC7-BF72-7CFB96829191}" dt="2021-04-04T04:25:14.707" v="5894" actId="1038"/>
          <ac:picMkLst>
            <pc:docMk/>
            <pc:sldMk cId="3478916699" sldId="1317"/>
            <ac:picMk id="42" creationId="{08644A12-91FB-408E-99EA-B72911D7DFC1}"/>
          </ac:picMkLst>
        </pc:picChg>
        <pc:picChg chg="add del mod">
          <ac:chgData name="Gilberto Santos Junior" userId="96a7d4d18d04a675" providerId="LiveId" clId="{E93D94A3-3E56-4AC7-BF72-7CFB96829191}" dt="2021-04-04T03:57:32.745" v="5278"/>
          <ac:picMkLst>
            <pc:docMk/>
            <pc:sldMk cId="3478916699" sldId="1317"/>
            <ac:picMk id="53" creationId="{9C1D4CD3-2D95-49D4-BDC3-3948506985F6}"/>
          </ac:picMkLst>
        </pc:picChg>
        <pc:picChg chg="add mod">
          <ac:chgData name="Gilberto Santos Junior" userId="96a7d4d18d04a675" providerId="LiveId" clId="{E93D94A3-3E56-4AC7-BF72-7CFB96829191}" dt="2021-04-04T04:36:25.393" v="6041" actId="1038"/>
          <ac:picMkLst>
            <pc:docMk/>
            <pc:sldMk cId="3478916699" sldId="1317"/>
            <ac:picMk id="64" creationId="{F6C73352-15BC-4EA0-9AF0-09829DAC6147}"/>
          </ac:picMkLst>
        </pc:picChg>
      </pc:sldChg>
      <pc:sldChg chg="addSp delSp modSp add mod modTransition">
        <pc:chgData name="Gilberto Santos Junior" userId="96a7d4d18d04a675" providerId="LiveId" clId="{E93D94A3-3E56-4AC7-BF72-7CFB96829191}" dt="2021-04-04T23:33:13.920" v="8792"/>
        <pc:sldMkLst>
          <pc:docMk/>
          <pc:sldMk cId="233725926" sldId="1318"/>
        </pc:sldMkLst>
        <pc:spChg chg="mod">
          <ac:chgData name="Gilberto Santos Junior" userId="96a7d4d18d04a675" providerId="LiveId" clId="{E93D94A3-3E56-4AC7-BF72-7CFB96829191}" dt="2021-04-04T22:13:29.043" v="7299" actId="20577"/>
          <ac:spMkLst>
            <pc:docMk/>
            <pc:sldMk cId="233725926" sldId="1318"/>
            <ac:spMk id="4" creationId="{770739EA-D57C-49FA-B778-D2B322AC3CE4}"/>
          </ac:spMkLst>
        </pc:spChg>
        <pc:spChg chg="del">
          <ac:chgData name="Gilberto Santos Junior" userId="96a7d4d18d04a675" providerId="LiveId" clId="{E93D94A3-3E56-4AC7-BF72-7CFB96829191}" dt="2021-04-04T22:13:03.721" v="7290" actId="478"/>
          <ac:spMkLst>
            <pc:docMk/>
            <pc:sldMk cId="233725926" sldId="1318"/>
            <ac:spMk id="6" creationId="{BA51637B-68E0-4D63-B43F-7EC56DBAA7FB}"/>
          </ac:spMkLst>
        </pc:spChg>
        <pc:spChg chg="del">
          <ac:chgData name="Gilberto Santos Junior" userId="96a7d4d18d04a675" providerId="LiveId" clId="{E93D94A3-3E56-4AC7-BF72-7CFB96829191}" dt="2021-04-04T22:13:05.049" v="7291" actId="478"/>
          <ac:spMkLst>
            <pc:docMk/>
            <pc:sldMk cId="233725926" sldId="1318"/>
            <ac:spMk id="7" creationId="{E8AFBF6E-EFC0-44B7-A992-9854C68F2999}"/>
          </ac:spMkLst>
        </pc:spChg>
        <pc:spChg chg="del">
          <ac:chgData name="Gilberto Santos Junior" userId="96a7d4d18d04a675" providerId="LiveId" clId="{E93D94A3-3E56-4AC7-BF72-7CFB96829191}" dt="2021-04-04T22:12:55.864" v="7284" actId="478"/>
          <ac:spMkLst>
            <pc:docMk/>
            <pc:sldMk cId="233725926" sldId="1318"/>
            <ac:spMk id="9" creationId="{8512EDE9-4174-4DE4-B7E5-2C33BDFAD330}"/>
          </ac:spMkLst>
        </pc:spChg>
        <pc:spChg chg="del mod">
          <ac:chgData name="Gilberto Santos Junior" userId="96a7d4d18d04a675" providerId="LiveId" clId="{E93D94A3-3E56-4AC7-BF72-7CFB96829191}" dt="2021-04-04T22:13:00.409" v="7288" actId="478"/>
          <ac:spMkLst>
            <pc:docMk/>
            <pc:sldMk cId="233725926" sldId="1318"/>
            <ac:spMk id="11" creationId="{BC9BAE7B-281A-4FEB-A9AD-A85CCF5DD166}"/>
          </ac:spMkLst>
        </pc:spChg>
        <pc:spChg chg="del">
          <ac:chgData name="Gilberto Santos Junior" userId="96a7d4d18d04a675" providerId="LiveId" clId="{E93D94A3-3E56-4AC7-BF72-7CFB96829191}" dt="2021-04-04T22:13:02.081" v="7289" actId="478"/>
          <ac:spMkLst>
            <pc:docMk/>
            <pc:sldMk cId="233725926" sldId="1318"/>
            <ac:spMk id="12" creationId="{AD4AB133-C01D-4CB8-922C-DDC232D4A441}"/>
          </ac:spMkLst>
        </pc:spChg>
        <pc:spChg chg="del">
          <ac:chgData name="Gilberto Santos Junior" userId="96a7d4d18d04a675" providerId="LiveId" clId="{E93D94A3-3E56-4AC7-BF72-7CFB96829191}" dt="2021-04-04T22:13:06.627" v="7292" actId="478"/>
          <ac:spMkLst>
            <pc:docMk/>
            <pc:sldMk cId="233725926" sldId="1318"/>
            <ac:spMk id="14" creationId="{75CC03D9-14F7-40E2-B13C-9509A9B2AD34}"/>
          </ac:spMkLst>
        </pc:spChg>
        <pc:spChg chg="del">
          <ac:chgData name="Gilberto Santos Junior" userId="96a7d4d18d04a675" providerId="LiveId" clId="{E93D94A3-3E56-4AC7-BF72-7CFB96829191}" dt="2021-04-04T22:12:58.925" v="7286" actId="478"/>
          <ac:spMkLst>
            <pc:docMk/>
            <pc:sldMk cId="233725926" sldId="1318"/>
            <ac:spMk id="15" creationId="{01C60625-118A-43C9-9BFE-3325D30C7AC3}"/>
          </ac:spMkLst>
        </pc:spChg>
        <pc:spChg chg="del">
          <ac:chgData name="Gilberto Santos Junior" userId="96a7d4d18d04a675" providerId="LiveId" clId="{E93D94A3-3E56-4AC7-BF72-7CFB96829191}" dt="2021-04-04T22:13:07.970" v="7293" actId="478"/>
          <ac:spMkLst>
            <pc:docMk/>
            <pc:sldMk cId="233725926" sldId="1318"/>
            <ac:spMk id="16" creationId="{28972474-E2B6-4C5B-82B0-EB84A4CEDE06}"/>
          </ac:spMkLst>
        </pc:spChg>
        <pc:spChg chg="del">
          <ac:chgData name="Gilberto Santos Junior" userId="96a7d4d18d04a675" providerId="LiveId" clId="{E93D94A3-3E56-4AC7-BF72-7CFB96829191}" dt="2021-04-04T22:13:10.032" v="7294" actId="478"/>
          <ac:spMkLst>
            <pc:docMk/>
            <pc:sldMk cId="233725926" sldId="1318"/>
            <ac:spMk id="17" creationId="{A93BB27F-9C5C-48BC-9F7A-2DB4A2D56483}"/>
          </ac:spMkLst>
        </pc:spChg>
        <pc:spChg chg="del">
          <ac:chgData name="Gilberto Santos Junior" userId="96a7d4d18d04a675" providerId="LiveId" clId="{E93D94A3-3E56-4AC7-BF72-7CFB96829191}" dt="2021-04-04T22:13:11.469" v="7295" actId="478"/>
          <ac:spMkLst>
            <pc:docMk/>
            <pc:sldMk cId="233725926" sldId="1318"/>
            <ac:spMk id="18" creationId="{03996842-43F5-4091-B109-C88AF4FD6C18}"/>
          </ac:spMkLst>
        </pc:spChg>
        <pc:spChg chg="add mod">
          <ac:chgData name="Gilberto Santos Junior" userId="96a7d4d18d04a675" providerId="LiveId" clId="{E93D94A3-3E56-4AC7-BF72-7CFB96829191}" dt="2021-04-04T22:14:32.755" v="7341" actId="1035"/>
          <ac:spMkLst>
            <pc:docMk/>
            <pc:sldMk cId="233725926" sldId="1318"/>
            <ac:spMk id="32" creationId="{1730A59C-B898-43F4-8E52-8A8A848696A3}"/>
          </ac:spMkLst>
        </pc:spChg>
        <pc:spChg chg="add del mod">
          <ac:chgData name="Gilberto Santos Junior" userId="96a7d4d18d04a675" providerId="LiveId" clId="{E93D94A3-3E56-4AC7-BF72-7CFB96829191}" dt="2021-04-04T22:15:03.613" v="7349" actId="478"/>
          <ac:spMkLst>
            <pc:docMk/>
            <pc:sldMk cId="233725926" sldId="1318"/>
            <ac:spMk id="34" creationId="{031AAB04-4572-4F03-A590-04DE267B0134}"/>
          </ac:spMkLst>
        </pc:spChg>
        <pc:spChg chg="add mod">
          <ac:chgData name="Gilberto Santos Junior" userId="96a7d4d18d04a675" providerId="LiveId" clId="{E93D94A3-3E56-4AC7-BF72-7CFB96829191}" dt="2021-04-04T22:17:44.964" v="7511" actId="1037"/>
          <ac:spMkLst>
            <pc:docMk/>
            <pc:sldMk cId="233725926" sldId="1318"/>
            <ac:spMk id="35" creationId="{02E99BB2-BC2A-4D51-A87B-D0D4E69D12CB}"/>
          </ac:spMkLst>
        </pc:spChg>
        <pc:spChg chg="add mod">
          <ac:chgData name="Gilberto Santos Junior" userId="96a7d4d18d04a675" providerId="LiveId" clId="{E93D94A3-3E56-4AC7-BF72-7CFB96829191}" dt="2021-04-04T22:16:29.838" v="7475" actId="1038"/>
          <ac:spMkLst>
            <pc:docMk/>
            <pc:sldMk cId="233725926" sldId="1318"/>
            <ac:spMk id="37" creationId="{E2AD8222-0DB7-4E16-95CE-D3F776535530}"/>
          </ac:spMkLst>
        </pc:spChg>
        <pc:grpChg chg="del">
          <ac:chgData name="Gilberto Santos Junior" userId="96a7d4d18d04a675" providerId="LiveId" clId="{E93D94A3-3E56-4AC7-BF72-7CFB96829191}" dt="2021-04-04T22:12:54.848" v="7283" actId="478"/>
          <ac:grpSpMkLst>
            <pc:docMk/>
            <pc:sldMk cId="233725926" sldId="1318"/>
            <ac:grpSpMk id="2" creationId="{753428DD-AC1D-4C07-ABA8-A504B95ADED0}"/>
          </ac:grpSpMkLst>
        </pc:grpChg>
        <pc:graphicFrameChg chg="add del mod">
          <ac:chgData name="Gilberto Santos Junior" userId="96a7d4d18d04a675" providerId="LiveId" clId="{E93D94A3-3E56-4AC7-BF72-7CFB96829191}" dt="2021-04-04T22:13:43.607" v="7303"/>
          <ac:graphicFrameMkLst>
            <pc:docMk/>
            <pc:sldMk cId="233725926" sldId="1318"/>
            <ac:graphicFrameMk id="3" creationId="{C8DDA592-2A50-4418-BDD4-047F7890024B}"/>
          </ac:graphicFrameMkLst>
        </pc:graphicFrameChg>
        <pc:graphicFrameChg chg="add del mod">
          <ac:chgData name="Gilberto Santos Junior" userId="96a7d4d18d04a675" providerId="LiveId" clId="{E93D94A3-3E56-4AC7-BF72-7CFB96829191}" dt="2021-04-04T22:13:47.098" v="7305" actId="478"/>
          <ac:graphicFrameMkLst>
            <pc:docMk/>
            <pc:sldMk cId="233725926" sldId="1318"/>
            <ac:graphicFrameMk id="10" creationId="{A92B3D51-2266-4D39-B3CC-5FACECDD73C5}"/>
          </ac:graphicFrameMkLst>
        </pc:graphicFrameChg>
        <pc:picChg chg="del">
          <ac:chgData name="Gilberto Santos Junior" userId="96a7d4d18d04a675" providerId="LiveId" clId="{E93D94A3-3E56-4AC7-BF72-7CFB96829191}" dt="2021-04-04T22:12:57.160" v="7285" actId="478"/>
          <ac:picMkLst>
            <pc:docMk/>
            <pc:sldMk cId="233725926" sldId="1318"/>
            <ac:picMk id="5" creationId="{9949E4EE-4DC1-4991-B77E-EA490B93606A}"/>
          </ac:picMkLst>
        </pc:picChg>
        <pc:picChg chg="add mod">
          <ac:chgData name="Gilberto Santos Junior" userId="96a7d4d18d04a675" providerId="LiveId" clId="{E93D94A3-3E56-4AC7-BF72-7CFB96829191}" dt="2021-04-04T22:14:56.404" v="7347" actId="1076"/>
          <ac:picMkLst>
            <pc:docMk/>
            <pc:sldMk cId="233725926" sldId="1318"/>
            <ac:picMk id="33" creationId="{81352FDB-D881-4C3B-B434-D9BFE52F4FF5}"/>
          </ac:picMkLst>
        </pc:picChg>
        <pc:picChg chg="add mod">
          <ac:chgData name="Gilberto Santos Junior" userId="96a7d4d18d04a675" providerId="LiveId" clId="{E93D94A3-3E56-4AC7-BF72-7CFB96829191}" dt="2021-04-04T22:17:44.964" v="7511" actId="1037"/>
          <ac:picMkLst>
            <pc:docMk/>
            <pc:sldMk cId="233725926" sldId="1318"/>
            <ac:picMk id="36" creationId="{3584E655-39B6-49D2-9A81-FAA42F8EA768}"/>
          </ac:picMkLst>
        </pc:picChg>
        <pc:picChg chg="add mod">
          <ac:chgData name="Gilberto Santos Junior" userId="96a7d4d18d04a675" providerId="LiveId" clId="{E93D94A3-3E56-4AC7-BF72-7CFB96829191}" dt="2021-04-04T22:17:19.549" v="7481" actId="14100"/>
          <ac:picMkLst>
            <pc:docMk/>
            <pc:sldMk cId="233725926" sldId="1318"/>
            <ac:picMk id="38" creationId="{91BF444C-B2DD-41C0-9670-D6737D354F1E}"/>
          </ac:picMkLst>
        </pc:picChg>
        <pc:picChg chg="add del mod">
          <ac:chgData name="Gilberto Santos Junior" userId="96a7d4d18d04a675" providerId="LiveId" clId="{E93D94A3-3E56-4AC7-BF72-7CFB96829191}" dt="2021-04-04T22:13:43.607" v="7303"/>
          <ac:picMkLst>
            <pc:docMk/>
            <pc:sldMk cId="233725926" sldId="1318"/>
            <ac:picMk id="1025" creationId="{74D42A80-6FB8-4B25-AFA0-BB92F331A4C9}"/>
          </ac:picMkLst>
        </pc:picChg>
        <pc:picChg chg="add del mod">
          <ac:chgData name="Gilberto Santos Junior" userId="96a7d4d18d04a675" providerId="LiveId" clId="{E93D94A3-3E56-4AC7-BF72-7CFB96829191}" dt="2021-04-04T22:13:43.607" v="7303"/>
          <ac:picMkLst>
            <pc:docMk/>
            <pc:sldMk cId="233725926" sldId="1318"/>
            <ac:picMk id="1026" creationId="{0CA18C9C-4947-42D0-B2C6-39905E214D15}"/>
          </ac:picMkLst>
        </pc:picChg>
        <pc:picChg chg="add del mod">
          <ac:chgData name="Gilberto Santos Junior" userId="96a7d4d18d04a675" providerId="LiveId" clId="{E93D94A3-3E56-4AC7-BF72-7CFB96829191}" dt="2021-04-04T22:13:43.607" v="7303"/>
          <ac:picMkLst>
            <pc:docMk/>
            <pc:sldMk cId="233725926" sldId="1318"/>
            <ac:picMk id="1027" creationId="{B20F29F1-748C-4CBE-A4A4-8560F0C43654}"/>
          </ac:picMkLst>
        </pc:picChg>
        <pc:picChg chg="add del mod">
          <ac:chgData name="Gilberto Santos Junior" userId="96a7d4d18d04a675" providerId="LiveId" clId="{E93D94A3-3E56-4AC7-BF72-7CFB96829191}" dt="2021-04-04T22:13:47.098" v="7305" actId="478"/>
          <ac:picMkLst>
            <pc:docMk/>
            <pc:sldMk cId="233725926" sldId="1318"/>
            <ac:picMk id="1028" creationId="{550514D6-E636-44F2-BAB6-9D5BC6D4307F}"/>
          </ac:picMkLst>
        </pc:picChg>
        <pc:picChg chg="add del mod">
          <ac:chgData name="Gilberto Santos Junior" userId="96a7d4d18d04a675" providerId="LiveId" clId="{E93D94A3-3E56-4AC7-BF72-7CFB96829191}" dt="2021-04-04T22:13:47.098" v="7305" actId="478"/>
          <ac:picMkLst>
            <pc:docMk/>
            <pc:sldMk cId="233725926" sldId="1318"/>
            <ac:picMk id="1029" creationId="{148AE949-4DBF-42BC-9663-DE0855A131BC}"/>
          </ac:picMkLst>
        </pc:picChg>
        <pc:picChg chg="add del mod">
          <ac:chgData name="Gilberto Santos Junior" userId="96a7d4d18d04a675" providerId="LiveId" clId="{E93D94A3-3E56-4AC7-BF72-7CFB96829191}" dt="2021-04-04T22:13:47.098" v="7305" actId="478"/>
          <ac:picMkLst>
            <pc:docMk/>
            <pc:sldMk cId="233725926" sldId="1318"/>
            <ac:picMk id="1030" creationId="{C36D7549-A9D3-4929-BB22-135D07C18307}"/>
          </ac:picMkLst>
        </pc:picChg>
      </pc:sldChg>
      <pc:sldChg chg="add del">
        <pc:chgData name="Gilberto Santos Junior" userId="96a7d4d18d04a675" providerId="LiveId" clId="{E93D94A3-3E56-4AC7-BF72-7CFB96829191}" dt="2021-04-04T03:47:36.152" v="4413"/>
        <pc:sldMkLst>
          <pc:docMk/>
          <pc:sldMk cId="4015745946" sldId="1318"/>
        </pc:sldMkLst>
      </pc:sldChg>
      <pc:sldChg chg="addSp delSp modSp add mod">
        <pc:chgData name="Gilberto Santos Junior" userId="96a7d4d18d04a675" providerId="LiveId" clId="{E93D94A3-3E56-4AC7-BF72-7CFB96829191}" dt="2021-04-04T22:48:17.986" v="7993" actId="207"/>
        <pc:sldMkLst>
          <pc:docMk/>
          <pc:sldMk cId="2478814966" sldId="1319"/>
        </pc:sldMkLst>
        <pc:spChg chg="mod">
          <ac:chgData name="Gilberto Santos Junior" userId="96a7d4d18d04a675" providerId="LiveId" clId="{E93D94A3-3E56-4AC7-BF72-7CFB96829191}" dt="2021-04-04T22:48:17.986" v="7993" actId="207"/>
          <ac:spMkLst>
            <pc:docMk/>
            <pc:sldMk cId="2478814966" sldId="1319"/>
            <ac:spMk id="5" creationId="{6AB992BE-AB1E-42A9-BEDF-8579F3C4DC6A}"/>
          </ac:spMkLst>
        </pc:spChg>
        <pc:spChg chg="mod">
          <ac:chgData name="Gilberto Santos Junior" userId="96a7d4d18d04a675" providerId="LiveId" clId="{E93D94A3-3E56-4AC7-BF72-7CFB96829191}" dt="2021-04-04T17:34:07.437" v="6273" actId="1035"/>
          <ac:spMkLst>
            <pc:docMk/>
            <pc:sldMk cId="2478814966" sldId="1319"/>
            <ac:spMk id="15" creationId="{BAF632EA-413D-4542-9711-49DC4B77108B}"/>
          </ac:spMkLst>
        </pc:spChg>
        <pc:spChg chg="mod">
          <ac:chgData name="Gilberto Santos Junior" userId="96a7d4d18d04a675" providerId="LiveId" clId="{E93D94A3-3E56-4AC7-BF72-7CFB96829191}" dt="2021-04-04T17:34:04.344" v="6272" actId="1035"/>
          <ac:spMkLst>
            <pc:docMk/>
            <pc:sldMk cId="2478814966" sldId="1319"/>
            <ac:spMk id="16" creationId="{75C1D5F6-3532-4D61-9C56-F92567CACD71}"/>
          </ac:spMkLst>
        </pc:spChg>
        <pc:spChg chg="mod">
          <ac:chgData name="Gilberto Santos Junior" userId="96a7d4d18d04a675" providerId="LiveId" clId="{E93D94A3-3E56-4AC7-BF72-7CFB96829191}" dt="2021-04-04T17:34:17.950" v="6276" actId="1035"/>
          <ac:spMkLst>
            <pc:docMk/>
            <pc:sldMk cId="2478814966" sldId="1319"/>
            <ac:spMk id="49" creationId="{067668FF-D870-4279-98BB-ED45EE5B19FF}"/>
          </ac:spMkLst>
        </pc:spChg>
        <pc:spChg chg="mod">
          <ac:chgData name="Gilberto Santos Junior" userId="96a7d4d18d04a675" providerId="LiveId" clId="{E93D94A3-3E56-4AC7-BF72-7CFB96829191}" dt="2021-04-04T17:27:33.617" v="6096" actId="1035"/>
          <ac:spMkLst>
            <pc:docMk/>
            <pc:sldMk cId="2478814966" sldId="1319"/>
            <ac:spMk id="65" creationId="{5AD666A5-E968-4798-A8DC-975BD35FE510}"/>
          </ac:spMkLst>
        </pc:spChg>
        <pc:spChg chg="mod">
          <ac:chgData name="Gilberto Santos Junior" userId="96a7d4d18d04a675" providerId="LiveId" clId="{E93D94A3-3E56-4AC7-BF72-7CFB96829191}" dt="2021-04-04T17:30:21.546" v="6148" actId="1035"/>
          <ac:spMkLst>
            <pc:docMk/>
            <pc:sldMk cId="2478814966" sldId="1319"/>
            <ac:spMk id="66" creationId="{12737D79-3337-47A4-B796-FC55AC32C0BC}"/>
          </ac:spMkLst>
        </pc:spChg>
        <pc:spChg chg="mod">
          <ac:chgData name="Gilberto Santos Junior" userId="96a7d4d18d04a675" providerId="LiveId" clId="{E93D94A3-3E56-4AC7-BF72-7CFB96829191}" dt="2021-04-04T17:30:28.424" v="6150" actId="1035"/>
          <ac:spMkLst>
            <pc:docMk/>
            <pc:sldMk cId="2478814966" sldId="1319"/>
            <ac:spMk id="67" creationId="{CB499CE7-62D7-4697-82E1-1AB072DB6715}"/>
          </ac:spMkLst>
        </pc:spChg>
        <pc:spChg chg="mod">
          <ac:chgData name="Gilberto Santos Junior" userId="96a7d4d18d04a675" providerId="LiveId" clId="{E93D94A3-3E56-4AC7-BF72-7CFB96829191}" dt="2021-04-04T17:27:05.088" v="6082" actId="1035"/>
          <ac:spMkLst>
            <pc:docMk/>
            <pc:sldMk cId="2478814966" sldId="1319"/>
            <ac:spMk id="68" creationId="{59E2B4AE-C11A-47B8-856D-F5D5B8D14CB4}"/>
          </ac:spMkLst>
        </pc:spChg>
        <pc:spChg chg="mod">
          <ac:chgData name="Gilberto Santos Junior" userId="96a7d4d18d04a675" providerId="LiveId" clId="{E93D94A3-3E56-4AC7-BF72-7CFB96829191}" dt="2021-04-04T17:28:47.289" v="6132" actId="1037"/>
          <ac:spMkLst>
            <pc:docMk/>
            <pc:sldMk cId="2478814966" sldId="1319"/>
            <ac:spMk id="69" creationId="{7396AA23-86AD-4800-BEAA-561FF678FC63}"/>
          </ac:spMkLst>
        </pc:spChg>
        <pc:spChg chg="mod">
          <ac:chgData name="Gilberto Santos Junior" userId="96a7d4d18d04a675" providerId="LiveId" clId="{E93D94A3-3E56-4AC7-BF72-7CFB96829191}" dt="2021-04-04T17:28:56.521" v="6133" actId="1035"/>
          <ac:spMkLst>
            <pc:docMk/>
            <pc:sldMk cId="2478814966" sldId="1319"/>
            <ac:spMk id="70" creationId="{F1A9E598-7736-4A39-B54E-68EBA47E9B0D}"/>
          </ac:spMkLst>
        </pc:spChg>
        <pc:spChg chg="mod">
          <ac:chgData name="Gilberto Santos Junior" userId="96a7d4d18d04a675" providerId="LiveId" clId="{E93D94A3-3E56-4AC7-BF72-7CFB96829191}" dt="2021-04-04T17:34:22.449" v="6278" actId="1035"/>
          <ac:spMkLst>
            <pc:docMk/>
            <pc:sldMk cId="2478814966" sldId="1319"/>
            <ac:spMk id="71" creationId="{DAE90C66-8A82-42CA-B0CD-498550D19FFB}"/>
          </ac:spMkLst>
        </pc:spChg>
        <pc:spChg chg="mod">
          <ac:chgData name="Gilberto Santos Junior" userId="96a7d4d18d04a675" providerId="LiveId" clId="{E93D94A3-3E56-4AC7-BF72-7CFB96829191}" dt="2021-04-04T17:28:06.432" v="6123" actId="1035"/>
          <ac:spMkLst>
            <pc:docMk/>
            <pc:sldMk cId="2478814966" sldId="1319"/>
            <ac:spMk id="72" creationId="{8E642F42-B27D-40E0-BCAD-8A8C610F8C5C}"/>
          </ac:spMkLst>
        </pc:spChg>
        <pc:spChg chg="mod">
          <ac:chgData name="Gilberto Santos Junior" userId="96a7d4d18d04a675" providerId="LiveId" clId="{E93D94A3-3E56-4AC7-BF72-7CFB96829191}" dt="2021-04-04T17:29:48.976" v="6140" actId="1035"/>
          <ac:spMkLst>
            <pc:docMk/>
            <pc:sldMk cId="2478814966" sldId="1319"/>
            <ac:spMk id="73" creationId="{84BDBC2D-4DAA-41F9-A2E9-594D88B6B389}"/>
          </ac:spMkLst>
        </pc:spChg>
        <pc:spChg chg="mod">
          <ac:chgData name="Gilberto Santos Junior" userId="96a7d4d18d04a675" providerId="LiveId" clId="{E93D94A3-3E56-4AC7-BF72-7CFB96829191}" dt="2021-04-04T21:16:44.034" v="6926" actId="1035"/>
          <ac:spMkLst>
            <pc:docMk/>
            <pc:sldMk cId="2478814966" sldId="1319"/>
            <ac:spMk id="75" creationId="{CFE88642-5A40-4B7D-B7FF-C941BD65B761}"/>
          </ac:spMkLst>
        </pc:spChg>
        <pc:spChg chg="mod">
          <ac:chgData name="Gilberto Santos Junior" userId="96a7d4d18d04a675" providerId="LiveId" clId="{E93D94A3-3E56-4AC7-BF72-7CFB96829191}" dt="2021-04-04T17:29:14.200" v="6138" actId="1035"/>
          <ac:spMkLst>
            <pc:docMk/>
            <pc:sldMk cId="2478814966" sldId="1319"/>
            <ac:spMk id="78" creationId="{27C70D30-E3C4-4535-A7B8-F0BDA182557A}"/>
          </ac:spMkLst>
        </pc:spChg>
        <pc:spChg chg="mod">
          <ac:chgData name="Gilberto Santos Junior" userId="96a7d4d18d04a675" providerId="LiveId" clId="{E93D94A3-3E56-4AC7-BF72-7CFB96829191}" dt="2021-04-04T17:28:15.048" v="6131" actId="1035"/>
          <ac:spMkLst>
            <pc:docMk/>
            <pc:sldMk cId="2478814966" sldId="1319"/>
            <ac:spMk id="79" creationId="{33E4BCF0-B9E3-439F-951B-755AF60100AF}"/>
          </ac:spMkLst>
        </pc:spChg>
        <pc:picChg chg="add del mod">
          <ac:chgData name="Gilberto Santos Junior" userId="96a7d4d18d04a675" providerId="LiveId" clId="{E93D94A3-3E56-4AC7-BF72-7CFB96829191}" dt="2021-04-04T21:47:34.534" v="7052" actId="478"/>
          <ac:picMkLst>
            <pc:docMk/>
            <pc:sldMk cId="2478814966" sldId="1319"/>
            <ac:picMk id="41" creationId="{A9F1854B-1D82-48D5-8439-EDAC62E2766B}"/>
          </ac:picMkLst>
        </pc:picChg>
        <pc:picChg chg="add del mod">
          <ac:chgData name="Gilberto Santos Junior" userId="96a7d4d18d04a675" providerId="LiveId" clId="{E93D94A3-3E56-4AC7-BF72-7CFB96829191}" dt="2021-04-04T21:48:26" v="7059" actId="478"/>
          <ac:picMkLst>
            <pc:docMk/>
            <pc:sldMk cId="2478814966" sldId="1319"/>
            <ac:picMk id="52" creationId="{B3E0DDF3-D6BF-4500-8B4F-0659E4772949}"/>
          </ac:picMkLst>
        </pc:picChg>
        <pc:picChg chg="mod">
          <ac:chgData name="Gilberto Santos Junior" userId="96a7d4d18d04a675" providerId="LiveId" clId="{E93D94A3-3E56-4AC7-BF72-7CFB96829191}" dt="2021-04-04T17:26:57.358" v="6068" actId="1076"/>
          <ac:picMkLst>
            <pc:docMk/>
            <pc:sldMk cId="2478814966" sldId="1319"/>
            <ac:picMk id="64" creationId="{F6C73352-15BC-4EA0-9AF0-09829DAC6147}"/>
          </ac:picMkLst>
        </pc:picChg>
      </pc:sldChg>
      <pc:sldChg chg="addSp delSp modSp add mod">
        <pc:chgData name="Gilberto Santos Junior" userId="96a7d4d18d04a675" providerId="LiveId" clId="{E93D94A3-3E56-4AC7-BF72-7CFB96829191}" dt="2021-04-04T23:25:39.116" v="8369" actId="478"/>
        <pc:sldMkLst>
          <pc:docMk/>
          <pc:sldMk cId="1660989571" sldId="1320"/>
        </pc:sldMkLst>
        <pc:spChg chg="mod">
          <ac:chgData name="Gilberto Santos Junior" userId="96a7d4d18d04a675" providerId="LiveId" clId="{E93D94A3-3E56-4AC7-BF72-7CFB96829191}" dt="2021-04-04T17:30:58.025" v="6153" actId="20577"/>
          <ac:spMkLst>
            <pc:docMk/>
            <pc:sldMk cId="1660989571" sldId="1320"/>
            <ac:spMk id="2" creationId="{9AE12274-800F-47B0-80DC-821D68FC0B58}"/>
          </ac:spMkLst>
        </pc:spChg>
        <pc:spChg chg="mod">
          <ac:chgData name="Gilberto Santos Junior" userId="96a7d4d18d04a675" providerId="LiveId" clId="{E93D94A3-3E56-4AC7-BF72-7CFB96829191}" dt="2021-04-04T22:49:56.891" v="8003" actId="207"/>
          <ac:spMkLst>
            <pc:docMk/>
            <pc:sldMk cId="1660989571" sldId="1320"/>
            <ac:spMk id="5" creationId="{6AB992BE-AB1E-42A9-BEDF-8579F3C4DC6A}"/>
          </ac:spMkLst>
        </pc:spChg>
        <pc:spChg chg="mod">
          <ac:chgData name="Gilberto Santos Junior" userId="96a7d4d18d04a675" providerId="LiveId" clId="{E93D94A3-3E56-4AC7-BF72-7CFB96829191}" dt="2021-04-04T17:33:50.675" v="6266" actId="1035"/>
          <ac:spMkLst>
            <pc:docMk/>
            <pc:sldMk cId="1660989571" sldId="1320"/>
            <ac:spMk id="15" creationId="{BAF632EA-413D-4542-9711-49DC4B77108B}"/>
          </ac:spMkLst>
        </pc:spChg>
        <pc:spChg chg="mod">
          <ac:chgData name="Gilberto Santos Junior" userId="96a7d4d18d04a675" providerId="LiveId" clId="{E93D94A3-3E56-4AC7-BF72-7CFB96829191}" dt="2021-04-04T17:33:54.205" v="6268" actId="1035"/>
          <ac:spMkLst>
            <pc:docMk/>
            <pc:sldMk cId="1660989571" sldId="1320"/>
            <ac:spMk id="16" creationId="{75C1D5F6-3532-4D61-9C56-F92567CACD71}"/>
          </ac:spMkLst>
        </pc:spChg>
        <pc:spChg chg="mod">
          <ac:chgData name="Gilberto Santos Junior" userId="96a7d4d18d04a675" providerId="LiveId" clId="{E93D94A3-3E56-4AC7-BF72-7CFB96829191}" dt="2021-04-04T17:31:03.288" v="6155" actId="20577"/>
          <ac:spMkLst>
            <pc:docMk/>
            <pc:sldMk cId="1660989571" sldId="1320"/>
            <ac:spMk id="30" creationId="{9C835786-BDE5-4446-95F5-2C6CDC868D29}"/>
          </ac:spMkLst>
        </pc:spChg>
        <pc:spChg chg="mod">
          <ac:chgData name="Gilberto Santos Junior" userId="96a7d4d18d04a675" providerId="LiveId" clId="{E93D94A3-3E56-4AC7-BF72-7CFB96829191}" dt="2021-04-04T17:39:44.592" v="6281" actId="14100"/>
          <ac:spMkLst>
            <pc:docMk/>
            <pc:sldMk cId="1660989571" sldId="1320"/>
            <ac:spMk id="48" creationId="{FED526D1-F3E6-4BE3-A0C3-40548B6BA238}"/>
          </ac:spMkLst>
        </pc:spChg>
        <pc:spChg chg="mod">
          <ac:chgData name="Gilberto Santos Junior" userId="96a7d4d18d04a675" providerId="LiveId" clId="{E93D94A3-3E56-4AC7-BF72-7CFB96829191}" dt="2021-04-04T17:40:36.784" v="6308" actId="1036"/>
          <ac:spMkLst>
            <pc:docMk/>
            <pc:sldMk cId="1660989571" sldId="1320"/>
            <ac:spMk id="49" creationId="{067668FF-D870-4279-98BB-ED45EE5B19FF}"/>
          </ac:spMkLst>
        </pc:spChg>
        <pc:spChg chg="del">
          <ac:chgData name="Gilberto Santos Junior" userId="96a7d4d18d04a675" providerId="LiveId" clId="{E93D94A3-3E56-4AC7-BF72-7CFB96829191}" dt="2021-04-04T17:40:31.302" v="6288" actId="478"/>
          <ac:spMkLst>
            <pc:docMk/>
            <pc:sldMk cId="1660989571" sldId="1320"/>
            <ac:spMk id="50" creationId="{AFFD2333-793A-46C1-9738-855413AE698A}"/>
          </ac:spMkLst>
        </pc:spChg>
        <pc:spChg chg="add mod">
          <ac:chgData name="Gilberto Santos Junior" userId="96a7d4d18d04a675" providerId="LiveId" clId="{E93D94A3-3E56-4AC7-BF72-7CFB96829191}" dt="2021-04-04T17:33:45.317" v="6264" actId="1037"/>
          <ac:spMkLst>
            <pc:docMk/>
            <pc:sldMk cId="1660989571" sldId="1320"/>
            <ac:spMk id="53" creationId="{BC967407-130D-4DB7-A7DD-19F2FEC6EEA4}"/>
          </ac:spMkLst>
        </pc:spChg>
        <pc:spChg chg="del">
          <ac:chgData name="Gilberto Santos Junior" userId="96a7d4d18d04a675" providerId="LiveId" clId="{E93D94A3-3E56-4AC7-BF72-7CFB96829191}" dt="2021-04-04T17:45:14.151" v="6334" actId="478"/>
          <ac:spMkLst>
            <pc:docMk/>
            <pc:sldMk cId="1660989571" sldId="1320"/>
            <ac:spMk id="65" creationId="{5AD666A5-E968-4798-A8DC-975BD35FE510}"/>
          </ac:spMkLst>
        </pc:spChg>
        <pc:spChg chg="del">
          <ac:chgData name="Gilberto Santos Junior" userId="96a7d4d18d04a675" providerId="LiveId" clId="{E93D94A3-3E56-4AC7-BF72-7CFB96829191}" dt="2021-04-04T17:45:02.107" v="6316" actId="478"/>
          <ac:spMkLst>
            <pc:docMk/>
            <pc:sldMk cId="1660989571" sldId="1320"/>
            <ac:spMk id="66" creationId="{12737D79-3337-47A4-B796-FC55AC32C0BC}"/>
          </ac:spMkLst>
        </pc:spChg>
        <pc:spChg chg="mod">
          <ac:chgData name="Gilberto Santos Junior" userId="96a7d4d18d04a675" providerId="LiveId" clId="{E93D94A3-3E56-4AC7-BF72-7CFB96829191}" dt="2021-04-04T17:57:12.990" v="6479" actId="1035"/>
          <ac:spMkLst>
            <pc:docMk/>
            <pc:sldMk cId="1660989571" sldId="1320"/>
            <ac:spMk id="67" creationId="{CB499CE7-62D7-4697-82E1-1AB072DB6715}"/>
          </ac:spMkLst>
        </pc:spChg>
        <pc:spChg chg="mod">
          <ac:chgData name="Gilberto Santos Junior" userId="96a7d4d18d04a675" providerId="LiveId" clId="{E93D94A3-3E56-4AC7-BF72-7CFB96829191}" dt="2021-04-04T17:57:54.623" v="6509" actId="1038"/>
          <ac:spMkLst>
            <pc:docMk/>
            <pc:sldMk cId="1660989571" sldId="1320"/>
            <ac:spMk id="68" creationId="{59E2B4AE-C11A-47B8-856D-F5D5B8D14CB4}"/>
          </ac:spMkLst>
        </pc:spChg>
        <pc:spChg chg="mod">
          <ac:chgData name="Gilberto Santos Junior" userId="96a7d4d18d04a675" providerId="LiveId" clId="{E93D94A3-3E56-4AC7-BF72-7CFB96829191}" dt="2021-04-04T17:58:03.399" v="6511" actId="1037"/>
          <ac:spMkLst>
            <pc:docMk/>
            <pc:sldMk cId="1660989571" sldId="1320"/>
            <ac:spMk id="69" creationId="{7396AA23-86AD-4800-BEAA-561FF678FC63}"/>
          </ac:spMkLst>
        </pc:spChg>
        <pc:spChg chg="mod">
          <ac:chgData name="Gilberto Santos Junior" userId="96a7d4d18d04a675" providerId="LiveId" clId="{E93D94A3-3E56-4AC7-BF72-7CFB96829191}" dt="2021-04-04T17:57:21.383" v="6480" actId="1035"/>
          <ac:spMkLst>
            <pc:docMk/>
            <pc:sldMk cId="1660989571" sldId="1320"/>
            <ac:spMk id="70" creationId="{F1A9E598-7736-4A39-B54E-68EBA47E9B0D}"/>
          </ac:spMkLst>
        </pc:spChg>
        <pc:spChg chg="mod">
          <ac:chgData name="Gilberto Santos Junior" userId="96a7d4d18d04a675" providerId="LiveId" clId="{E93D94A3-3E56-4AC7-BF72-7CFB96829191}" dt="2021-04-04T17:57:01.153" v="6477" actId="1037"/>
          <ac:spMkLst>
            <pc:docMk/>
            <pc:sldMk cId="1660989571" sldId="1320"/>
            <ac:spMk id="71" creationId="{DAE90C66-8A82-42CA-B0CD-498550D19FFB}"/>
          </ac:spMkLst>
        </pc:spChg>
        <pc:spChg chg="mod">
          <ac:chgData name="Gilberto Santos Junior" userId="96a7d4d18d04a675" providerId="LiveId" clId="{E93D94A3-3E56-4AC7-BF72-7CFB96829191}" dt="2021-04-04T17:57:01.153" v="6477" actId="1037"/>
          <ac:spMkLst>
            <pc:docMk/>
            <pc:sldMk cId="1660989571" sldId="1320"/>
            <ac:spMk id="72" creationId="{8E642F42-B27D-40E0-BCAD-8A8C610F8C5C}"/>
          </ac:spMkLst>
        </pc:spChg>
        <pc:spChg chg="del">
          <ac:chgData name="Gilberto Santos Junior" userId="96a7d4d18d04a675" providerId="LiveId" clId="{E93D94A3-3E56-4AC7-BF72-7CFB96829191}" dt="2021-04-04T17:45:16.385" v="6335" actId="478"/>
          <ac:spMkLst>
            <pc:docMk/>
            <pc:sldMk cId="1660989571" sldId="1320"/>
            <ac:spMk id="73" creationId="{84BDBC2D-4DAA-41F9-A2E9-594D88B6B389}"/>
          </ac:spMkLst>
        </pc:spChg>
        <pc:spChg chg="mod">
          <ac:chgData name="Gilberto Santos Junior" userId="96a7d4d18d04a675" providerId="LiveId" clId="{E93D94A3-3E56-4AC7-BF72-7CFB96829191}" dt="2021-04-04T21:16:07.051" v="6922" actId="1036"/>
          <ac:spMkLst>
            <pc:docMk/>
            <pc:sldMk cId="1660989571" sldId="1320"/>
            <ac:spMk id="75" creationId="{CFE88642-5A40-4B7D-B7FF-C941BD65B761}"/>
          </ac:spMkLst>
        </pc:spChg>
        <pc:spChg chg="mod">
          <ac:chgData name="Gilberto Santos Junior" userId="96a7d4d18d04a675" providerId="LiveId" clId="{E93D94A3-3E56-4AC7-BF72-7CFB96829191}" dt="2021-04-04T17:40:46.723" v="6312" actId="1035"/>
          <ac:spMkLst>
            <pc:docMk/>
            <pc:sldMk cId="1660989571" sldId="1320"/>
            <ac:spMk id="76" creationId="{0EE81020-E64B-4B7B-AF87-204545D74E4F}"/>
          </ac:spMkLst>
        </pc:spChg>
        <pc:spChg chg="del">
          <ac:chgData name="Gilberto Santos Junior" userId="96a7d4d18d04a675" providerId="LiveId" clId="{E93D94A3-3E56-4AC7-BF72-7CFB96829191}" dt="2021-04-04T17:40:41.622" v="6309" actId="478"/>
          <ac:spMkLst>
            <pc:docMk/>
            <pc:sldMk cId="1660989571" sldId="1320"/>
            <ac:spMk id="77" creationId="{4A365B45-8142-4306-A1F5-7D41CB73ACE7}"/>
          </ac:spMkLst>
        </pc:spChg>
        <pc:spChg chg="mod">
          <ac:chgData name="Gilberto Santos Junior" userId="96a7d4d18d04a675" providerId="LiveId" clId="{E93D94A3-3E56-4AC7-BF72-7CFB96829191}" dt="2021-04-04T17:57:01.153" v="6477" actId="1037"/>
          <ac:spMkLst>
            <pc:docMk/>
            <pc:sldMk cId="1660989571" sldId="1320"/>
            <ac:spMk id="78" creationId="{27C70D30-E3C4-4535-A7B8-F0BDA182557A}"/>
          </ac:spMkLst>
        </pc:spChg>
        <pc:spChg chg="mod">
          <ac:chgData name="Gilberto Santos Junior" userId="96a7d4d18d04a675" providerId="LiveId" clId="{E93D94A3-3E56-4AC7-BF72-7CFB96829191}" dt="2021-04-04T17:57:01.153" v="6477" actId="1037"/>
          <ac:spMkLst>
            <pc:docMk/>
            <pc:sldMk cId="1660989571" sldId="1320"/>
            <ac:spMk id="79" creationId="{33E4BCF0-B9E3-439F-951B-755AF60100AF}"/>
          </ac:spMkLst>
        </pc:spChg>
        <pc:picChg chg="del">
          <ac:chgData name="Gilberto Santos Junior" userId="96a7d4d18d04a675" providerId="LiveId" clId="{E93D94A3-3E56-4AC7-BF72-7CFB96829191}" dt="2021-04-04T17:33:00.706" v="6161" actId="478"/>
          <ac:picMkLst>
            <pc:docMk/>
            <pc:sldMk cId="1660989571" sldId="1320"/>
            <ac:picMk id="6" creationId="{C482E024-BB89-4770-A17F-B57DAEB00EA7}"/>
          </ac:picMkLst>
        </pc:picChg>
        <pc:picChg chg="add del mod ord modCrop">
          <ac:chgData name="Gilberto Santos Junior" userId="96a7d4d18d04a675" providerId="LiveId" clId="{E93D94A3-3E56-4AC7-BF72-7CFB96829191}" dt="2021-04-04T23:25:39.116" v="8369" actId="478"/>
          <ac:picMkLst>
            <pc:docMk/>
            <pc:sldMk cId="1660989571" sldId="1320"/>
            <ac:picMk id="37" creationId="{B1F8C74B-D8AD-4F36-96DD-B3CBFF511551}"/>
          </ac:picMkLst>
        </pc:picChg>
        <pc:picChg chg="add del mod">
          <ac:chgData name="Gilberto Santos Junior" userId="96a7d4d18d04a675" providerId="LiveId" clId="{E93D94A3-3E56-4AC7-BF72-7CFB96829191}" dt="2021-04-04T17:32:58.753" v="6160" actId="21"/>
          <ac:picMkLst>
            <pc:docMk/>
            <pc:sldMk cId="1660989571" sldId="1320"/>
            <ac:picMk id="41" creationId="{39408751-90D0-4BD8-AA60-264A68F89CAB}"/>
          </ac:picMkLst>
        </pc:picChg>
        <pc:picChg chg="mod">
          <ac:chgData name="Gilberto Santos Junior" userId="96a7d4d18d04a675" providerId="LiveId" clId="{E93D94A3-3E56-4AC7-BF72-7CFB96829191}" dt="2021-04-04T17:40:26.534" v="6287" actId="1076"/>
          <ac:picMkLst>
            <pc:docMk/>
            <pc:sldMk cId="1660989571" sldId="1320"/>
            <ac:picMk id="42" creationId="{08644A12-91FB-408E-99EA-B72911D7DFC1}"/>
          </ac:picMkLst>
        </pc:picChg>
        <pc:picChg chg="add mod ord">
          <ac:chgData name="Gilberto Santos Junior" userId="96a7d4d18d04a675" providerId="LiveId" clId="{E93D94A3-3E56-4AC7-BF72-7CFB96829191}" dt="2021-04-04T21:54:31.486" v="7117" actId="166"/>
          <ac:picMkLst>
            <pc:docMk/>
            <pc:sldMk cId="1660989571" sldId="1320"/>
            <ac:picMk id="52" creationId="{E98D8318-A357-4314-99CA-0EA6B4F2CEB7}"/>
          </ac:picMkLst>
        </pc:picChg>
        <pc:picChg chg="mod">
          <ac:chgData name="Gilberto Santos Junior" userId="96a7d4d18d04a675" providerId="LiveId" clId="{E93D94A3-3E56-4AC7-BF72-7CFB96829191}" dt="2021-04-04T17:56:43.949" v="6471" actId="1076"/>
          <ac:picMkLst>
            <pc:docMk/>
            <pc:sldMk cId="1660989571" sldId="1320"/>
            <ac:picMk id="64" creationId="{F6C73352-15BC-4EA0-9AF0-09829DAC6147}"/>
          </ac:picMkLst>
        </pc:picChg>
      </pc:sldChg>
      <pc:sldChg chg="addSp delSp modSp add mod">
        <pc:chgData name="Gilberto Santos Junior" userId="96a7d4d18d04a675" providerId="LiveId" clId="{E93D94A3-3E56-4AC7-BF72-7CFB96829191}" dt="2021-04-04T22:50:44.603" v="8013" actId="207"/>
        <pc:sldMkLst>
          <pc:docMk/>
          <pc:sldMk cId="3964397765" sldId="1321"/>
        </pc:sldMkLst>
        <pc:spChg chg="mod">
          <ac:chgData name="Gilberto Santos Junior" userId="96a7d4d18d04a675" providerId="LiveId" clId="{E93D94A3-3E56-4AC7-BF72-7CFB96829191}" dt="2021-04-04T21:12:20.821" v="6912" actId="20577"/>
          <ac:spMkLst>
            <pc:docMk/>
            <pc:sldMk cId="3964397765" sldId="1321"/>
            <ac:spMk id="2" creationId="{9AE12274-800F-47B0-80DC-821D68FC0B58}"/>
          </ac:spMkLst>
        </pc:spChg>
        <pc:spChg chg="mod">
          <ac:chgData name="Gilberto Santos Junior" userId="96a7d4d18d04a675" providerId="LiveId" clId="{E93D94A3-3E56-4AC7-BF72-7CFB96829191}" dt="2021-04-04T22:50:44.603" v="8013" actId="207"/>
          <ac:spMkLst>
            <pc:docMk/>
            <pc:sldMk cId="3964397765" sldId="1321"/>
            <ac:spMk id="5" creationId="{6AB992BE-AB1E-42A9-BEDF-8579F3C4DC6A}"/>
          </ac:spMkLst>
        </pc:spChg>
        <pc:spChg chg="mod">
          <ac:chgData name="Gilberto Santos Junior" userId="96a7d4d18d04a675" providerId="LiveId" clId="{E93D94A3-3E56-4AC7-BF72-7CFB96829191}" dt="2021-04-04T21:11:41.802" v="6910" actId="1038"/>
          <ac:spMkLst>
            <pc:docMk/>
            <pc:sldMk cId="3964397765" sldId="1321"/>
            <ac:spMk id="9" creationId="{D739422B-245D-4689-8E79-2D02C256FD10}"/>
          </ac:spMkLst>
        </pc:spChg>
        <pc:spChg chg="mod">
          <ac:chgData name="Gilberto Santos Junior" userId="96a7d4d18d04a675" providerId="LiveId" clId="{E93D94A3-3E56-4AC7-BF72-7CFB96829191}" dt="2021-04-04T21:11:41.802" v="6910" actId="1038"/>
          <ac:spMkLst>
            <pc:docMk/>
            <pc:sldMk cId="3964397765" sldId="1321"/>
            <ac:spMk id="10" creationId="{4AF2AF6D-0978-47DF-9679-84D7BA8D1B3D}"/>
          </ac:spMkLst>
        </pc:spChg>
        <pc:spChg chg="mod">
          <ac:chgData name="Gilberto Santos Junior" userId="96a7d4d18d04a675" providerId="LiveId" clId="{E93D94A3-3E56-4AC7-BF72-7CFB96829191}" dt="2021-04-04T21:11:41.802" v="6910" actId="1038"/>
          <ac:spMkLst>
            <pc:docMk/>
            <pc:sldMk cId="3964397765" sldId="1321"/>
            <ac:spMk id="11" creationId="{890C57D1-FE75-4517-ACA0-6C1C32246E3E}"/>
          </ac:spMkLst>
        </pc:spChg>
        <pc:spChg chg="mod">
          <ac:chgData name="Gilberto Santos Junior" userId="96a7d4d18d04a675" providerId="LiveId" clId="{E93D94A3-3E56-4AC7-BF72-7CFB96829191}" dt="2021-04-04T21:11:41.802" v="6910" actId="1038"/>
          <ac:spMkLst>
            <pc:docMk/>
            <pc:sldMk cId="3964397765" sldId="1321"/>
            <ac:spMk id="12" creationId="{8EE9A443-62C2-4FD1-BFF4-5DFB1CBB66F5}"/>
          </ac:spMkLst>
        </pc:spChg>
        <pc:spChg chg="mod">
          <ac:chgData name="Gilberto Santos Junior" userId="96a7d4d18d04a675" providerId="LiveId" clId="{E93D94A3-3E56-4AC7-BF72-7CFB96829191}" dt="2021-04-04T21:11:41.802" v="6910" actId="1038"/>
          <ac:spMkLst>
            <pc:docMk/>
            <pc:sldMk cId="3964397765" sldId="1321"/>
            <ac:spMk id="13" creationId="{62BBD8CE-ABBA-46F9-829D-FA180F48DB19}"/>
          </ac:spMkLst>
        </pc:spChg>
        <pc:spChg chg="del mod">
          <ac:chgData name="Gilberto Santos Junior" userId="96a7d4d18d04a675" providerId="LiveId" clId="{E93D94A3-3E56-4AC7-BF72-7CFB96829191}" dt="2021-04-04T21:09:03.421" v="6882" actId="478"/>
          <ac:spMkLst>
            <pc:docMk/>
            <pc:sldMk cId="3964397765" sldId="1321"/>
            <ac:spMk id="14" creationId="{BD31A75F-B620-4075-B02A-729BFD11C72E}"/>
          </ac:spMkLst>
        </pc:spChg>
        <pc:spChg chg="mod">
          <ac:chgData name="Gilberto Santos Junior" userId="96a7d4d18d04a675" providerId="LiveId" clId="{E93D94A3-3E56-4AC7-BF72-7CFB96829191}" dt="2021-04-04T21:11:41.802" v="6910" actId="1038"/>
          <ac:spMkLst>
            <pc:docMk/>
            <pc:sldMk cId="3964397765" sldId="1321"/>
            <ac:spMk id="15" creationId="{BAF632EA-413D-4542-9711-49DC4B77108B}"/>
          </ac:spMkLst>
        </pc:spChg>
        <pc:spChg chg="mod">
          <ac:chgData name="Gilberto Santos Junior" userId="96a7d4d18d04a675" providerId="LiveId" clId="{E93D94A3-3E56-4AC7-BF72-7CFB96829191}" dt="2021-04-04T21:11:41.802" v="6910" actId="1038"/>
          <ac:spMkLst>
            <pc:docMk/>
            <pc:sldMk cId="3964397765" sldId="1321"/>
            <ac:spMk id="16" creationId="{75C1D5F6-3532-4D61-9C56-F92567CACD71}"/>
          </ac:spMkLst>
        </pc:spChg>
        <pc:spChg chg="mod">
          <ac:chgData name="Gilberto Santos Junior" userId="96a7d4d18d04a675" providerId="LiveId" clId="{E93D94A3-3E56-4AC7-BF72-7CFB96829191}" dt="2021-04-04T21:11:41.802" v="6910" actId="1038"/>
          <ac:spMkLst>
            <pc:docMk/>
            <pc:sldMk cId="3964397765" sldId="1321"/>
            <ac:spMk id="18" creationId="{D10CE3D9-4383-401D-8596-A18892FE59EB}"/>
          </ac:spMkLst>
        </pc:spChg>
        <pc:spChg chg="mod">
          <ac:chgData name="Gilberto Santos Junior" userId="96a7d4d18d04a675" providerId="LiveId" clId="{E93D94A3-3E56-4AC7-BF72-7CFB96829191}" dt="2021-04-04T21:43:43.929" v="7035" actId="1038"/>
          <ac:spMkLst>
            <pc:docMk/>
            <pc:sldMk cId="3964397765" sldId="1321"/>
            <ac:spMk id="30" creationId="{9C835786-BDE5-4446-95F5-2C6CDC868D29}"/>
          </ac:spMkLst>
        </pc:spChg>
        <pc:spChg chg="add mod">
          <ac:chgData name="Gilberto Santos Junior" userId="96a7d4d18d04a675" providerId="LiveId" clId="{E93D94A3-3E56-4AC7-BF72-7CFB96829191}" dt="2021-04-04T21:43:43.929" v="7035" actId="1038"/>
          <ac:spMkLst>
            <pc:docMk/>
            <pc:sldMk cId="3964397765" sldId="1321"/>
            <ac:spMk id="37" creationId="{E48EBFA6-64B4-41CE-A993-6738A895145B}"/>
          </ac:spMkLst>
        </pc:spChg>
        <pc:spChg chg="mod">
          <ac:chgData name="Gilberto Santos Junior" userId="96a7d4d18d04a675" providerId="LiveId" clId="{E93D94A3-3E56-4AC7-BF72-7CFB96829191}" dt="2021-04-04T21:43:43.929" v="7035" actId="1038"/>
          <ac:spMkLst>
            <pc:docMk/>
            <pc:sldMk cId="3964397765" sldId="1321"/>
            <ac:spMk id="43" creationId="{7F0708F1-B5E1-405C-8A55-2BA81101A9B9}"/>
          </ac:spMkLst>
        </pc:spChg>
        <pc:spChg chg="mod">
          <ac:chgData name="Gilberto Santos Junior" userId="96a7d4d18d04a675" providerId="LiveId" clId="{E93D94A3-3E56-4AC7-BF72-7CFB96829191}" dt="2021-04-04T21:43:43.929" v="7035" actId="1038"/>
          <ac:spMkLst>
            <pc:docMk/>
            <pc:sldMk cId="3964397765" sldId="1321"/>
            <ac:spMk id="44" creationId="{05E3EB37-E4C9-43E2-A8FA-7750275615AB}"/>
          </ac:spMkLst>
        </pc:spChg>
        <pc:spChg chg="del mod">
          <ac:chgData name="Gilberto Santos Junior" userId="96a7d4d18d04a675" providerId="LiveId" clId="{E93D94A3-3E56-4AC7-BF72-7CFB96829191}" dt="2021-04-04T21:38:25" v="6939" actId="478"/>
          <ac:spMkLst>
            <pc:docMk/>
            <pc:sldMk cId="3964397765" sldId="1321"/>
            <ac:spMk id="45" creationId="{524F5861-C83E-4282-9D1B-560476B40A1B}"/>
          </ac:spMkLst>
        </pc:spChg>
        <pc:spChg chg="mod">
          <ac:chgData name="Gilberto Santos Junior" userId="96a7d4d18d04a675" providerId="LiveId" clId="{E93D94A3-3E56-4AC7-BF72-7CFB96829191}" dt="2021-04-04T21:43:43.929" v="7035" actId="1038"/>
          <ac:spMkLst>
            <pc:docMk/>
            <pc:sldMk cId="3964397765" sldId="1321"/>
            <ac:spMk id="46" creationId="{F062A7DD-0934-44A2-A536-0EF2AA875850}"/>
          </ac:spMkLst>
        </pc:spChg>
        <pc:spChg chg="mod">
          <ac:chgData name="Gilberto Santos Junior" userId="96a7d4d18d04a675" providerId="LiveId" clId="{E93D94A3-3E56-4AC7-BF72-7CFB96829191}" dt="2021-04-04T21:43:43.929" v="7035" actId="1038"/>
          <ac:spMkLst>
            <pc:docMk/>
            <pc:sldMk cId="3964397765" sldId="1321"/>
            <ac:spMk id="47" creationId="{074803AD-9EBB-4E63-B85D-469E93BD624A}"/>
          </ac:spMkLst>
        </pc:spChg>
        <pc:spChg chg="mod">
          <ac:chgData name="Gilberto Santos Junior" userId="96a7d4d18d04a675" providerId="LiveId" clId="{E93D94A3-3E56-4AC7-BF72-7CFB96829191}" dt="2021-04-04T21:43:43.929" v="7035" actId="1038"/>
          <ac:spMkLst>
            <pc:docMk/>
            <pc:sldMk cId="3964397765" sldId="1321"/>
            <ac:spMk id="48" creationId="{FED526D1-F3E6-4BE3-A0C3-40548B6BA238}"/>
          </ac:spMkLst>
        </pc:spChg>
        <pc:spChg chg="mod">
          <ac:chgData name="Gilberto Santos Junior" userId="96a7d4d18d04a675" providerId="LiveId" clId="{E93D94A3-3E56-4AC7-BF72-7CFB96829191}" dt="2021-04-04T21:43:43.929" v="7035" actId="1038"/>
          <ac:spMkLst>
            <pc:docMk/>
            <pc:sldMk cId="3964397765" sldId="1321"/>
            <ac:spMk id="49" creationId="{067668FF-D870-4279-98BB-ED45EE5B19FF}"/>
          </ac:spMkLst>
        </pc:spChg>
        <pc:spChg chg="mod">
          <ac:chgData name="Gilberto Santos Junior" userId="96a7d4d18d04a675" providerId="LiveId" clId="{E93D94A3-3E56-4AC7-BF72-7CFB96829191}" dt="2021-04-04T21:43:43.929" v="7035" actId="1038"/>
          <ac:spMkLst>
            <pc:docMk/>
            <pc:sldMk cId="3964397765" sldId="1321"/>
            <ac:spMk id="51" creationId="{4D9AEBBB-4B68-4FF0-B12E-C0F4521EDE3F}"/>
          </ac:spMkLst>
        </pc:spChg>
        <pc:spChg chg="del">
          <ac:chgData name="Gilberto Santos Junior" userId="96a7d4d18d04a675" providerId="LiveId" clId="{E93D94A3-3E56-4AC7-BF72-7CFB96829191}" dt="2021-04-04T21:09:44.026" v="6883" actId="478"/>
          <ac:spMkLst>
            <pc:docMk/>
            <pc:sldMk cId="3964397765" sldId="1321"/>
            <ac:spMk id="53" creationId="{BC967407-130D-4DB7-A7DD-19F2FEC6EEA4}"/>
          </ac:spMkLst>
        </pc:spChg>
        <pc:spChg chg="del">
          <ac:chgData name="Gilberto Santos Junior" userId="96a7d4d18d04a675" providerId="LiveId" clId="{E93D94A3-3E56-4AC7-BF72-7CFB96829191}" dt="2021-04-04T21:44:22.207" v="7040" actId="478"/>
          <ac:spMkLst>
            <pc:docMk/>
            <pc:sldMk cId="3964397765" sldId="1321"/>
            <ac:spMk id="67" creationId="{CB499CE7-62D7-4697-82E1-1AB072DB6715}"/>
          </ac:spMkLst>
        </pc:spChg>
        <pc:spChg chg="del">
          <ac:chgData name="Gilberto Santos Junior" userId="96a7d4d18d04a675" providerId="LiveId" clId="{E93D94A3-3E56-4AC7-BF72-7CFB96829191}" dt="2021-04-04T21:44:16.296" v="7037" actId="478"/>
          <ac:spMkLst>
            <pc:docMk/>
            <pc:sldMk cId="3964397765" sldId="1321"/>
            <ac:spMk id="68" creationId="{59E2B4AE-C11A-47B8-856D-F5D5B8D14CB4}"/>
          </ac:spMkLst>
        </pc:spChg>
        <pc:spChg chg="del">
          <ac:chgData name="Gilberto Santos Junior" userId="96a7d4d18d04a675" providerId="LiveId" clId="{E93D94A3-3E56-4AC7-BF72-7CFB96829191}" dt="2021-04-04T21:44:17.759" v="7038" actId="478"/>
          <ac:spMkLst>
            <pc:docMk/>
            <pc:sldMk cId="3964397765" sldId="1321"/>
            <ac:spMk id="69" creationId="{7396AA23-86AD-4800-BEAA-561FF678FC63}"/>
          </ac:spMkLst>
        </pc:spChg>
        <pc:spChg chg="del">
          <ac:chgData name="Gilberto Santos Junior" userId="96a7d4d18d04a675" providerId="LiveId" clId="{E93D94A3-3E56-4AC7-BF72-7CFB96829191}" dt="2021-04-04T21:44:22.207" v="7040" actId="478"/>
          <ac:spMkLst>
            <pc:docMk/>
            <pc:sldMk cId="3964397765" sldId="1321"/>
            <ac:spMk id="70" creationId="{F1A9E598-7736-4A39-B54E-68EBA47E9B0D}"/>
          </ac:spMkLst>
        </pc:spChg>
        <pc:spChg chg="del">
          <ac:chgData name="Gilberto Santos Junior" userId="96a7d4d18d04a675" providerId="LiveId" clId="{E93D94A3-3E56-4AC7-BF72-7CFB96829191}" dt="2021-04-04T21:44:22.207" v="7040" actId="478"/>
          <ac:spMkLst>
            <pc:docMk/>
            <pc:sldMk cId="3964397765" sldId="1321"/>
            <ac:spMk id="71" creationId="{DAE90C66-8A82-42CA-B0CD-498550D19FFB}"/>
          </ac:spMkLst>
        </pc:spChg>
        <pc:spChg chg="del">
          <ac:chgData name="Gilberto Santos Junior" userId="96a7d4d18d04a675" providerId="LiveId" clId="{E93D94A3-3E56-4AC7-BF72-7CFB96829191}" dt="2021-04-04T21:44:22.207" v="7040" actId="478"/>
          <ac:spMkLst>
            <pc:docMk/>
            <pc:sldMk cId="3964397765" sldId="1321"/>
            <ac:spMk id="72" creationId="{8E642F42-B27D-40E0-BCAD-8A8C610F8C5C}"/>
          </ac:spMkLst>
        </pc:spChg>
        <pc:spChg chg="del mod">
          <ac:chgData name="Gilberto Santos Junior" userId="96a7d4d18d04a675" providerId="LiveId" clId="{E93D94A3-3E56-4AC7-BF72-7CFB96829191}" dt="2021-04-04T21:44:19.304" v="7039" actId="478"/>
          <ac:spMkLst>
            <pc:docMk/>
            <pc:sldMk cId="3964397765" sldId="1321"/>
            <ac:spMk id="75" creationId="{CFE88642-5A40-4B7D-B7FF-C941BD65B761}"/>
          </ac:spMkLst>
        </pc:spChg>
        <pc:spChg chg="mod">
          <ac:chgData name="Gilberto Santos Junior" userId="96a7d4d18d04a675" providerId="LiveId" clId="{E93D94A3-3E56-4AC7-BF72-7CFB96829191}" dt="2021-04-04T21:43:43.929" v="7035" actId="1038"/>
          <ac:spMkLst>
            <pc:docMk/>
            <pc:sldMk cId="3964397765" sldId="1321"/>
            <ac:spMk id="76" creationId="{0EE81020-E64B-4B7B-AF87-204545D74E4F}"/>
          </ac:spMkLst>
        </pc:spChg>
        <pc:spChg chg="del">
          <ac:chgData name="Gilberto Santos Junior" userId="96a7d4d18d04a675" providerId="LiveId" clId="{E93D94A3-3E56-4AC7-BF72-7CFB96829191}" dt="2021-04-04T21:44:22.207" v="7040" actId="478"/>
          <ac:spMkLst>
            <pc:docMk/>
            <pc:sldMk cId="3964397765" sldId="1321"/>
            <ac:spMk id="78" creationId="{27C70D30-E3C4-4535-A7B8-F0BDA182557A}"/>
          </ac:spMkLst>
        </pc:spChg>
        <pc:spChg chg="del">
          <ac:chgData name="Gilberto Santos Junior" userId="96a7d4d18d04a675" providerId="LiveId" clId="{E93D94A3-3E56-4AC7-BF72-7CFB96829191}" dt="2021-04-04T21:44:22.207" v="7040" actId="478"/>
          <ac:spMkLst>
            <pc:docMk/>
            <pc:sldMk cId="3964397765" sldId="1321"/>
            <ac:spMk id="79" creationId="{33E4BCF0-B9E3-439F-951B-755AF60100AF}"/>
          </ac:spMkLst>
        </pc:spChg>
        <pc:picChg chg="mod">
          <ac:chgData name="Gilberto Santos Junior" userId="96a7d4d18d04a675" providerId="LiveId" clId="{E93D94A3-3E56-4AC7-BF72-7CFB96829191}" dt="2021-04-04T21:43:43.929" v="7035" actId="1038"/>
          <ac:picMkLst>
            <pc:docMk/>
            <pc:sldMk cId="3964397765" sldId="1321"/>
            <ac:picMk id="42" creationId="{08644A12-91FB-408E-99EA-B72911D7DFC1}"/>
          </ac:picMkLst>
        </pc:picChg>
        <pc:picChg chg="mod">
          <ac:chgData name="Gilberto Santos Junior" userId="96a7d4d18d04a675" providerId="LiveId" clId="{E93D94A3-3E56-4AC7-BF72-7CFB96829191}" dt="2021-04-04T21:11:41.802" v="6910" actId="1038"/>
          <ac:picMkLst>
            <pc:docMk/>
            <pc:sldMk cId="3964397765" sldId="1321"/>
            <ac:picMk id="52" creationId="{E98D8318-A357-4314-99CA-0EA6B4F2CEB7}"/>
          </ac:picMkLst>
        </pc:picChg>
        <pc:picChg chg="del">
          <ac:chgData name="Gilberto Santos Junior" userId="96a7d4d18d04a675" providerId="LiveId" clId="{E93D94A3-3E56-4AC7-BF72-7CFB96829191}" dt="2021-04-04T21:44:14.503" v="7036" actId="478"/>
          <ac:picMkLst>
            <pc:docMk/>
            <pc:sldMk cId="3964397765" sldId="1321"/>
            <ac:picMk id="64" creationId="{F6C73352-15BC-4EA0-9AF0-09829DAC6147}"/>
          </ac:picMkLst>
        </pc:picChg>
      </pc:sldChg>
      <pc:sldChg chg="addSp delSp modSp add mod">
        <pc:chgData name="Gilberto Santos Junior" userId="96a7d4d18d04a675" providerId="LiveId" clId="{E93D94A3-3E56-4AC7-BF72-7CFB96829191}" dt="2021-04-04T23:30:34.306" v="8786" actId="1035"/>
        <pc:sldMkLst>
          <pc:docMk/>
          <pc:sldMk cId="777876549" sldId="1322"/>
        </pc:sldMkLst>
        <pc:spChg chg="mod">
          <ac:chgData name="Gilberto Santos Junior" userId="96a7d4d18d04a675" providerId="LiveId" clId="{E93D94A3-3E56-4AC7-BF72-7CFB96829191}" dt="2021-04-04T22:49:30.444" v="7997" actId="207"/>
          <ac:spMkLst>
            <pc:docMk/>
            <pc:sldMk cId="777876549" sldId="1322"/>
            <ac:spMk id="5" creationId="{6AB992BE-AB1E-42A9-BEDF-8579F3C4DC6A}"/>
          </ac:spMkLst>
        </pc:spChg>
        <pc:spChg chg="ord">
          <ac:chgData name="Gilberto Santos Junior" userId="96a7d4d18d04a675" providerId="LiveId" clId="{E93D94A3-3E56-4AC7-BF72-7CFB96829191}" dt="2021-04-04T22:57:15.171" v="8027" actId="166"/>
          <ac:spMkLst>
            <pc:docMk/>
            <pc:sldMk cId="777876549" sldId="1322"/>
            <ac:spMk id="30" creationId="{9C835786-BDE5-4446-95F5-2C6CDC868D29}"/>
          </ac:spMkLst>
        </pc:spChg>
        <pc:spChg chg="del">
          <ac:chgData name="Gilberto Santos Junior" userId="96a7d4d18d04a675" providerId="LiveId" clId="{E93D94A3-3E56-4AC7-BF72-7CFB96829191}" dt="2021-04-04T22:56:13.474" v="8021" actId="478"/>
          <ac:spMkLst>
            <pc:docMk/>
            <pc:sldMk cId="777876549" sldId="1322"/>
            <ac:spMk id="43" creationId="{7F0708F1-B5E1-405C-8A55-2BA81101A9B9}"/>
          </ac:spMkLst>
        </pc:spChg>
        <pc:spChg chg="del">
          <ac:chgData name="Gilberto Santos Junior" userId="96a7d4d18d04a675" providerId="LiveId" clId="{E93D94A3-3E56-4AC7-BF72-7CFB96829191}" dt="2021-04-04T22:56:13.474" v="8021" actId="478"/>
          <ac:spMkLst>
            <pc:docMk/>
            <pc:sldMk cId="777876549" sldId="1322"/>
            <ac:spMk id="44" creationId="{05E3EB37-E4C9-43E2-A8FA-7750275615AB}"/>
          </ac:spMkLst>
        </pc:spChg>
        <pc:spChg chg="del">
          <ac:chgData name="Gilberto Santos Junior" userId="96a7d4d18d04a675" providerId="LiveId" clId="{E93D94A3-3E56-4AC7-BF72-7CFB96829191}" dt="2021-04-04T22:56:13.474" v="8021" actId="478"/>
          <ac:spMkLst>
            <pc:docMk/>
            <pc:sldMk cId="777876549" sldId="1322"/>
            <ac:spMk id="45" creationId="{524F5861-C83E-4282-9D1B-560476B40A1B}"/>
          </ac:spMkLst>
        </pc:spChg>
        <pc:spChg chg="del">
          <ac:chgData name="Gilberto Santos Junior" userId="96a7d4d18d04a675" providerId="LiveId" clId="{E93D94A3-3E56-4AC7-BF72-7CFB96829191}" dt="2021-04-04T22:56:17.254" v="8023" actId="478"/>
          <ac:spMkLst>
            <pc:docMk/>
            <pc:sldMk cId="777876549" sldId="1322"/>
            <ac:spMk id="46" creationId="{F062A7DD-0934-44A2-A536-0EF2AA875850}"/>
          </ac:spMkLst>
        </pc:spChg>
        <pc:spChg chg="del">
          <ac:chgData name="Gilberto Santos Junior" userId="96a7d4d18d04a675" providerId="LiveId" clId="{E93D94A3-3E56-4AC7-BF72-7CFB96829191}" dt="2021-04-04T22:56:15.692" v="8022" actId="478"/>
          <ac:spMkLst>
            <pc:docMk/>
            <pc:sldMk cId="777876549" sldId="1322"/>
            <ac:spMk id="47" creationId="{074803AD-9EBB-4E63-B85D-469E93BD624A}"/>
          </ac:spMkLst>
        </pc:spChg>
        <pc:spChg chg="del">
          <ac:chgData name="Gilberto Santos Junior" userId="96a7d4d18d04a675" providerId="LiveId" clId="{E93D94A3-3E56-4AC7-BF72-7CFB96829191}" dt="2021-04-04T22:56:13.474" v="8021" actId="478"/>
          <ac:spMkLst>
            <pc:docMk/>
            <pc:sldMk cId="777876549" sldId="1322"/>
            <ac:spMk id="48" creationId="{FED526D1-F3E6-4BE3-A0C3-40548B6BA238}"/>
          </ac:spMkLst>
        </pc:spChg>
        <pc:spChg chg="del">
          <ac:chgData name="Gilberto Santos Junior" userId="96a7d4d18d04a675" providerId="LiveId" clId="{E93D94A3-3E56-4AC7-BF72-7CFB96829191}" dt="2021-04-04T22:56:13.474" v="8021" actId="478"/>
          <ac:spMkLst>
            <pc:docMk/>
            <pc:sldMk cId="777876549" sldId="1322"/>
            <ac:spMk id="49" creationId="{067668FF-D870-4279-98BB-ED45EE5B19FF}"/>
          </ac:spMkLst>
        </pc:spChg>
        <pc:spChg chg="del">
          <ac:chgData name="Gilberto Santos Junior" userId="96a7d4d18d04a675" providerId="LiveId" clId="{E93D94A3-3E56-4AC7-BF72-7CFB96829191}" dt="2021-04-04T22:56:13.474" v="8021" actId="478"/>
          <ac:spMkLst>
            <pc:docMk/>
            <pc:sldMk cId="777876549" sldId="1322"/>
            <ac:spMk id="50" creationId="{AFFD2333-793A-46C1-9738-855413AE698A}"/>
          </ac:spMkLst>
        </pc:spChg>
        <pc:spChg chg="del">
          <ac:chgData name="Gilberto Santos Junior" userId="96a7d4d18d04a675" providerId="LiveId" clId="{E93D94A3-3E56-4AC7-BF72-7CFB96829191}" dt="2021-04-04T22:56:13.474" v="8021" actId="478"/>
          <ac:spMkLst>
            <pc:docMk/>
            <pc:sldMk cId="777876549" sldId="1322"/>
            <ac:spMk id="51" creationId="{4D9AEBBB-4B68-4FF0-B12E-C0F4521EDE3F}"/>
          </ac:spMkLst>
        </pc:spChg>
        <pc:spChg chg="add mod">
          <ac:chgData name="Gilberto Santos Junior" userId="96a7d4d18d04a675" providerId="LiveId" clId="{E93D94A3-3E56-4AC7-BF72-7CFB96829191}" dt="2021-04-04T22:56:38.982" v="8026"/>
          <ac:spMkLst>
            <pc:docMk/>
            <pc:sldMk cId="777876549" sldId="1322"/>
            <ac:spMk id="55" creationId="{2EB3D223-C897-42A9-8AC9-0EFDDE5988DA}"/>
          </ac:spMkLst>
        </pc:spChg>
        <pc:spChg chg="add mod">
          <ac:chgData name="Gilberto Santos Junior" userId="96a7d4d18d04a675" providerId="LiveId" clId="{E93D94A3-3E56-4AC7-BF72-7CFB96829191}" dt="2021-04-04T22:56:38.982" v="8026"/>
          <ac:spMkLst>
            <pc:docMk/>
            <pc:sldMk cId="777876549" sldId="1322"/>
            <ac:spMk id="56" creationId="{9A2EA333-8ABD-4375-B3F6-B421D4C16213}"/>
          </ac:spMkLst>
        </pc:spChg>
        <pc:spChg chg="add mod">
          <ac:chgData name="Gilberto Santos Junior" userId="96a7d4d18d04a675" providerId="LiveId" clId="{E93D94A3-3E56-4AC7-BF72-7CFB96829191}" dt="2021-04-04T22:56:38.982" v="8026"/>
          <ac:spMkLst>
            <pc:docMk/>
            <pc:sldMk cId="777876549" sldId="1322"/>
            <ac:spMk id="57" creationId="{0439887B-B3B6-4266-81E8-CC9CC4FCD311}"/>
          </ac:spMkLst>
        </pc:spChg>
        <pc:spChg chg="add mod">
          <ac:chgData name="Gilberto Santos Junior" userId="96a7d4d18d04a675" providerId="LiveId" clId="{E93D94A3-3E56-4AC7-BF72-7CFB96829191}" dt="2021-04-04T22:56:38.982" v="8026"/>
          <ac:spMkLst>
            <pc:docMk/>
            <pc:sldMk cId="777876549" sldId="1322"/>
            <ac:spMk id="58" creationId="{BE05335B-64AB-45FF-8BC9-96726B2F48C3}"/>
          </ac:spMkLst>
        </pc:spChg>
        <pc:spChg chg="add mod">
          <ac:chgData name="Gilberto Santos Junior" userId="96a7d4d18d04a675" providerId="LiveId" clId="{E93D94A3-3E56-4AC7-BF72-7CFB96829191}" dt="2021-04-04T22:56:38.982" v="8026"/>
          <ac:spMkLst>
            <pc:docMk/>
            <pc:sldMk cId="777876549" sldId="1322"/>
            <ac:spMk id="59" creationId="{B1FAECC1-210C-4A22-A9F7-7E13B170CE12}"/>
          </ac:spMkLst>
        </pc:spChg>
        <pc:spChg chg="add mod">
          <ac:chgData name="Gilberto Santos Junior" userId="96a7d4d18d04a675" providerId="LiveId" clId="{E93D94A3-3E56-4AC7-BF72-7CFB96829191}" dt="2021-04-04T22:56:38.982" v="8026"/>
          <ac:spMkLst>
            <pc:docMk/>
            <pc:sldMk cId="777876549" sldId="1322"/>
            <ac:spMk id="60" creationId="{981B8388-2C42-4193-B746-AE6A4E056C7D}"/>
          </ac:spMkLst>
        </pc:spChg>
        <pc:spChg chg="add mod">
          <ac:chgData name="Gilberto Santos Junior" userId="96a7d4d18d04a675" providerId="LiveId" clId="{E93D94A3-3E56-4AC7-BF72-7CFB96829191}" dt="2021-04-04T22:56:38.982" v="8026"/>
          <ac:spMkLst>
            <pc:docMk/>
            <pc:sldMk cId="777876549" sldId="1322"/>
            <ac:spMk id="61" creationId="{25289B89-CE0A-4615-AEB2-94897F5679AB}"/>
          </ac:spMkLst>
        </pc:spChg>
        <pc:spChg chg="add mod">
          <ac:chgData name="Gilberto Santos Junior" userId="96a7d4d18d04a675" providerId="LiveId" clId="{E93D94A3-3E56-4AC7-BF72-7CFB96829191}" dt="2021-04-04T22:56:38.982" v="8026"/>
          <ac:spMkLst>
            <pc:docMk/>
            <pc:sldMk cId="777876549" sldId="1322"/>
            <ac:spMk id="62" creationId="{3D67CC8B-5582-4F83-9C11-40B671151BB5}"/>
          </ac:spMkLst>
        </pc:spChg>
        <pc:spChg chg="add mod">
          <ac:chgData name="Gilberto Santos Junior" userId="96a7d4d18d04a675" providerId="LiveId" clId="{E93D94A3-3E56-4AC7-BF72-7CFB96829191}" dt="2021-04-04T22:56:38.982" v="8026"/>
          <ac:spMkLst>
            <pc:docMk/>
            <pc:sldMk cId="777876549" sldId="1322"/>
            <ac:spMk id="63" creationId="{61829D10-C154-4388-8642-50738D699AAC}"/>
          </ac:spMkLst>
        </pc:spChg>
        <pc:spChg chg="add mod">
          <ac:chgData name="Gilberto Santos Junior" userId="96a7d4d18d04a675" providerId="LiveId" clId="{E93D94A3-3E56-4AC7-BF72-7CFB96829191}" dt="2021-04-04T22:56:38.982" v="8026"/>
          <ac:spMkLst>
            <pc:docMk/>
            <pc:sldMk cId="777876549" sldId="1322"/>
            <ac:spMk id="74" creationId="{CEB5A5C0-3CFC-477A-9DAB-C869B34722FB}"/>
          </ac:spMkLst>
        </pc:spChg>
        <pc:spChg chg="del">
          <ac:chgData name="Gilberto Santos Junior" userId="96a7d4d18d04a675" providerId="LiveId" clId="{E93D94A3-3E56-4AC7-BF72-7CFB96829191}" dt="2021-04-04T22:56:13.474" v="8021" actId="478"/>
          <ac:spMkLst>
            <pc:docMk/>
            <pc:sldMk cId="777876549" sldId="1322"/>
            <ac:spMk id="76" creationId="{0EE81020-E64B-4B7B-AF87-204545D74E4F}"/>
          </ac:spMkLst>
        </pc:spChg>
        <pc:spChg chg="del">
          <ac:chgData name="Gilberto Santos Junior" userId="96a7d4d18d04a675" providerId="LiveId" clId="{E93D94A3-3E56-4AC7-BF72-7CFB96829191}" dt="2021-04-04T22:56:13.474" v="8021" actId="478"/>
          <ac:spMkLst>
            <pc:docMk/>
            <pc:sldMk cId="777876549" sldId="1322"/>
            <ac:spMk id="77" creationId="{4A365B45-8142-4306-A1F5-7D41CB73ACE7}"/>
          </ac:spMkLst>
        </pc:spChg>
        <pc:spChg chg="add mod">
          <ac:chgData name="Gilberto Santos Junior" userId="96a7d4d18d04a675" providerId="LiveId" clId="{E93D94A3-3E56-4AC7-BF72-7CFB96829191}" dt="2021-04-04T22:56:38.982" v="8026"/>
          <ac:spMkLst>
            <pc:docMk/>
            <pc:sldMk cId="777876549" sldId="1322"/>
            <ac:spMk id="80" creationId="{59BC6D12-B0CE-49F7-8145-52504A04A190}"/>
          </ac:spMkLst>
        </pc:spChg>
        <pc:spChg chg="add mod">
          <ac:chgData name="Gilberto Santos Junior" userId="96a7d4d18d04a675" providerId="LiveId" clId="{E93D94A3-3E56-4AC7-BF72-7CFB96829191}" dt="2021-04-04T23:30:34.306" v="8786" actId="1035"/>
          <ac:spMkLst>
            <pc:docMk/>
            <pc:sldMk cId="777876549" sldId="1322"/>
            <ac:spMk id="81" creationId="{B8F9033C-97F7-4B7E-BD03-47A2B10974AB}"/>
          </ac:spMkLst>
        </pc:spChg>
        <pc:picChg chg="del mod ord">
          <ac:chgData name="Gilberto Santos Junior" userId="96a7d4d18d04a675" providerId="LiveId" clId="{E93D94A3-3E56-4AC7-BF72-7CFB96829191}" dt="2021-04-04T21:49:19.185" v="7062" actId="478"/>
          <ac:picMkLst>
            <pc:docMk/>
            <pc:sldMk cId="777876549" sldId="1322"/>
            <ac:picMk id="41" creationId="{A9F1854B-1D82-48D5-8439-EDAC62E2766B}"/>
          </ac:picMkLst>
        </pc:picChg>
        <pc:picChg chg="del ord">
          <ac:chgData name="Gilberto Santos Junior" userId="96a7d4d18d04a675" providerId="LiveId" clId="{E93D94A3-3E56-4AC7-BF72-7CFB96829191}" dt="2021-04-04T22:56:10.693" v="8020" actId="478"/>
          <ac:picMkLst>
            <pc:docMk/>
            <pc:sldMk cId="777876549" sldId="1322"/>
            <ac:picMk id="42" creationId="{08644A12-91FB-408E-99EA-B72911D7DFC1}"/>
          </ac:picMkLst>
        </pc:picChg>
        <pc:picChg chg="add mod">
          <ac:chgData name="Gilberto Santos Junior" userId="96a7d4d18d04a675" providerId="LiveId" clId="{E93D94A3-3E56-4AC7-BF72-7CFB96829191}" dt="2021-04-04T21:48:09.420" v="7057"/>
          <ac:picMkLst>
            <pc:docMk/>
            <pc:sldMk cId="777876549" sldId="1322"/>
            <ac:picMk id="52" creationId="{278F6F43-3C23-46B4-A542-08D8E245F3A8}"/>
          </ac:picMkLst>
        </pc:picChg>
        <pc:picChg chg="add mod">
          <ac:chgData name="Gilberto Santos Junior" userId="96a7d4d18d04a675" providerId="LiveId" clId="{E93D94A3-3E56-4AC7-BF72-7CFB96829191}" dt="2021-04-04T22:56:21.175" v="8025"/>
          <ac:picMkLst>
            <pc:docMk/>
            <pc:sldMk cId="777876549" sldId="1322"/>
            <ac:picMk id="53" creationId="{B3971CF8-C52C-4446-B21E-474561C4E28E}"/>
          </ac:picMkLst>
        </pc:picChg>
        <pc:picChg chg="add mod">
          <ac:chgData name="Gilberto Santos Junior" userId="96a7d4d18d04a675" providerId="LiveId" clId="{E93D94A3-3E56-4AC7-BF72-7CFB96829191}" dt="2021-04-04T22:56:38.982" v="8026"/>
          <ac:picMkLst>
            <pc:docMk/>
            <pc:sldMk cId="777876549" sldId="1322"/>
            <ac:picMk id="54" creationId="{6593C7E8-C6FC-4BAC-A90F-E24F842C2942}"/>
          </ac:picMkLst>
        </pc:picChg>
      </pc:sldChg>
      <pc:sldChg chg="addSp delSp modSp add mod">
        <pc:chgData name="Gilberto Santos Junior" userId="96a7d4d18d04a675" providerId="LiveId" clId="{E93D94A3-3E56-4AC7-BF72-7CFB96829191}" dt="2021-04-04T23:30:01.636" v="8778" actId="1035"/>
        <pc:sldMkLst>
          <pc:docMk/>
          <pc:sldMk cId="3074116664" sldId="1323"/>
        </pc:sldMkLst>
        <pc:spChg chg="mod">
          <ac:chgData name="Gilberto Santos Junior" userId="96a7d4d18d04a675" providerId="LiveId" clId="{E93D94A3-3E56-4AC7-BF72-7CFB96829191}" dt="2021-04-04T22:49:21.244" v="7995" actId="207"/>
          <ac:spMkLst>
            <pc:docMk/>
            <pc:sldMk cId="3074116664" sldId="1323"/>
            <ac:spMk id="5" creationId="{6AB992BE-AB1E-42A9-BEDF-8579F3C4DC6A}"/>
          </ac:spMkLst>
        </pc:spChg>
        <pc:spChg chg="add mod">
          <ac:chgData name="Gilberto Santos Junior" userId="96a7d4d18d04a675" providerId="LiveId" clId="{E93D94A3-3E56-4AC7-BF72-7CFB96829191}" dt="2021-04-04T23:30:01.636" v="8778" actId="1035"/>
          <ac:spMkLst>
            <pc:docMk/>
            <pc:sldMk cId="3074116664" sldId="1323"/>
            <ac:spMk id="54" creationId="{5A85C5E1-60F7-4440-9211-719813D95537}"/>
          </ac:spMkLst>
        </pc:spChg>
        <pc:picChg chg="mod">
          <ac:chgData name="Gilberto Santos Junior" userId="96a7d4d18d04a675" providerId="LiveId" clId="{E93D94A3-3E56-4AC7-BF72-7CFB96829191}" dt="2021-04-04T21:48:37.445" v="7060" actId="14100"/>
          <ac:picMkLst>
            <pc:docMk/>
            <pc:sldMk cId="3074116664" sldId="1323"/>
            <ac:picMk id="52" creationId="{B3E0DDF3-D6BF-4500-8B4F-0659E4772949}"/>
          </ac:picMkLst>
        </pc:picChg>
        <pc:picChg chg="add del mod">
          <ac:chgData name="Gilberto Santos Junior" userId="96a7d4d18d04a675" providerId="LiveId" clId="{E93D94A3-3E56-4AC7-BF72-7CFB96829191}" dt="2021-04-04T21:51:00.680" v="7068" actId="21"/>
          <ac:picMkLst>
            <pc:docMk/>
            <pc:sldMk cId="3074116664" sldId="1323"/>
            <ac:picMk id="53" creationId="{1B06F449-5C24-4160-99BB-F88EBEB73507}"/>
          </ac:picMkLst>
        </pc:picChg>
      </pc:sldChg>
      <pc:sldChg chg="addSp delSp modSp add mod">
        <pc:chgData name="Gilberto Santos Junior" userId="96a7d4d18d04a675" providerId="LiveId" clId="{E93D94A3-3E56-4AC7-BF72-7CFB96829191}" dt="2021-04-04T23:30:59.036" v="8788"/>
        <pc:sldMkLst>
          <pc:docMk/>
          <pc:sldMk cId="2074081548" sldId="1324"/>
        </pc:sldMkLst>
        <pc:spChg chg="add del mod">
          <ac:chgData name="Gilberto Santos Junior" userId="96a7d4d18d04a675" providerId="LiveId" clId="{E93D94A3-3E56-4AC7-BF72-7CFB96829191}" dt="2021-04-04T23:19:44.680" v="8198" actId="21"/>
          <ac:spMkLst>
            <pc:docMk/>
            <pc:sldMk cId="2074081548" sldId="1324"/>
            <ac:spMk id="3" creationId="{B4CCB2AD-A621-4312-9F07-FFE69C7D5BB7}"/>
          </ac:spMkLst>
        </pc:spChg>
        <pc:spChg chg="mod">
          <ac:chgData name="Gilberto Santos Junior" userId="96a7d4d18d04a675" providerId="LiveId" clId="{E93D94A3-3E56-4AC7-BF72-7CFB96829191}" dt="2021-04-04T22:49:38.630" v="7999" actId="207"/>
          <ac:spMkLst>
            <pc:docMk/>
            <pc:sldMk cId="2074081548" sldId="1324"/>
            <ac:spMk id="5" creationId="{6AB992BE-AB1E-42A9-BEDF-8579F3C4DC6A}"/>
          </ac:spMkLst>
        </pc:spChg>
        <pc:spChg chg="ord">
          <ac:chgData name="Gilberto Santos Junior" userId="96a7d4d18d04a675" providerId="LiveId" clId="{E93D94A3-3E56-4AC7-BF72-7CFB96829191}" dt="2021-04-04T22:57:22.263" v="8028" actId="166"/>
          <ac:spMkLst>
            <pc:docMk/>
            <pc:sldMk cId="2074081548" sldId="1324"/>
            <ac:spMk id="30" creationId="{9C835786-BDE5-4446-95F5-2C6CDC868D29}"/>
          </ac:spMkLst>
        </pc:spChg>
        <pc:spChg chg="del">
          <ac:chgData name="Gilberto Santos Junior" userId="96a7d4d18d04a675" providerId="LiveId" clId="{E93D94A3-3E56-4AC7-BF72-7CFB96829191}" dt="2021-04-04T21:53:13.009" v="7107" actId="478"/>
          <ac:spMkLst>
            <pc:docMk/>
            <pc:sldMk cId="2074081548" sldId="1324"/>
            <ac:spMk id="43" creationId="{7F0708F1-B5E1-405C-8A55-2BA81101A9B9}"/>
          </ac:spMkLst>
        </pc:spChg>
        <pc:spChg chg="del">
          <ac:chgData name="Gilberto Santos Junior" userId="96a7d4d18d04a675" providerId="LiveId" clId="{E93D94A3-3E56-4AC7-BF72-7CFB96829191}" dt="2021-04-04T21:53:13.009" v="7107" actId="478"/>
          <ac:spMkLst>
            <pc:docMk/>
            <pc:sldMk cId="2074081548" sldId="1324"/>
            <ac:spMk id="44" creationId="{05E3EB37-E4C9-43E2-A8FA-7750275615AB}"/>
          </ac:spMkLst>
        </pc:spChg>
        <pc:spChg chg="del">
          <ac:chgData name="Gilberto Santos Junior" userId="96a7d4d18d04a675" providerId="LiveId" clId="{E93D94A3-3E56-4AC7-BF72-7CFB96829191}" dt="2021-04-04T21:53:13.009" v="7107" actId="478"/>
          <ac:spMkLst>
            <pc:docMk/>
            <pc:sldMk cId="2074081548" sldId="1324"/>
            <ac:spMk id="45" creationId="{524F5861-C83E-4282-9D1B-560476B40A1B}"/>
          </ac:spMkLst>
        </pc:spChg>
        <pc:spChg chg="del">
          <ac:chgData name="Gilberto Santos Junior" userId="96a7d4d18d04a675" providerId="LiveId" clId="{E93D94A3-3E56-4AC7-BF72-7CFB96829191}" dt="2021-04-04T21:53:08.401" v="7105" actId="478"/>
          <ac:spMkLst>
            <pc:docMk/>
            <pc:sldMk cId="2074081548" sldId="1324"/>
            <ac:spMk id="46" creationId="{F062A7DD-0934-44A2-A536-0EF2AA875850}"/>
          </ac:spMkLst>
        </pc:spChg>
        <pc:spChg chg="del">
          <ac:chgData name="Gilberto Santos Junior" userId="96a7d4d18d04a675" providerId="LiveId" clId="{E93D94A3-3E56-4AC7-BF72-7CFB96829191}" dt="2021-04-04T21:53:09.963" v="7106" actId="478"/>
          <ac:spMkLst>
            <pc:docMk/>
            <pc:sldMk cId="2074081548" sldId="1324"/>
            <ac:spMk id="47" creationId="{074803AD-9EBB-4E63-B85D-469E93BD624A}"/>
          </ac:spMkLst>
        </pc:spChg>
        <pc:spChg chg="del">
          <ac:chgData name="Gilberto Santos Junior" userId="96a7d4d18d04a675" providerId="LiveId" clId="{E93D94A3-3E56-4AC7-BF72-7CFB96829191}" dt="2021-04-04T21:53:14.384" v="7108" actId="478"/>
          <ac:spMkLst>
            <pc:docMk/>
            <pc:sldMk cId="2074081548" sldId="1324"/>
            <ac:spMk id="48" creationId="{FED526D1-F3E6-4BE3-A0C3-40548B6BA238}"/>
          </ac:spMkLst>
        </pc:spChg>
        <pc:spChg chg="del">
          <ac:chgData name="Gilberto Santos Junior" userId="96a7d4d18d04a675" providerId="LiveId" clId="{E93D94A3-3E56-4AC7-BF72-7CFB96829191}" dt="2021-04-04T21:53:13.009" v="7107" actId="478"/>
          <ac:spMkLst>
            <pc:docMk/>
            <pc:sldMk cId="2074081548" sldId="1324"/>
            <ac:spMk id="49" creationId="{067668FF-D870-4279-98BB-ED45EE5B19FF}"/>
          </ac:spMkLst>
        </pc:spChg>
        <pc:spChg chg="del">
          <ac:chgData name="Gilberto Santos Junior" userId="96a7d4d18d04a675" providerId="LiveId" clId="{E93D94A3-3E56-4AC7-BF72-7CFB96829191}" dt="2021-04-04T21:53:13.009" v="7107" actId="478"/>
          <ac:spMkLst>
            <pc:docMk/>
            <pc:sldMk cId="2074081548" sldId="1324"/>
            <ac:spMk id="50" creationId="{AFFD2333-793A-46C1-9738-855413AE698A}"/>
          </ac:spMkLst>
        </pc:spChg>
        <pc:spChg chg="del">
          <ac:chgData name="Gilberto Santos Junior" userId="96a7d4d18d04a675" providerId="LiveId" clId="{E93D94A3-3E56-4AC7-BF72-7CFB96829191}" dt="2021-04-04T21:53:13.009" v="7107" actId="478"/>
          <ac:spMkLst>
            <pc:docMk/>
            <pc:sldMk cId="2074081548" sldId="1324"/>
            <ac:spMk id="51" creationId="{4D9AEBBB-4B68-4FF0-B12E-C0F4521EDE3F}"/>
          </ac:spMkLst>
        </pc:spChg>
        <pc:spChg chg="mod">
          <ac:chgData name="Gilberto Santos Junior" userId="96a7d4d18d04a675" providerId="LiveId" clId="{E93D94A3-3E56-4AC7-BF72-7CFB96829191}" dt="2021-04-04T21:53:22.400" v="7110"/>
          <ac:spMkLst>
            <pc:docMk/>
            <pc:sldMk cId="2074081548" sldId="1324"/>
            <ac:spMk id="55" creationId="{2065B5E6-D530-4B0E-95CA-6C3630844AE8}"/>
          </ac:spMkLst>
        </pc:spChg>
        <pc:spChg chg="mod">
          <ac:chgData name="Gilberto Santos Junior" userId="96a7d4d18d04a675" providerId="LiveId" clId="{E93D94A3-3E56-4AC7-BF72-7CFB96829191}" dt="2021-04-04T21:53:22.400" v="7110"/>
          <ac:spMkLst>
            <pc:docMk/>
            <pc:sldMk cId="2074081548" sldId="1324"/>
            <ac:spMk id="56" creationId="{6F60FE12-D922-4312-9203-F752859F411B}"/>
          </ac:spMkLst>
        </pc:spChg>
        <pc:spChg chg="mod">
          <ac:chgData name="Gilberto Santos Junior" userId="96a7d4d18d04a675" providerId="LiveId" clId="{E93D94A3-3E56-4AC7-BF72-7CFB96829191}" dt="2021-04-04T21:53:22.400" v="7110"/>
          <ac:spMkLst>
            <pc:docMk/>
            <pc:sldMk cId="2074081548" sldId="1324"/>
            <ac:spMk id="57" creationId="{E1629096-DF0D-4C3B-8DEF-202A510E712D}"/>
          </ac:spMkLst>
        </pc:spChg>
        <pc:spChg chg="mod">
          <ac:chgData name="Gilberto Santos Junior" userId="96a7d4d18d04a675" providerId="LiveId" clId="{E93D94A3-3E56-4AC7-BF72-7CFB96829191}" dt="2021-04-04T21:53:22.400" v="7110"/>
          <ac:spMkLst>
            <pc:docMk/>
            <pc:sldMk cId="2074081548" sldId="1324"/>
            <ac:spMk id="58" creationId="{13A737B9-9BFC-49E6-A30D-17C7794C9F1D}"/>
          </ac:spMkLst>
        </pc:spChg>
        <pc:spChg chg="mod">
          <ac:chgData name="Gilberto Santos Junior" userId="96a7d4d18d04a675" providerId="LiveId" clId="{E93D94A3-3E56-4AC7-BF72-7CFB96829191}" dt="2021-04-04T21:53:22.400" v="7110"/>
          <ac:spMkLst>
            <pc:docMk/>
            <pc:sldMk cId="2074081548" sldId="1324"/>
            <ac:spMk id="59" creationId="{A751E018-C793-4434-A169-3B9DD22E1F72}"/>
          </ac:spMkLst>
        </pc:spChg>
        <pc:spChg chg="mod">
          <ac:chgData name="Gilberto Santos Junior" userId="96a7d4d18d04a675" providerId="LiveId" clId="{E93D94A3-3E56-4AC7-BF72-7CFB96829191}" dt="2021-04-04T21:53:22.400" v="7110"/>
          <ac:spMkLst>
            <pc:docMk/>
            <pc:sldMk cId="2074081548" sldId="1324"/>
            <ac:spMk id="60" creationId="{D05A95AC-3C55-4B14-888C-C1AC18C7D776}"/>
          </ac:spMkLst>
        </pc:spChg>
        <pc:spChg chg="mod">
          <ac:chgData name="Gilberto Santos Junior" userId="96a7d4d18d04a675" providerId="LiveId" clId="{E93D94A3-3E56-4AC7-BF72-7CFB96829191}" dt="2021-04-04T21:53:22.400" v="7110"/>
          <ac:spMkLst>
            <pc:docMk/>
            <pc:sldMk cId="2074081548" sldId="1324"/>
            <ac:spMk id="61" creationId="{B00B5964-6ECE-4569-A232-26475499E6A5}"/>
          </ac:spMkLst>
        </pc:spChg>
        <pc:spChg chg="mod">
          <ac:chgData name="Gilberto Santos Junior" userId="96a7d4d18d04a675" providerId="LiveId" clId="{E93D94A3-3E56-4AC7-BF72-7CFB96829191}" dt="2021-04-04T21:53:22.400" v="7110"/>
          <ac:spMkLst>
            <pc:docMk/>
            <pc:sldMk cId="2074081548" sldId="1324"/>
            <ac:spMk id="62" creationId="{25F84F3E-C948-460E-A8AE-9C695E5618F1}"/>
          </ac:spMkLst>
        </pc:spChg>
        <pc:spChg chg="mod">
          <ac:chgData name="Gilberto Santos Junior" userId="96a7d4d18d04a675" providerId="LiveId" clId="{E93D94A3-3E56-4AC7-BF72-7CFB96829191}" dt="2021-04-04T21:53:22.400" v="7110"/>
          <ac:spMkLst>
            <pc:docMk/>
            <pc:sldMk cId="2074081548" sldId="1324"/>
            <ac:spMk id="63" creationId="{F327FB30-02B4-4ED7-8B24-D024B5EF9D37}"/>
          </ac:spMkLst>
        </pc:spChg>
        <pc:spChg chg="mod">
          <ac:chgData name="Gilberto Santos Junior" userId="96a7d4d18d04a675" providerId="LiveId" clId="{E93D94A3-3E56-4AC7-BF72-7CFB96829191}" dt="2021-04-04T21:53:22.400" v="7110"/>
          <ac:spMkLst>
            <pc:docMk/>
            <pc:sldMk cId="2074081548" sldId="1324"/>
            <ac:spMk id="74" creationId="{3A0B30EA-CE63-41C6-BD53-AECB49E8094D}"/>
          </ac:spMkLst>
        </pc:spChg>
        <pc:spChg chg="del">
          <ac:chgData name="Gilberto Santos Junior" userId="96a7d4d18d04a675" providerId="LiveId" clId="{E93D94A3-3E56-4AC7-BF72-7CFB96829191}" dt="2021-04-04T21:53:13.009" v="7107" actId="478"/>
          <ac:spMkLst>
            <pc:docMk/>
            <pc:sldMk cId="2074081548" sldId="1324"/>
            <ac:spMk id="76" creationId="{0EE81020-E64B-4B7B-AF87-204545D74E4F}"/>
          </ac:spMkLst>
        </pc:spChg>
        <pc:spChg chg="del">
          <ac:chgData name="Gilberto Santos Junior" userId="96a7d4d18d04a675" providerId="LiveId" clId="{E93D94A3-3E56-4AC7-BF72-7CFB96829191}" dt="2021-04-04T21:53:13.009" v="7107" actId="478"/>
          <ac:spMkLst>
            <pc:docMk/>
            <pc:sldMk cId="2074081548" sldId="1324"/>
            <ac:spMk id="77" creationId="{4A365B45-8142-4306-A1F5-7D41CB73ACE7}"/>
          </ac:spMkLst>
        </pc:spChg>
        <pc:spChg chg="mod">
          <ac:chgData name="Gilberto Santos Junior" userId="96a7d4d18d04a675" providerId="LiveId" clId="{E93D94A3-3E56-4AC7-BF72-7CFB96829191}" dt="2021-04-04T21:53:22.400" v="7110"/>
          <ac:spMkLst>
            <pc:docMk/>
            <pc:sldMk cId="2074081548" sldId="1324"/>
            <ac:spMk id="80" creationId="{EC5ED405-F20B-46DC-BDD5-7F832D6A37AB}"/>
          </ac:spMkLst>
        </pc:spChg>
        <pc:spChg chg="add mod">
          <ac:chgData name="Gilberto Santos Junior" userId="96a7d4d18d04a675" providerId="LiveId" clId="{E93D94A3-3E56-4AC7-BF72-7CFB96829191}" dt="2021-04-04T23:01:11.224" v="8196"/>
          <ac:spMkLst>
            <pc:docMk/>
            <pc:sldMk cId="2074081548" sldId="1324"/>
            <ac:spMk id="82" creationId="{4B5F8D8E-B5F4-4ADC-B34D-F929BD688BB2}"/>
          </ac:spMkLst>
        </pc:spChg>
        <pc:spChg chg="add del mod">
          <ac:chgData name="Gilberto Santos Junior" userId="96a7d4d18d04a675" providerId="LiveId" clId="{E93D94A3-3E56-4AC7-BF72-7CFB96829191}" dt="2021-04-04T23:30:57.309" v="8787" actId="478"/>
          <ac:spMkLst>
            <pc:docMk/>
            <pc:sldMk cId="2074081548" sldId="1324"/>
            <ac:spMk id="83" creationId="{47F39063-E98B-4D3B-82AD-2E0DCD4A52E4}"/>
          </ac:spMkLst>
        </pc:spChg>
        <pc:spChg chg="add mod">
          <ac:chgData name="Gilberto Santos Junior" userId="96a7d4d18d04a675" providerId="LiveId" clId="{E93D94A3-3E56-4AC7-BF72-7CFB96829191}" dt="2021-04-04T23:30:59.036" v="8788"/>
          <ac:spMkLst>
            <pc:docMk/>
            <pc:sldMk cId="2074081548" sldId="1324"/>
            <ac:spMk id="84" creationId="{7E8C06F7-007F-41E8-BDAF-188CBB99FF46}"/>
          </ac:spMkLst>
        </pc:spChg>
        <pc:grpChg chg="add mod">
          <ac:chgData name="Gilberto Santos Junior" userId="96a7d4d18d04a675" providerId="LiveId" clId="{E93D94A3-3E56-4AC7-BF72-7CFB96829191}" dt="2021-04-04T21:53:22.400" v="7110"/>
          <ac:grpSpMkLst>
            <pc:docMk/>
            <pc:sldMk cId="2074081548" sldId="1324"/>
            <ac:grpSpMk id="53" creationId="{C97ED6FC-AE35-44FD-ABB1-7AB4DCB8F6DE}"/>
          </ac:grpSpMkLst>
        </pc:grpChg>
        <pc:picChg chg="del mod modCrop">
          <ac:chgData name="Gilberto Santos Junior" userId="96a7d4d18d04a675" providerId="LiveId" clId="{E93D94A3-3E56-4AC7-BF72-7CFB96829191}" dt="2021-04-04T21:53:15.946" v="7109" actId="478"/>
          <ac:picMkLst>
            <pc:docMk/>
            <pc:sldMk cId="2074081548" sldId="1324"/>
            <ac:picMk id="41" creationId="{A9F1854B-1D82-48D5-8439-EDAC62E2766B}"/>
          </ac:picMkLst>
        </pc:picChg>
        <pc:picChg chg="del">
          <ac:chgData name="Gilberto Santos Junior" userId="96a7d4d18d04a675" providerId="LiveId" clId="{E93D94A3-3E56-4AC7-BF72-7CFB96829191}" dt="2021-04-04T21:53:06.370" v="7104" actId="478"/>
          <ac:picMkLst>
            <pc:docMk/>
            <pc:sldMk cId="2074081548" sldId="1324"/>
            <ac:picMk id="42" creationId="{08644A12-91FB-408E-99EA-B72911D7DFC1}"/>
          </ac:picMkLst>
        </pc:picChg>
        <pc:picChg chg="mod">
          <ac:chgData name="Gilberto Santos Junior" userId="96a7d4d18d04a675" providerId="LiveId" clId="{E93D94A3-3E56-4AC7-BF72-7CFB96829191}" dt="2021-04-04T21:53:22.400" v="7110"/>
          <ac:picMkLst>
            <pc:docMk/>
            <pc:sldMk cId="2074081548" sldId="1324"/>
            <ac:picMk id="54" creationId="{ABE98EA4-6EA1-4EF2-AE28-9F30EA8839A9}"/>
          </ac:picMkLst>
        </pc:picChg>
        <pc:picChg chg="add mod">
          <ac:chgData name="Gilberto Santos Junior" userId="96a7d4d18d04a675" providerId="LiveId" clId="{E93D94A3-3E56-4AC7-BF72-7CFB96829191}" dt="2021-04-04T21:53:22.400" v="7110"/>
          <ac:picMkLst>
            <pc:docMk/>
            <pc:sldMk cId="2074081548" sldId="1324"/>
            <ac:picMk id="81" creationId="{9AA77DD7-19C7-45D7-A87C-817674C6648A}"/>
          </ac:picMkLst>
        </pc:picChg>
      </pc:sldChg>
      <pc:sldChg chg="addSp delSp modSp add mod">
        <pc:chgData name="Gilberto Santos Junior" userId="96a7d4d18d04a675" providerId="LiveId" clId="{E93D94A3-3E56-4AC7-BF72-7CFB96829191}" dt="2021-04-04T23:31:18.940" v="8790"/>
        <pc:sldMkLst>
          <pc:docMk/>
          <pc:sldMk cId="3310918202" sldId="1325"/>
        </pc:sldMkLst>
        <pc:spChg chg="mod">
          <ac:chgData name="Gilberto Santos Junior" userId="96a7d4d18d04a675" providerId="LiveId" clId="{E93D94A3-3E56-4AC7-BF72-7CFB96829191}" dt="2021-04-04T22:49:48.081" v="8001" actId="207"/>
          <ac:spMkLst>
            <pc:docMk/>
            <pc:sldMk cId="3310918202" sldId="1325"/>
            <ac:spMk id="5" creationId="{6AB992BE-AB1E-42A9-BEDF-8579F3C4DC6A}"/>
          </ac:spMkLst>
        </pc:spChg>
        <pc:spChg chg="ord">
          <ac:chgData name="Gilberto Santos Junior" userId="96a7d4d18d04a675" providerId="LiveId" clId="{E93D94A3-3E56-4AC7-BF72-7CFB96829191}" dt="2021-04-04T21:52:59.333" v="7103" actId="166"/>
          <ac:spMkLst>
            <pc:docMk/>
            <pc:sldMk cId="3310918202" sldId="1325"/>
            <ac:spMk id="30" creationId="{9C835786-BDE5-4446-95F5-2C6CDC868D29}"/>
          </ac:spMkLst>
        </pc:spChg>
        <pc:spChg chg="mod">
          <ac:chgData name="Gilberto Santos Junior" userId="96a7d4d18d04a675" providerId="LiveId" clId="{E93D94A3-3E56-4AC7-BF72-7CFB96829191}" dt="2021-04-04T21:52:12.165" v="7070" actId="164"/>
          <ac:spMkLst>
            <pc:docMk/>
            <pc:sldMk cId="3310918202" sldId="1325"/>
            <ac:spMk id="43" creationId="{7F0708F1-B5E1-405C-8A55-2BA81101A9B9}"/>
          </ac:spMkLst>
        </pc:spChg>
        <pc:spChg chg="mod">
          <ac:chgData name="Gilberto Santos Junior" userId="96a7d4d18d04a675" providerId="LiveId" clId="{E93D94A3-3E56-4AC7-BF72-7CFB96829191}" dt="2021-04-04T21:52:12.165" v="7070" actId="164"/>
          <ac:spMkLst>
            <pc:docMk/>
            <pc:sldMk cId="3310918202" sldId="1325"/>
            <ac:spMk id="44" creationId="{05E3EB37-E4C9-43E2-A8FA-7750275615AB}"/>
          </ac:spMkLst>
        </pc:spChg>
        <pc:spChg chg="mod">
          <ac:chgData name="Gilberto Santos Junior" userId="96a7d4d18d04a675" providerId="LiveId" clId="{E93D94A3-3E56-4AC7-BF72-7CFB96829191}" dt="2021-04-04T21:52:12.165" v="7070" actId="164"/>
          <ac:spMkLst>
            <pc:docMk/>
            <pc:sldMk cId="3310918202" sldId="1325"/>
            <ac:spMk id="45" creationId="{524F5861-C83E-4282-9D1B-560476B40A1B}"/>
          </ac:spMkLst>
        </pc:spChg>
        <pc:spChg chg="mod">
          <ac:chgData name="Gilberto Santos Junior" userId="96a7d4d18d04a675" providerId="LiveId" clId="{E93D94A3-3E56-4AC7-BF72-7CFB96829191}" dt="2021-04-04T21:52:12.165" v="7070" actId="164"/>
          <ac:spMkLst>
            <pc:docMk/>
            <pc:sldMk cId="3310918202" sldId="1325"/>
            <ac:spMk id="46" creationId="{F062A7DD-0934-44A2-A536-0EF2AA875850}"/>
          </ac:spMkLst>
        </pc:spChg>
        <pc:spChg chg="mod">
          <ac:chgData name="Gilberto Santos Junior" userId="96a7d4d18d04a675" providerId="LiveId" clId="{E93D94A3-3E56-4AC7-BF72-7CFB96829191}" dt="2021-04-04T21:52:12.165" v="7070" actId="164"/>
          <ac:spMkLst>
            <pc:docMk/>
            <pc:sldMk cId="3310918202" sldId="1325"/>
            <ac:spMk id="47" creationId="{074803AD-9EBB-4E63-B85D-469E93BD624A}"/>
          </ac:spMkLst>
        </pc:spChg>
        <pc:spChg chg="mod">
          <ac:chgData name="Gilberto Santos Junior" userId="96a7d4d18d04a675" providerId="LiveId" clId="{E93D94A3-3E56-4AC7-BF72-7CFB96829191}" dt="2021-04-04T21:52:12.165" v="7070" actId="164"/>
          <ac:spMkLst>
            <pc:docMk/>
            <pc:sldMk cId="3310918202" sldId="1325"/>
            <ac:spMk id="48" creationId="{FED526D1-F3E6-4BE3-A0C3-40548B6BA238}"/>
          </ac:spMkLst>
        </pc:spChg>
        <pc:spChg chg="mod">
          <ac:chgData name="Gilberto Santos Junior" userId="96a7d4d18d04a675" providerId="LiveId" clId="{E93D94A3-3E56-4AC7-BF72-7CFB96829191}" dt="2021-04-04T21:52:12.165" v="7070" actId="164"/>
          <ac:spMkLst>
            <pc:docMk/>
            <pc:sldMk cId="3310918202" sldId="1325"/>
            <ac:spMk id="49" creationId="{067668FF-D870-4279-98BB-ED45EE5B19FF}"/>
          </ac:spMkLst>
        </pc:spChg>
        <pc:spChg chg="mod">
          <ac:chgData name="Gilberto Santos Junior" userId="96a7d4d18d04a675" providerId="LiveId" clId="{E93D94A3-3E56-4AC7-BF72-7CFB96829191}" dt="2021-04-04T21:52:12.165" v="7070" actId="164"/>
          <ac:spMkLst>
            <pc:docMk/>
            <pc:sldMk cId="3310918202" sldId="1325"/>
            <ac:spMk id="50" creationId="{AFFD2333-793A-46C1-9738-855413AE698A}"/>
          </ac:spMkLst>
        </pc:spChg>
        <pc:spChg chg="mod">
          <ac:chgData name="Gilberto Santos Junior" userId="96a7d4d18d04a675" providerId="LiveId" clId="{E93D94A3-3E56-4AC7-BF72-7CFB96829191}" dt="2021-04-04T21:52:12.165" v="7070" actId="164"/>
          <ac:spMkLst>
            <pc:docMk/>
            <pc:sldMk cId="3310918202" sldId="1325"/>
            <ac:spMk id="51" creationId="{4D9AEBBB-4B68-4FF0-B12E-C0F4521EDE3F}"/>
          </ac:spMkLst>
        </pc:spChg>
        <pc:spChg chg="add del mod">
          <ac:chgData name="Gilberto Santos Junior" userId="96a7d4d18d04a675" providerId="LiveId" clId="{E93D94A3-3E56-4AC7-BF72-7CFB96829191}" dt="2021-04-04T23:31:17.546" v="8789" actId="478"/>
          <ac:spMkLst>
            <pc:docMk/>
            <pc:sldMk cId="3310918202" sldId="1325"/>
            <ac:spMk id="54" creationId="{29F542A7-61B7-4BE9-B0D2-E023C393D587}"/>
          </ac:spMkLst>
        </pc:spChg>
        <pc:spChg chg="add mod">
          <ac:chgData name="Gilberto Santos Junior" userId="96a7d4d18d04a675" providerId="LiveId" clId="{E93D94A3-3E56-4AC7-BF72-7CFB96829191}" dt="2021-04-04T23:21:55.025" v="8361" actId="1035"/>
          <ac:spMkLst>
            <pc:docMk/>
            <pc:sldMk cId="3310918202" sldId="1325"/>
            <ac:spMk id="55" creationId="{C9D09C37-F066-4FD9-9C86-7D8F4502ED87}"/>
          </ac:spMkLst>
        </pc:spChg>
        <pc:spChg chg="add mod">
          <ac:chgData name="Gilberto Santos Junior" userId="96a7d4d18d04a675" providerId="LiveId" clId="{E93D94A3-3E56-4AC7-BF72-7CFB96829191}" dt="2021-04-04T23:24:53.114" v="8367"/>
          <ac:spMkLst>
            <pc:docMk/>
            <pc:sldMk cId="3310918202" sldId="1325"/>
            <ac:spMk id="56" creationId="{E126C73D-3BC9-49FC-A455-EB0DBC4BBDC2}"/>
          </ac:spMkLst>
        </pc:spChg>
        <pc:spChg chg="add mod">
          <ac:chgData name="Gilberto Santos Junior" userId="96a7d4d18d04a675" providerId="LiveId" clId="{E93D94A3-3E56-4AC7-BF72-7CFB96829191}" dt="2021-04-04T23:31:18.940" v="8790"/>
          <ac:spMkLst>
            <pc:docMk/>
            <pc:sldMk cId="3310918202" sldId="1325"/>
            <ac:spMk id="57" creationId="{B2C92769-AA55-4ACF-BBD5-F835620FC330}"/>
          </ac:spMkLst>
        </pc:spChg>
        <pc:spChg chg="mod">
          <ac:chgData name="Gilberto Santos Junior" userId="96a7d4d18d04a675" providerId="LiveId" clId="{E93D94A3-3E56-4AC7-BF72-7CFB96829191}" dt="2021-04-04T21:52:12.165" v="7070" actId="164"/>
          <ac:spMkLst>
            <pc:docMk/>
            <pc:sldMk cId="3310918202" sldId="1325"/>
            <ac:spMk id="76" creationId="{0EE81020-E64B-4B7B-AF87-204545D74E4F}"/>
          </ac:spMkLst>
        </pc:spChg>
        <pc:spChg chg="mod">
          <ac:chgData name="Gilberto Santos Junior" userId="96a7d4d18d04a675" providerId="LiveId" clId="{E93D94A3-3E56-4AC7-BF72-7CFB96829191}" dt="2021-04-04T21:52:12.165" v="7070" actId="164"/>
          <ac:spMkLst>
            <pc:docMk/>
            <pc:sldMk cId="3310918202" sldId="1325"/>
            <ac:spMk id="77" creationId="{4A365B45-8142-4306-A1F5-7D41CB73ACE7}"/>
          </ac:spMkLst>
        </pc:spChg>
        <pc:grpChg chg="add mod">
          <ac:chgData name="Gilberto Santos Junior" userId="96a7d4d18d04a675" providerId="LiveId" clId="{E93D94A3-3E56-4AC7-BF72-7CFB96829191}" dt="2021-04-04T21:52:16.352" v="7080" actId="1037"/>
          <ac:grpSpMkLst>
            <pc:docMk/>
            <pc:sldMk cId="3310918202" sldId="1325"/>
            <ac:grpSpMk id="3" creationId="{8E485E44-6BAB-452E-8E08-4C4CCB59474E}"/>
          </ac:grpSpMkLst>
        </pc:grpChg>
        <pc:picChg chg="mod ord">
          <ac:chgData name="Gilberto Santos Junior" userId="96a7d4d18d04a675" providerId="LiveId" clId="{E93D94A3-3E56-4AC7-BF72-7CFB96829191}" dt="2021-04-04T21:52:30.161" v="7101" actId="1037"/>
          <ac:picMkLst>
            <pc:docMk/>
            <pc:sldMk cId="3310918202" sldId="1325"/>
            <ac:picMk id="41" creationId="{A9F1854B-1D82-48D5-8439-EDAC62E2766B}"/>
          </ac:picMkLst>
        </pc:picChg>
        <pc:picChg chg="mod">
          <ac:chgData name="Gilberto Santos Junior" userId="96a7d4d18d04a675" providerId="LiveId" clId="{E93D94A3-3E56-4AC7-BF72-7CFB96829191}" dt="2021-04-04T21:52:12.165" v="7070" actId="164"/>
          <ac:picMkLst>
            <pc:docMk/>
            <pc:sldMk cId="3310918202" sldId="1325"/>
            <ac:picMk id="42" creationId="{08644A12-91FB-408E-99EA-B72911D7DFC1}"/>
          </ac:picMkLst>
        </pc:picChg>
        <pc:picChg chg="add mod">
          <ac:chgData name="Gilberto Santos Junior" userId="96a7d4d18d04a675" providerId="LiveId" clId="{E93D94A3-3E56-4AC7-BF72-7CFB96829191}" dt="2021-04-04T23:22:02.845" v="8365" actId="1035"/>
          <ac:picMkLst>
            <pc:docMk/>
            <pc:sldMk cId="3310918202" sldId="1325"/>
            <ac:picMk id="53" creationId="{EF059FF7-31C8-4207-80BA-3C3E0E61144E}"/>
          </ac:picMkLst>
        </pc:picChg>
      </pc:sldChg>
      <pc:sldChg chg="addSp modSp add mod">
        <pc:chgData name="Gilberto Santos Junior" userId="96a7d4d18d04a675" providerId="LiveId" clId="{E93D94A3-3E56-4AC7-BF72-7CFB96829191}" dt="2021-04-04T23:26:59.566" v="8547" actId="1038"/>
        <pc:sldMkLst>
          <pc:docMk/>
          <pc:sldMk cId="1110217003" sldId="1326"/>
        </pc:sldMkLst>
        <pc:spChg chg="mod">
          <ac:chgData name="Gilberto Santos Junior" userId="96a7d4d18d04a675" providerId="LiveId" clId="{E93D94A3-3E56-4AC7-BF72-7CFB96829191}" dt="2021-04-04T22:50:07.002" v="8005" actId="207"/>
          <ac:spMkLst>
            <pc:docMk/>
            <pc:sldMk cId="1110217003" sldId="1326"/>
            <ac:spMk id="5" creationId="{6AB992BE-AB1E-42A9-BEDF-8579F3C4DC6A}"/>
          </ac:spMkLst>
        </pc:spChg>
        <pc:spChg chg="add mod">
          <ac:chgData name="Gilberto Santos Junior" userId="96a7d4d18d04a675" providerId="LiveId" clId="{E93D94A3-3E56-4AC7-BF72-7CFB96829191}" dt="2021-04-04T23:26:32.372" v="8480"/>
          <ac:spMkLst>
            <pc:docMk/>
            <pc:sldMk cId="1110217003" sldId="1326"/>
            <ac:spMk id="39" creationId="{FF004A45-2E09-4C50-AA47-BEFA8849076C}"/>
          </ac:spMkLst>
        </pc:spChg>
        <pc:spChg chg="add mod">
          <ac:chgData name="Gilberto Santos Junior" userId="96a7d4d18d04a675" providerId="LiveId" clId="{E93D94A3-3E56-4AC7-BF72-7CFB96829191}" dt="2021-04-04T23:26:59.566" v="8547" actId="1038"/>
          <ac:spMkLst>
            <pc:docMk/>
            <pc:sldMk cId="1110217003" sldId="1326"/>
            <ac:spMk id="40" creationId="{04C1B70A-E6A8-406A-B136-E59F33601C5F}"/>
          </ac:spMkLst>
        </pc:spChg>
        <pc:picChg chg="add mod">
          <ac:chgData name="Gilberto Santos Junior" userId="96a7d4d18d04a675" providerId="LiveId" clId="{E93D94A3-3E56-4AC7-BF72-7CFB96829191}" dt="2021-04-04T21:55:33.582" v="7127" actId="1076"/>
          <ac:picMkLst>
            <pc:docMk/>
            <pc:sldMk cId="1110217003" sldId="1326"/>
            <ac:picMk id="38" creationId="{5C14CFBF-4493-4158-90CC-2D118DB903B7}"/>
          </ac:picMkLst>
        </pc:picChg>
      </pc:sldChg>
      <pc:sldChg chg="addSp delSp modSp add mod">
        <pc:chgData name="Gilberto Santos Junior" userId="96a7d4d18d04a675" providerId="LiveId" clId="{E93D94A3-3E56-4AC7-BF72-7CFB96829191}" dt="2021-04-04T23:27:21.071" v="8560"/>
        <pc:sldMkLst>
          <pc:docMk/>
          <pc:sldMk cId="127344606" sldId="1327"/>
        </pc:sldMkLst>
        <pc:spChg chg="mod">
          <ac:chgData name="Gilberto Santos Junior" userId="96a7d4d18d04a675" providerId="LiveId" clId="{E93D94A3-3E56-4AC7-BF72-7CFB96829191}" dt="2021-04-04T22:50:16.781" v="8007" actId="207"/>
          <ac:spMkLst>
            <pc:docMk/>
            <pc:sldMk cId="127344606" sldId="1327"/>
            <ac:spMk id="5" creationId="{6AB992BE-AB1E-42A9-BEDF-8579F3C4DC6A}"/>
          </ac:spMkLst>
        </pc:spChg>
        <pc:spChg chg="add mod">
          <ac:chgData name="Gilberto Santos Junior" userId="96a7d4d18d04a675" providerId="LiveId" clId="{E93D94A3-3E56-4AC7-BF72-7CFB96829191}" dt="2021-04-04T23:27:10.182" v="8559" actId="1038"/>
          <ac:spMkLst>
            <pc:docMk/>
            <pc:sldMk cId="127344606" sldId="1327"/>
            <ac:spMk id="40" creationId="{71093820-5F76-415C-AF77-A37A01A4D878}"/>
          </ac:spMkLst>
        </pc:spChg>
        <pc:spChg chg="add mod">
          <ac:chgData name="Gilberto Santos Junior" userId="96a7d4d18d04a675" providerId="LiveId" clId="{E93D94A3-3E56-4AC7-BF72-7CFB96829191}" dt="2021-04-04T23:27:21.071" v="8560"/>
          <ac:spMkLst>
            <pc:docMk/>
            <pc:sldMk cId="127344606" sldId="1327"/>
            <ac:spMk id="41" creationId="{CDC30DAD-9D26-42B8-9D56-3A50886CB85B}"/>
          </ac:spMkLst>
        </pc:spChg>
        <pc:picChg chg="del">
          <ac:chgData name="Gilberto Santos Junior" userId="96a7d4d18d04a675" providerId="LiveId" clId="{E93D94A3-3E56-4AC7-BF72-7CFB96829191}" dt="2021-04-04T21:55:59.312" v="7129" actId="478"/>
          <ac:picMkLst>
            <pc:docMk/>
            <pc:sldMk cId="127344606" sldId="1327"/>
            <ac:picMk id="38" creationId="{5C14CFBF-4493-4158-90CC-2D118DB903B7}"/>
          </ac:picMkLst>
        </pc:picChg>
        <pc:picChg chg="add mod">
          <ac:chgData name="Gilberto Santos Junior" userId="96a7d4d18d04a675" providerId="LiveId" clId="{E93D94A3-3E56-4AC7-BF72-7CFB96829191}" dt="2021-04-04T21:56:12.902" v="7131" actId="1076"/>
          <ac:picMkLst>
            <pc:docMk/>
            <pc:sldMk cId="127344606" sldId="1327"/>
            <ac:picMk id="39" creationId="{D4D6A796-3258-4CFB-99BF-FF73AE205038}"/>
          </ac:picMkLst>
        </pc:picChg>
      </pc:sldChg>
      <pc:sldChg chg="addSp modSp add mod">
        <pc:chgData name="Gilberto Santos Junior" userId="96a7d4d18d04a675" providerId="LiveId" clId="{E93D94A3-3E56-4AC7-BF72-7CFB96829191}" dt="2021-04-04T23:28:15.126" v="8646" actId="1035"/>
        <pc:sldMkLst>
          <pc:docMk/>
          <pc:sldMk cId="1579871487" sldId="1328"/>
        </pc:sldMkLst>
        <pc:spChg chg="mod">
          <ac:chgData name="Gilberto Santos Junior" userId="96a7d4d18d04a675" providerId="LiveId" clId="{E93D94A3-3E56-4AC7-BF72-7CFB96829191}" dt="2021-04-04T22:50:25.482" v="8009" actId="207"/>
          <ac:spMkLst>
            <pc:docMk/>
            <pc:sldMk cId="1579871487" sldId="1328"/>
            <ac:spMk id="5" creationId="{6AB992BE-AB1E-42A9-BEDF-8579F3C4DC6A}"/>
          </ac:spMkLst>
        </pc:spChg>
        <pc:spChg chg="add mod">
          <ac:chgData name="Gilberto Santos Junior" userId="96a7d4d18d04a675" providerId="LiveId" clId="{E93D94A3-3E56-4AC7-BF72-7CFB96829191}" dt="2021-04-04T23:27:23.977" v="8561"/>
          <ac:spMkLst>
            <pc:docMk/>
            <pc:sldMk cId="1579871487" sldId="1328"/>
            <ac:spMk id="41" creationId="{328B1AF3-0944-494B-92E0-5872FAFBC849}"/>
          </ac:spMkLst>
        </pc:spChg>
        <pc:spChg chg="add mod">
          <ac:chgData name="Gilberto Santos Junior" userId="96a7d4d18d04a675" providerId="LiveId" clId="{E93D94A3-3E56-4AC7-BF72-7CFB96829191}" dt="2021-04-04T23:27:35.293" v="8563"/>
          <ac:spMkLst>
            <pc:docMk/>
            <pc:sldMk cId="1579871487" sldId="1328"/>
            <ac:spMk id="50" creationId="{2D06F9B8-DE9C-481F-AA85-D382E92325F4}"/>
          </ac:spMkLst>
        </pc:spChg>
        <pc:spChg chg="add mod">
          <ac:chgData name="Gilberto Santos Junior" userId="96a7d4d18d04a675" providerId="LiveId" clId="{E93D94A3-3E56-4AC7-BF72-7CFB96829191}" dt="2021-04-04T23:28:15.126" v="8646" actId="1035"/>
          <ac:spMkLst>
            <pc:docMk/>
            <pc:sldMk cId="1579871487" sldId="1328"/>
            <ac:spMk id="54" creationId="{89EA040A-AAF5-403E-8FFF-AB526457C3A3}"/>
          </ac:spMkLst>
        </pc:spChg>
        <pc:picChg chg="add mod">
          <ac:chgData name="Gilberto Santos Junior" userId="96a7d4d18d04a675" providerId="LiveId" clId="{E93D94A3-3E56-4AC7-BF72-7CFB96829191}" dt="2021-04-04T21:58:13.064" v="7133"/>
          <ac:picMkLst>
            <pc:docMk/>
            <pc:sldMk cId="1579871487" sldId="1328"/>
            <ac:picMk id="40" creationId="{F114B762-6265-4FE7-A820-9A02BE8B457D}"/>
          </ac:picMkLst>
        </pc:picChg>
      </pc:sldChg>
      <pc:sldChg chg="addSp delSp modSp add mod">
        <pc:chgData name="Gilberto Santos Junior" userId="96a7d4d18d04a675" providerId="LiveId" clId="{E93D94A3-3E56-4AC7-BF72-7CFB96829191}" dt="2021-04-04T23:28:18.816" v="8647"/>
        <pc:sldMkLst>
          <pc:docMk/>
          <pc:sldMk cId="2818369170" sldId="1329"/>
        </pc:sldMkLst>
        <pc:spChg chg="mod">
          <ac:chgData name="Gilberto Santos Junior" userId="96a7d4d18d04a675" providerId="LiveId" clId="{E93D94A3-3E56-4AC7-BF72-7CFB96829191}" dt="2021-04-04T22:50:34.262" v="8011" actId="207"/>
          <ac:spMkLst>
            <pc:docMk/>
            <pc:sldMk cId="2818369170" sldId="1329"/>
            <ac:spMk id="5" creationId="{6AB992BE-AB1E-42A9-BEDF-8579F3C4DC6A}"/>
          </ac:spMkLst>
        </pc:spChg>
        <pc:spChg chg="add mod">
          <ac:chgData name="Gilberto Santos Junior" userId="96a7d4d18d04a675" providerId="LiveId" clId="{E93D94A3-3E56-4AC7-BF72-7CFB96829191}" dt="2021-04-04T23:27:27.556" v="8562"/>
          <ac:spMkLst>
            <pc:docMk/>
            <pc:sldMk cId="2818369170" sldId="1329"/>
            <ac:spMk id="50" creationId="{DEDC12D1-7871-425B-A1BA-694AF1DD9562}"/>
          </ac:spMkLst>
        </pc:spChg>
        <pc:spChg chg="add mod">
          <ac:chgData name="Gilberto Santos Junior" userId="96a7d4d18d04a675" providerId="LiveId" clId="{E93D94A3-3E56-4AC7-BF72-7CFB96829191}" dt="2021-04-04T23:27:37.806" v="8564"/>
          <ac:spMkLst>
            <pc:docMk/>
            <pc:sldMk cId="2818369170" sldId="1329"/>
            <ac:spMk id="54" creationId="{5EEB6520-0041-4FAE-9AF8-37F1745BE87F}"/>
          </ac:spMkLst>
        </pc:spChg>
        <pc:spChg chg="add mod">
          <ac:chgData name="Gilberto Santos Junior" userId="96a7d4d18d04a675" providerId="LiveId" clId="{E93D94A3-3E56-4AC7-BF72-7CFB96829191}" dt="2021-04-04T23:28:18.816" v="8647"/>
          <ac:spMkLst>
            <pc:docMk/>
            <pc:sldMk cId="2818369170" sldId="1329"/>
            <ac:spMk id="55" creationId="{ACFA7A2D-B583-4F95-9F5D-5FAEBD4D5E66}"/>
          </ac:spMkLst>
        </pc:spChg>
        <pc:picChg chg="del">
          <ac:chgData name="Gilberto Santos Junior" userId="96a7d4d18d04a675" providerId="LiveId" clId="{E93D94A3-3E56-4AC7-BF72-7CFB96829191}" dt="2021-04-04T21:58:39.526" v="7137" actId="478"/>
          <ac:picMkLst>
            <pc:docMk/>
            <pc:sldMk cId="2818369170" sldId="1329"/>
            <ac:picMk id="40" creationId="{F114B762-6265-4FE7-A820-9A02BE8B457D}"/>
          </ac:picMkLst>
        </pc:picChg>
        <pc:picChg chg="add mod">
          <ac:chgData name="Gilberto Santos Junior" userId="96a7d4d18d04a675" providerId="LiveId" clId="{E93D94A3-3E56-4AC7-BF72-7CFB96829191}" dt="2021-04-04T21:58:45.041" v="7173" actId="1038"/>
          <ac:picMkLst>
            <pc:docMk/>
            <pc:sldMk cId="2818369170" sldId="1329"/>
            <ac:picMk id="41" creationId="{E79FC320-7B14-48D9-91CD-D081BCE8019B}"/>
          </ac:picMkLst>
        </pc:picChg>
      </pc:sldChg>
      <pc:sldChg chg="addSp modSp add mod">
        <pc:chgData name="Gilberto Santos Junior" userId="96a7d4d18d04a675" providerId="LiveId" clId="{E93D94A3-3E56-4AC7-BF72-7CFB96829191}" dt="2021-04-04T23:28:41.586" v="8655" actId="1038"/>
        <pc:sldMkLst>
          <pc:docMk/>
          <pc:sldMk cId="1394415088" sldId="1330"/>
        </pc:sldMkLst>
        <pc:spChg chg="mod">
          <ac:chgData name="Gilberto Santos Junior" userId="96a7d4d18d04a675" providerId="LiveId" clId="{E93D94A3-3E56-4AC7-BF72-7CFB96829191}" dt="2021-04-04T22:50:55.663" v="8015" actId="207"/>
          <ac:spMkLst>
            <pc:docMk/>
            <pc:sldMk cId="1394415088" sldId="1330"/>
            <ac:spMk id="5" creationId="{6AB992BE-AB1E-42A9-BEDF-8579F3C4DC6A}"/>
          </ac:spMkLst>
        </pc:spChg>
        <pc:spChg chg="add mod">
          <ac:chgData name="Gilberto Santos Junior" userId="96a7d4d18d04a675" providerId="LiveId" clId="{E93D94A3-3E56-4AC7-BF72-7CFB96829191}" dt="2021-04-04T23:28:41.586" v="8655" actId="1038"/>
          <ac:spMkLst>
            <pc:docMk/>
            <pc:sldMk cId="1394415088" sldId="1330"/>
            <ac:spMk id="26" creationId="{2DA6A8A5-3780-49B6-9006-A4CC4FC70CC9}"/>
          </ac:spMkLst>
        </pc:spChg>
        <pc:picChg chg="add mod">
          <ac:chgData name="Gilberto Santos Junior" userId="96a7d4d18d04a675" providerId="LiveId" clId="{E93D94A3-3E56-4AC7-BF72-7CFB96829191}" dt="2021-04-04T22:00:08.898" v="7182" actId="1037"/>
          <ac:picMkLst>
            <pc:docMk/>
            <pc:sldMk cId="1394415088" sldId="1330"/>
            <ac:picMk id="25" creationId="{A41DF6DC-EAF9-4F80-9E91-49D2545EBAB1}"/>
          </ac:picMkLst>
        </pc:picChg>
      </pc:sldChg>
      <pc:sldChg chg="addSp modSp add mod">
        <pc:chgData name="Gilberto Santos Junior" userId="96a7d4d18d04a675" providerId="LiveId" clId="{E93D94A3-3E56-4AC7-BF72-7CFB96829191}" dt="2021-04-04T23:29:12.994" v="8765" actId="1037"/>
        <pc:sldMkLst>
          <pc:docMk/>
          <pc:sldMk cId="2276854813" sldId="1331"/>
        </pc:sldMkLst>
        <pc:spChg chg="mod">
          <ac:chgData name="Gilberto Santos Junior" userId="96a7d4d18d04a675" providerId="LiveId" clId="{E93D94A3-3E56-4AC7-BF72-7CFB96829191}" dt="2021-04-04T22:51:04.817" v="8017" actId="207"/>
          <ac:spMkLst>
            <pc:docMk/>
            <pc:sldMk cId="2276854813" sldId="1331"/>
            <ac:spMk id="5" creationId="{6AB992BE-AB1E-42A9-BEDF-8579F3C4DC6A}"/>
          </ac:spMkLst>
        </pc:spChg>
        <pc:spChg chg="add mod">
          <ac:chgData name="Gilberto Santos Junior" userId="96a7d4d18d04a675" providerId="LiveId" clId="{E93D94A3-3E56-4AC7-BF72-7CFB96829191}" dt="2021-04-04T23:28:50.791" v="8656"/>
          <ac:spMkLst>
            <pc:docMk/>
            <pc:sldMk cId="2276854813" sldId="1331"/>
            <ac:spMk id="27" creationId="{2FFAA182-9BA0-4EB6-A25A-8CBCB2FE2C9A}"/>
          </ac:spMkLst>
        </pc:spChg>
        <pc:spChg chg="add mod">
          <ac:chgData name="Gilberto Santos Junior" userId="96a7d4d18d04a675" providerId="LiveId" clId="{E93D94A3-3E56-4AC7-BF72-7CFB96829191}" dt="2021-04-04T23:29:12.994" v="8765" actId="1037"/>
          <ac:spMkLst>
            <pc:docMk/>
            <pc:sldMk cId="2276854813" sldId="1331"/>
            <ac:spMk id="28" creationId="{0B63A7A1-71BC-4DBC-9A86-D4E77FBC6DAF}"/>
          </ac:spMkLst>
        </pc:spChg>
        <pc:picChg chg="add mod">
          <ac:chgData name="Gilberto Santos Junior" userId="96a7d4d18d04a675" providerId="LiveId" clId="{E93D94A3-3E56-4AC7-BF72-7CFB96829191}" dt="2021-04-04T22:01:02.581" v="7186" actId="1076"/>
          <ac:picMkLst>
            <pc:docMk/>
            <pc:sldMk cId="2276854813" sldId="1331"/>
            <ac:picMk id="26" creationId="{FCA99463-1107-478A-82F6-EAF0CCF9EC95}"/>
          </ac:picMkLst>
        </pc:picChg>
        <pc:picChg chg="mod">
          <ac:chgData name="Gilberto Santos Junior" userId="96a7d4d18d04a675" providerId="LiveId" clId="{E93D94A3-3E56-4AC7-BF72-7CFB96829191}" dt="2021-04-04T22:14:20.291" v="7307" actId="1076"/>
          <ac:picMkLst>
            <pc:docMk/>
            <pc:sldMk cId="2276854813" sldId="1331"/>
            <ac:picMk id="52" creationId="{E98D8318-A357-4314-99CA-0EA6B4F2CEB7}"/>
          </ac:picMkLst>
        </pc:picChg>
      </pc:sldChg>
      <pc:sldChg chg="addSp delSp modSp add mod">
        <pc:chgData name="Gilberto Santos Junior" userId="96a7d4d18d04a675" providerId="LiveId" clId="{E93D94A3-3E56-4AC7-BF72-7CFB96829191}" dt="2021-04-04T22:43:06.242" v="7980" actId="1076"/>
        <pc:sldMkLst>
          <pc:docMk/>
          <pc:sldMk cId="330296332" sldId="1332"/>
        </pc:sldMkLst>
        <pc:spChg chg="mod">
          <ac:chgData name="Gilberto Santos Junior" userId="96a7d4d18d04a675" providerId="LiveId" clId="{E93D94A3-3E56-4AC7-BF72-7CFB96829191}" dt="2021-04-04T22:18:54.700" v="7522"/>
          <ac:spMkLst>
            <pc:docMk/>
            <pc:sldMk cId="330296332" sldId="1332"/>
            <ac:spMk id="4" creationId="{770739EA-D57C-49FA-B778-D2B322AC3CE4}"/>
          </ac:spMkLst>
        </pc:spChg>
        <pc:spChg chg="add mod">
          <ac:chgData name="Gilberto Santos Junior" userId="96a7d4d18d04a675" providerId="LiveId" clId="{E93D94A3-3E56-4AC7-BF72-7CFB96829191}" dt="2021-04-04T22:28:38.867" v="7889" actId="1038"/>
          <ac:spMkLst>
            <pc:docMk/>
            <pc:sldMk cId="330296332" sldId="1332"/>
            <ac:spMk id="16" creationId="{4C1F1278-4395-4409-8B28-B80C3D487B61}"/>
          </ac:spMkLst>
        </pc:spChg>
        <pc:spChg chg="mod">
          <ac:chgData name="Gilberto Santos Junior" userId="96a7d4d18d04a675" providerId="LiveId" clId="{E93D94A3-3E56-4AC7-BF72-7CFB96829191}" dt="2021-04-04T22:22:15.717" v="7529" actId="20577"/>
          <ac:spMkLst>
            <pc:docMk/>
            <pc:sldMk cId="330296332" sldId="1332"/>
            <ac:spMk id="32" creationId="{1730A59C-B898-43F4-8E52-8A8A848696A3}"/>
          </ac:spMkLst>
        </pc:spChg>
        <pc:spChg chg="mod">
          <ac:chgData name="Gilberto Santos Junior" userId="96a7d4d18d04a675" providerId="LiveId" clId="{E93D94A3-3E56-4AC7-BF72-7CFB96829191}" dt="2021-04-04T22:27:24.867" v="7843" actId="1038"/>
          <ac:spMkLst>
            <pc:docMk/>
            <pc:sldMk cId="330296332" sldId="1332"/>
            <ac:spMk id="35" creationId="{02E99BB2-BC2A-4D51-A87B-D0D4E69D12CB}"/>
          </ac:spMkLst>
        </pc:spChg>
        <pc:spChg chg="mod">
          <ac:chgData name="Gilberto Santos Junior" userId="96a7d4d18d04a675" providerId="LiveId" clId="{E93D94A3-3E56-4AC7-BF72-7CFB96829191}" dt="2021-04-04T22:28:27.042" v="7881" actId="1038"/>
          <ac:spMkLst>
            <pc:docMk/>
            <pc:sldMk cId="330296332" sldId="1332"/>
            <ac:spMk id="37" creationId="{E2AD8222-0DB7-4E16-95CE-D3F776535530}"/>
          </ac:spMkLst>
        </pc:spChg>
        <pc:picChg chg="add mod">
          <ac:chgData name="Gilberto Santos Junior" userId="96a7d4d18d04a675" providerId="LiveId" clId="{E93D94A3-3E56-4AC7-BF72-7CFB96829191}" dt="2021-04-04T22:30:25.926" v="7898"/>
          <ac:picMkLst>
            <pc:docMk/>
            <pc:sldMk cId="330296332" sldId="1332"/>
            <ac:picMk id="13" creationId="{17B05322-6904-456D-A65A-C99A5B6FEAE1}"/>
          </ac:picMkLst>
        </pc:picChg>
        <pc:picChg chg="add mod">
          <ac:chgData name="Gilberto Santos Junior" userId="96a7d4d18d04a675" providerId="LiveId" clId="{E93D94A3-3E56-4AC7-BF72-7CFB96829191}" dt="2021-04-04T22:30:02.790" v="7895"/>
          <ac:picMkLst>
            <pc:docMk/>
            <pc:sldMk cId="330296332" sldId="1332"/>
            <ac:picMk id="14" creationId="{8C43ED36-B8B5-4298-9587-4EB87EA55E52}"/>
          </ac:picMkLst>
        </pc:picChg>
        <pc:picChg chg="add mod">
          <ac:chgData name="Gilberto Santos Junior" userId="96a7d4d18d04a675" providerId="LiveId" clId="{E93D94A3-3E56-4AC7-BF72-7CFB96829191}" dt="2021-04-04T22:42:59.213" v="7979" actId="1076"/>
          <ac:picMkLst>
            <pc:docMk/>
            <pc:sldMk cId="330296332" sldId="1332"/>
            <ac:picMk id="15" creationId="{DF9316CE-4670-4517-804F-8B060123CB8B}"/>
          </ac:picMkLst>
        </pc:picChg>
        <pc:picChg chg="add mod">
          <ac:chgData name="Gilberto Santos Junior" userId="96a7d4d18d04a675" providerId="LiveId" clId="{E93D94A3-3E56-4AC7-BF72-7CFB96829191}" dt="2021-04-04T22:43:06.242" v="7980" actId="1076"/>
          <ac:picMkLst>
            <pc:docMk/>
            <pc:sldMk cId="330296332" sldId="1332"/>
            <ac:picMk id="17" creationId="{6ACDA555-3286-4030-BE1E-859FACFD8253}"/>
          </ac:picMkLst>
        </pc:picChg>
        <pc:picChg chg="del">
          <ac:chgData name="Gilberto Santos Junior" userId="96a7d4d18d04a675" providerId="LiveId" clId="{E93D94A3-3E56-4AC7-BF72-7CFB96829191}" dt="2021-04-04T22:19:05.923" v="7523" actId="478"/>
          <ac:picMkLst>
            <pc:docMk/>
            <pc:sldMk cId="330296332" sldId="1332"/>
            <ac:picMk id="33" creationId="{81352FDB-D881-4C3B-B434-D9BFE52F4FF5}"/>
          </ac:picMkLst>
        </pc:picChg>
        <pc:picChg chg="del">
          <ac:chgData name="Gilberto Santos Junior" userId="96a7d4d18d04a675" providerId="LiveId" clId="{E93D94A3-3E56-4AC7-BF72-7CFB96829191}" dt="2021-04-04T22:22:52.591" v="7535" actId="478"/>
          <ac:picMkLst>
            <pc:docMk/>
            <pc:sldMk cId="330296332" sldId="1332"/>
            <ac:picMk id="36" creationId="{3584E655-39B6-49D2-9A81-FAA42F8EA768}"/>
          </ac:picMkLst>
        </pc:picChg>
        <pc:picChg chg="del">
          <ac:chgData name="Gilberto Santos Junior" userId="96a7d4d18d04a675" providerId="LiveId" clId="{E93D94A3-3E56-4AC7-BF72-7CFB96829191}" dt="2021-04-04T22:24:16.367" v="7639" actId="478"/>
          <ac:picMkLst>
            <pc:docMk/>
            <pc:sldMk cId="330296332" sldId="1332"/>
            <ac:picMk id="38" creationId="{91BF444C-B2DD-41C0-9670-D6737D354F1E}"/>
          </ac:picMkLst>
        </pc:picChg>
        <pc:picChg chg="del">
          <ac:chgData name="Gilberto Santos Junior" userId="96a7d4d18d04a675" providerId="LiveId" clId="{E93D94A3-3E56-4AC7-BF72-7CFB96829191}" dt="2021-04-04T22:18:19.611" v="7515" actId="478"/>
          <ac:picMkLst>
            <pc:docMk/>
            <pc:sldMk cId="330296332" sldId="1332"/>
            <ac:picMk id="2050" creationId="{F753BB3E-7877-4BE9-B5E6-8D4BAE2ACD4A}"/>
          </ac:picMkLst>
        </pc:picChg>
        <pc:picChg chg="del">
          <ac:chgData name="Gilberto Santos Junior" userId="96a7d4d18d04a675" providerId="LiveId" clId="{E93D94A3-3E56-4AC7-BF72-7CFB96829191}" dt="2021-04-04T22:18:18.190" v="7514" actId="478"/>
          <ac:picMkLst>
            <pc:docMk/>
            <pc:sldMk cId="330296332" sldId="1332"/>
            <ac:picMk id="2051" creationId="{9BBADF7F-C171-444E-A9FE-0061BFC5945F}"/>
          </ac:picMkLst>
        </pc:picChg>
        <pc:picChg chg="del">
          <ac:chgData name="Gilberto Santos Junior" userId="96a7d4d18d04a675" providerId="LiveId" clId="{E93D94A3-3E56-4AC7-BF72-7CFB96829191}" dt="2021-04-04T22:18:16.472" v="7513" actId="478"/>
          <ac:picMkLst>
            <pc:docMk/>
            <pc:sldMk cId="330296332" sldId="1332"/>
            <ac:picMk id="2052" creationId="{B45D43A9-E6FA-4F03-82EE-B350563AD147}"/>
          </ac:picMkLst>
        </pc:picChg>
      </pc:sldChg>
      <pc:sldChg chg="addSp delSp modSp add mod">
        <pc:chgData name="Gilberto Santos Junior" userId="96a7d4d18d04a675" providerId="LiveId" clId="{E93D94A3-3E56-4AC7-BF72-7CFB96829191}" dt="2021-04-04T23:34:40.695" v="8796"/>
        <pc:sldMkLst>
          <pc:docMk/>
          <pc:sldMk cId="448764968" sldId="1333"/>
        </pc:sldMkLst>
        <pc:spChg chg="mod">
          <ac:chgData name="Gilberto Santos Junior" userId="96a7d4d18d04a675" providerId="LiveId" clId="{E93D94A3-3E56-4AC7-BF72-7CFB96829191}" dt="2021-04-04T22:40:11.169" v="7978" actId="1038"/>
          <ac:spMkLst>
            <pc:docMk/>
            <pc:sldMk cId="448764968" sldId="1333"/>
            <ac:spMk id="16" creationId="{4C1F1278-4395-4409-8B28-B80C3D487B61}"/>
          </ac:spMkLst>
        </pc:spChg>
        <pc:spChg chg="mod">
          <ac:chgData name="Gilberto Santos Junior" userId="96a7d4d18d04a675" providerId="LiveId" clId="{E93D94A3-3E56-4AC7-BF72-7CFB96829191}" dt="2021-04-04T22:32:44.127" v="7919" actId="20577"/>
          <ac:spMkLst>
            <pc:docMk/>
            <pc:sldMk cId="448764968" sldId="1333"/>
            <ac:spMk id="32" creationId="{1730A59C-B898-43F4-8E52-8A8A848696A3}"/>
          </ac:spMkLst>
        </pc:spChg>
        <pc:spChg chg="mod">
          <ac:chgData name="Gilberto Santos Junior" userId="96a7d4d18d04a675" providerId="LiveId" clId="{E93D94A3-3E56-4AC7-BF72-7CFB96829191}" dt="2021-04-04T22:32:47.235" v="7921" actId="20577"/>
          <ac:spMkLst>
            <pc:docMk/>
            <pc:sldMk cId="448764968" sldId="1333"/>
            <ac:spMk id="35" creationId="{02E99BB2-BC2A-4D51-A87B-D0D4E69D12CB}"/>
          </ac:spMkLst>
        </pc:spChg>
        <pc:spChg chg="mod">
          <ac:chgData name="Gilberto Santos Junior" userId="96a7d4d18d04a675" providerId="LiveId" clId="{E93D94A3-3E56-4AC7-BF72-7CFB96829191}" dt="2021-04-04T22:32:50.438" v="7923" actId="20577"/>
          <ac:spMkLst>
            <pc:docMk/>
            <pc:sldMk cId="448764968" sldId="1333"/>
            <ac:spMk id="37" creationId="{E2AD8222-0DB7-4E16-95CE-D3F776535530}"/>
          </ac:spMkLst>
        </pc:spChg>
        <pc:picChg chg="add del mod">
          <ac:chgData name="Gilberto Santos Junior" userId="96a7d4d18d04a675" providerId="LiveId" clId="{E93D94A3-3E56-4AC7-BF72-7CFB96829191}" dt="2021-04-04T22:33:20.996" v="7926" actId="478"/>
          <ac:picMkLst>
            <pc:docMk/>
            <pc:sldMk cId="448764968" sldId="1333"/>
            <ac:picMk id="12" creationId="{992CADD1-4AF3-4F7A-9818-8B8411C41C7F}"/>
          </ac:picMkLst>
        </pc:picChg>
        <pc:picChg chg="del mod">
          <ac:chgData name="Gilberto Santos Junior" userId="96a7d4d18d04a675" providerId="LiveId" clId="{E93D94A3-3E56-4AC7-BF72-7CFB96829191}" dt="2021-04-04T22:31:35.042" v="7899" actId="478"/>
          <ac:picMkLst>
            <pc:docMk/>
            <pc:sldMk cId="448764968" sldId="1333"/>
            <ac:picMk id="13" creationId="{17B05322-6904-456D-A65A-C99A5B6FEAE1}"/>
          </ac:picMkLst>
        </pc:picChg>
        <pc:picChg chg="del mod">
          <ac:chgData name="Gilberto Santos Junior" userId="96a7d4d18d04a675" providerId="LiveId" clId="{E93D94A3-3E56-4AC7-BF72-7CFB96829191}" dt="2021-04-04T22:34:33.713" v="7939" actId="478"/>
          <ac:picMkLst>
            <pc:docMk/>
            <pc:sldMk cId="448764968" sldId="1333"/>
            <ac:picMk id="14" creationId="{8C43ED36-B8B5-4298-9587-4EB87EA55E52}"/>
          </ac:picMkLst>
        </pc:picChg>
        <pc:picChg chg="del mod">
          <ac:chgData name="Gilberto Santos Junior" userId="96a7d4d18d04a675" providerId="LiveId" clId="{E93D94A3-3E56-4AC7-BF72-7CFB96829191}" dt="2021-04-04T22:38:05.372" v="7953" actId="478"/>
          <ac:picMkLst>
            <pc:docMk/>
            <pc:sldMk cId="448764968" sldId="1333"/>
            <ac:picMk id="15" creationId="{DF9316CE-4670-4517-804F-8B060123CB8B}"/>
          </ac:picMkLst>
        </pc:picChg>
        <pc:picChg chg="del mod">
          <ac:chgData name="Gilberto Santos Junior" userId="96a7d4d18d04a675" providerId="LiveId" clId="{E93D94A3-3E56-4AC7-BF72-7CFB96829191}" dt="2021-04-04T22:39:16.672" v="7963" actId="478"/>
          <ac:picMkLst>
            <pc:docMk/>
            <pc:sldMk cId="448764968" sldId="1333"/>
            <ac:picMk id="17" creationId="{6ACDA555-3286-4030-BE1E-859FACFD8253}"/>
          </ac:picMkLst>
        </pc:picChg>
        <pc:picChg chg="add mod">
          <ac:chgData name="Gilberto Santos Junior" userId="96a7d4d18d04a675" providerId="LiveId" clId="{E93D94A3-3E56-4AC7-BF72-7CFB96829191}" dt="2021-04-04T23:34:22.114" v="8793"/>
          <ac:picMkLst>
            <pc:docMk/>
            <pc:sldMk cId="448764968" sldId="1333"/>
            <ac:picMk id="18" creationId="{B37F2C2F-4B5F-4491-B1FE-27E61D615D2C}"/>
          </ac:picMkLst>
        </pc:picChg>
        <pc:picChg chg="add mod">
          <ac:chgData name="Gilberto Santos Junior" userId="96a7d4d18d04a675" providerId="LiveId" clId="{E93D94A3-3E56-4AC7-BF72-7CFB96829191}" dt="2021-04-04T23:34:27.805" v="8794"/>
          <ac:picMkLst>
            <pc:docMk/>
            <pc:sldMk cId="448764968" sldId="1333"/>
            <ac:picMk id="19" creationId="{B2B57451-7817-49F3-B748-163CF48C85B0}"/>
          </ac:picMkLst>
        </pc:picChg>
        <pc:picChg chg="add mod">
          <ac:chgData name="Gilberto Santos Junior" userId="96a7d4d18d04a675" providerId="LiveId" clId="{E93D94A3-3E56-4AC7-BF72-7CFB96829191}" dt="2021-04-04T23:34:36.210" v="8795"/>
          <ac:picMkLst>
            <pc:docMk/>
            <pc:sldMk cId="448764968" sldId="1333"/>
            <ac:picMk id="20" creationId="{A07BD492-FEFA-46AD-A8D7-C95B6602DFB6}"/>
          </ac:picMkLst>
        </pc:picChg>
        <pc:picChg chg="add mod">
          <ac:chgData name="Gilberto Santos Junior" userId="96a7d4d18d04a675" providerId="LiveId" clId="{E93D94A3-3E56-4AC7-BF72-7CFB96829191}" dt="2021-04-04T23:34:40.695" v="8796"/>
          <ac:picMkLst>
            <pc:docMk/>
            <pc:sldMk cId="448764968" sldId="1333"/>
            <ac:picMk id="21" creationId="{19758288-E48C-4DBC-B4E0-7895FE38EC0E}"/>
          </ac:picMkLst>
        </pc:picChg>
      </pc:sldChg>
      <pc:sldChg chg="modSp add mod modTransition">
        <pc:chgData name="Gilberto Santos Junior" userId="96a7d4d18d04a675" providerId="LiveId" clId="{E93D94A3-3E56-4AC7-BF72-7CFB96829191}" dt="2021-04-04T22:51:50.851" v="8018" actId="113"/>
        <pc:sldMkLst>
          <pc:docMk/>
          <pc:sldMk cId="737088083" sldId="1334"/>
        </pc:sldMkLst>
        <pc:spChg chg="mod">
          <ac:chgData name="Gilberto Santos Junior" userId="96a7d4d18d04a675" providerId="LiveId" clId="{E93D94A3-3E56-4AC7-BF72-7CFB96829191}" dt="2021-04-04T22:51:50.851" v="8018" actId="113"/>
          <ac:spMkLst>
            <pc:docMk/>
            <pc:sldMk cId="737088083" sldId="1334"/>
            <ac:spMk id="5" creationId="{6AB992BE-AB1E-42A9-BEDF-8579F3C4DC6A}"/>
          </ac:spMkLst>
        </pc:spChg>
      </pc:sldChg>
      <pc:sldChg chg="modSp add mod">
        <pc:chgData name="Gilberto Santos Junior" userId="96a7d4d18d04a675" providerId="LiveId" clId="{E93D94A3-3E56-4AC7-BF72-7CFB96829191}" dt="2021-04-04T22:51:56.334" v="8019" actId="113"/>
        <pc:sldMkLst>
          <pc:docMk/>
          <pc:sldMk cId="2444826828" sldId="1335"/>
        </pc:sldMkLst>
        <pc:spChg chg="mod">
          <ac:chgData name="Gilberto Santos Junior" userId="96a7d4d18d04a675" providerId="LiveId" clId="{E93D94A3-3E56-4AC7-BF72-7CFB96829191}" dt="2021-04-04T22:51:56.334" v="8019" actId="113"/>
          <ac:spMkLst>
            <pc:docMk/>
            <pc:sldMk cId="2444826828" sldId="1335"/>
            <ac:spMk id="5" creationId="{6AB992BE-AB1E-42A9-BEDF-8579F3C4DC6A}"/>
          </ac:spMkLst>
        </pc:spChg>
      </pc:sldChg>
      <pc:sldChg chg="addSp modSp add mod">
        <pc:chgData name="Gilberto Santos Junior" userId="96a7d4d18d04a675" providerId="LiveId" clId="{E93D94A3-3E56-4AC7-BF72-7CFB96829191}" dt="2021-04-04T23:26:01.986" v="8479" actId="1037"/>
        <pc:sldMkLst>
          <pc:docMk/>
          <pc:sldMk cId="3052638164" sldId="1336"/>
        </pc:sldMkLst>
        <pc:spChg chg="add mod">
          <ac:chgData name="Gilberto Santos Junior" userId="96a7d4d18d04a675" providerId="LiveId" clId="{E93D94A3-3E56-4AC7-BF72-7CFB96829191}" dt="2021-04-04T23:26:01.986" v="8479" actId="1037"/>
          <ac:spMkLst>
            <pc:docMk/>
            <pc:sldMk cId="3052638164" sldId="1336"/>
            <ac:spMk id="38" creationId="{536BF158-826A-4C88-91CC-C304B30A5EDF}"/>
          </ac:spMkLst>
        </pc:spChg>
      </pc:sldChg>
    </pc:docChg>
  </pc:docChgLst>
  <pc:docChgLst>
    <pc:chgData name="Gilberto Santos Junior" userId="96a7d4d18d04a675" providerId="LiveId" clId="{66B96488-6D2C-4B55-9EBC-0F5EAE999346}"/>
    <pc:docChg chg="modSld">
      <pc:chgData name="Gilberto Santos Junior" userId="96a7d4d18d04a675" providerId="LiveId" clId="{66B96488-6D2C-4B55-9EBC-0F5EAE999346}" dt="2022-01-03T22:43:03.348" v="111" actId="20577"/>
      <pc:docMkLst>
        <pc:docMk/>
      </pc:docMkLst>
      <pc:sldChg chg="modSp">
        <pc:chgData name="Gilberto Santos Junior" userId="96a7d4d18d04a675" providerId="LiveId" clId="{66B96488-6D2C-4B55-9EBC-0F5EAE999346}" dt="2022-01-03T22:34:21.157" v="10" actId="14100"/>
        <pc:sldMkLst>
          <pc:docMk/>
          <pc:sldMk cId="1351481809" sldId="259"/>
        </pc:sldMkLst>
        <pc:spChg chg="mod">
          <ac:chgData name="Gilberto Santos Junior" userId="96a7d4d18d04a675" providerId="LiveId" clId="{66B96488-6D2C-4B55-9EBC-0F5EAE999346}" dt="2022-01-03T22:34:21.157" v="10" actId="14100"/>
          <ac:spMkLst>
            <pc:docMk/>
            <pc:sldMk cId="1351481809" sldId="259"/>
            <ac:spMk id="1945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7:02.164" v="37" actId="12789"/>
        <pc:sldMkLst>
          <pc:docMk/>
          <pc:sldMk cId="1916597266" sldId="284"/>
        </pc:sldMkLst>
        <pc:spChg chg="mod">
          <ac:chgData name="Gilberto Santos Junior" userId="96a7d4d18d04a675" providerId="LiveId" clId="{66B96488-6D2C-4B55-9EBC-0F5EAE999346}" dt="2022-01-03T22:37:02.164" v="37" actId="12789"/>
          <ac:spMkLst>
            <pc:docMk/>
            <pc:sldMk cId="1916597266" sldId="284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4:35.401" v="13" actId="12789"/>
        <pc:sldMkLst>
          <pc:docMk/>
          <pc:sldMk cId="2072628040" sldId="798"/>
        </pc:sldMkLst>
        <pc:spChg chg="mod">
          <ac:chgData name="Gilberto Santos Junior" userId="96a7d4d18d04a675" providerId="LiveId" clId="{66B96488-6D2C-4B55-9EBC-0F5EAE999346}" dt="2022-01-03T22:34:35.401" v="13" actId="12789"/>
          <ac:spMkLst>
            <pc:docMk/>
            <pc:sldMk cId="2072628040" sldId="798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5:16.785" v="18" actId="12789"/>
        <pc:sldMkLst>
          <pc:docMk/>
          <pc:sldMk cId="1568249419" sldId="826"/>
        </pc:sldMkLst>
        <pc:spChg chg="mod">
          <ac:chgData name="Gilberto Santos Junior" userId="96a7d4d18d04a675" providerId="LiveId" clId="{66B96488-6D2C-4B55-9EBC-0F5EAE999346}" dt="2022-01-03T22:35:16.785" v="18" actId="12789"/>
          <ac:spMkLst>
            <pc:docMk/>
            <pc:sldMk cId="1568249419" sldId="826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5:56.511" v="26" actId="255"/>
        <pc:sldMkLst>
          <pc:docMk/>
          <pc:sldMk cId="1510157079" sldId="890"/>
        </pc:sldMkLst>
        <pc:spChg chg="mod">
          <ac:chgData name="Gilberto Santos Junior" userId="96a7d4d18d04a675" providerId="LiveId" clId="{66B96488-6D2C-4B55-9EBC-0F5EAE999346}" dt="2022-01-03T22:35:56.511" v="26" actId="255"/>
          <ac:spMkLst>
            <pc:docMk/>
            <pc:sldMk cId="1510157079" sldId="890"/>
            <ac:spMk id="1945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5:50.759" v="25" actId="12789"/>
        <pc:sldMkLst>
          <pc:docMk/>
          <pc:sldMk cId="1719530775" sldId="891"/>
        </pc:sldMkLst>
        <pc:spChg chg="mod">
          <ac:chgData name="Gilberto Santos Junior" userId="96a7d4d18d04a675" providerId="LiveId" clId="{66B96488-6D2C-4B55-9EBC-0F5EAE999346}" dt="2022-01-03T22:35:50.759" v="25" actId="12789"/>
          <ac:spMkLst>
            <pc:docMk/>
            <pc:sldMk cId="1719530775" sldId="891"/>
            <ac:spMk id="4098" creationId="{00000000-0000-0000-0000-000000000000}"/>
          </ac:spMkLst>
        </pc:spChg>
      </pc:sldChg>
      <pc:sldChg chg="modSp mod">
        <pc:chgData name="Gilberto Santos Junior" userId="96a7d4d18d04a675" providerId="LiveId" clId="{66B96488-6D2C-4B55-9EBC-0F5EAE999346}" dt="2022-01-03T22:43:03.348" v="111" actId="20577"/>
        <pc:sldMkLst>
          <pc:docMk/>
          <pc:sldMk cId="87992862" sldId="892"/>
        </pc:sldMkLst>
        <pc:spChg chg="mod">
          <ac:chgData name="Gilberto Santos Junior" userId="96a7d4d18d04a675" providerId="LiveId" clId="{66B96488-6D2C-4B55-9EBC-0F5EAE999346}" dt="2022-01-03T22:43:03.348" v="111" actId="20577"/>
          <ac:spMkLst>
            <pc:docMk/>
            <pc:sldMk cId="87992862" sldId="892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7:31.005" v="43" actId="1035"/>
        <pc:sldMkLst>
          <pc:docMk/>
          <pc:sldMk cId="3312996826" sldId="895"/>
        </pc:sldMkLst>
        <pc:spChg chg="mod">
          <ac:chgData name="Gilberto Santos Junior" userId="96a7d4d18d04a675" providerId="LiveId" clId="{66B96488-6D2C-4B55-9EBC-0F5EAE999346}" dt="2022-01-03T22:37:31.005" v="43" actId="1035"/>
          <ac:spMkLst>
            <pc:docMk/>
            <pc:sldMk cId="3312996826" sldId="895"/>
            <ac:spMk id="8" creationId="{5C105E35-2A32-4CDB-8A1F-6A1BA193A898}"/>
          </ac:spMkLst>
        </pc:spChg>
      </pc:sldChg>
      <pc:sldChg chg="modSp">
        <pc:chgData name="Gilberto Santos Junior" userId="96a7d4d18d04a675" providerId="LiveId" clId="{66B96488-6D2C-4B55-9EBC-0F5EAE999346}" dt="2022-01-03T22:35:37.438" v="22" actId="12789"/>
        <pc:sldMkLst>
          <pc:docMk/>
          <pc:sldMk cId="2134322882" sldId="896"/>
        </pc:sldMkLst>
        <pc:spChg chg="mod">
          <ac:chgData name="Gilberto Santos Junior" userId="96a7d4d18d04a675" providerId="LiveId" clId="{66B96488-6D2C-4B55-9EBC-0F5EAE999346}" dt="2022-01-03T22:35:37.438" v="22" actId="12789"/>
          <ac:spMkLst>
            <pc:docMk/>
            <pc:sldMk cId="2134322882" sldId="896"/>
            <ac:spMk id="8" creationId="{F6D2AC37-2CD9-40C7-B5C5-F61CD87DCD4A}"/>
          </ac:spMkLst>
        </pc:spChg>
      </pc:sldChg>
      <pc:sldChg chg="modSp">
        <pc:chgData name="Gilberto Santos Junior" userId="96a7d4d18d04a675" providerId="LiveId" clId="{66B96488-6D2C-4B55-9EBC-0F5EAE999346}" dt="2022-01-03T22:36:25.841" v="29" actId="12789"/>
        <pc:sldMkLst>
          <pc:docMk/>
          <pc:sldMk cId="3051509335" sldId="1286"/>
        </pc:sldMkLst>
        <pc:spChg chg="mod">
          <ac:chgData name="Gilberto Santos Junior" userId="96a7d4d18d04a675" providerId="LiveId" clId="{66B96488-6D2C-4B55-9EBC-0F5EAE999346}" dt="2022-01-03T22:36:25.841" v="29" actId="12789"/>
          <ac:spMkLst>
            <pc:docMk/>
            <pc:sldMk cId="3051509335" sldId="1286"/>
            <ac:spMk id="8" creationId="{36603478-0269-4B09-A655-D81A374B5443}"/>
          </ac:spMkLst>
        </pc:spChg>
      </pc:sldChg>
      <pc:sldChg chg="modSp">
        <pc:chgData name="Gilberto Santos Junior" userId="96a7d4d18d04a675" providerId="LiveId" clId="{66B96488-6D2C-4B55-9EBC-0F5EAE999346}" dt="2022-01-03T22:36:40.510" v="33" actId="12789"/>
        <pc:sldMkLst>
          <pc:docMk/>
          <pc:sldMk cId="2672781926" sldId="1287"/>
        </pc:sldMkLst>
        <pc:spChg chg="mod">
          <ac:chgData name="Gilberto Santos Junior" userId="96a7d4d18d04a675" providerId="LiveId" clId="{66B96488-6D2C-4B55-9EBC-0F5EAE999346}" dt="2022-01-03T22:36:40.510" v="33" actId="12789"/>
          <ac:spMkLst>
            <pc:docMk/>
            <pc:sldMk cId="2672781926" sldId="1287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6:45.839" v="34" actId="255"/>
        <pc:sldMkLst>
          <pc:docMk/>
          <pc:sldMk cId="3609717973" sldId="1288"/>
        </pc:sldMkLst>
        <pc:spChg chg="mod">
          <ac:chgData name="Gilberto Santos Junior" userId="96a7d4d18d04a675" providerId="LiveId" clId="{66B96488-6D2C-4B55-9EBC-0F5EAE999346}" dt="2022-01-03T22:36:45.839" v="34" actId="255"/>
          <ac:spMkLst>
            <pc:docMk/>
            <pc:sldMk cId="3609717973" sldId="1288"/>
            <ac:spMk id="19458" creationId="{00000000-0000-0000-0000-000000000000}"/>
          </ac:spMkLst>
        </pc:spChg>
      </pc:sldChg>
      <pc:sldChg chg="addSp delSp modSp">
        <pc:chgData name="Gilberto Santos Junior" userId="96a7d4d18d04a675" providerId="LiveId" clId="{66B96488-6D2C-4B55-9EBC-0F5EAE999346}" dt="2022-01-03T22:37:47.605" v="46"/>
        <pc:sldMkLst>
          <pc:docMk/>
          <pc:sldMk cId="3742399619" sldId="1308"/>
        </pc:sldMkLst>
        <pc:spChg chg="add del mod">
          <ac:chgData name="Gilberto Santos Junior" userId="96a7d4d18d04a675" providerId="LiveId" clId="{66B96488-6D2C-4B55-9EBC-0F5EAE999346}" dt="2022-01-03T22:37:46.463" v="45" actId="478"/>
          <ac:spMkLst>
            <pc:docMk/>
            <pc:sldMk cId="3742399619" sldId="1308"/>
            <ac:spMk id="2" creationId="{941EDA30-7EFA-4B48-8F68-042FD68D49A7}"/>
          </ac:spMkLst>
        </pc:spChg>
        <pc:spChg chg="add mod">
          <ac:chgData name="Gilberto Santos Junior" userId="96a7d4d18d04a675" providerId="LiveId" clId="{66B96488-6D2C-4B55-9EBC-0F5EAE999346}" dt="2022-01-03T22:37:47.605" v="46"/>
          <ac:spMkLst>
            <pc:docMk/>
            <pc:sldMk cId="3742399619" sldId="1308"/>
            <ac:spMk id="8" creationId="{8C541FA4-0202-4C36-8946-08C118D3CD57}"/>
          </ac:spMkLst>
        </pc:spChg>
        <pc:spChg chg="del">
          <ac:chgData name="Gilberto Santos Junior" userId="96a7d4d18d04a675" providerId="LiveId" clId="{66B96488-6D2C-4B55-9EBC-0F5EAE999346}" dt="2022-01-03T22:37:44.759" v="44" actId="478"/>
          <ac:spMkLst>
            <pc:docMk/>
            <pc:sldMk cId="3742399619" sldId="1308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8:07.099" v="49" actId="12789"/>
        <pc:sldMkLst>
          <pc:docMk/>
          <pc:sldMk cId="3675527022" sldId="1309"/>
        </pc:sldMkLst>
        <pc:spChg chg="mod">
          <ac:chgData name="Gilberto Santos Junior" userId="96a7d4d18d04a675" providerId="LiveId" clId="{66B96488-6D2C-4B55-9EBC-0F5EAE999346}" dt="2022-01-03T22:38:07.099" v="49" actId="12789"/>
          <ac:spMkLst>
            <pc:docMk/>
            <pc:sldMk cId="3675527022" sldId="1309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8:13.150" v="51" actId="255"/>
        <pc:sldMkLst>
          <pc:docMk/>
          <pc:sldMk cId="1641886476" sldId="1310"/>
        </pc:sldMkLst>
        <pc:spChg chg="mod">
          <ac:chgData name="Gilberto Santos Junior" userId="96a7d4d18d04a675" providerId="LiveId" clId="{66B96488-6D2C-4B55-9EBC-0F5EAE999346}" dt="2022-01-03T22:38:13.150" v="51" actId="255"/>
          <ac:spMkLst>
            <pc:docMk/>
            <pc:sldMk cId="1641886476" sldId="1310"/>
            <ac:spMk id="1945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8:38.490" v="56" actId="14100"/>
        <pc:sldMkLst>
          <pc:docMk/>
          <pc:sldMk cId="912189187" sldId="1311"/>
        </pc:sldMkLst>
        <pc:spChg chg="mod">
          <ac:chgData name="Gilberto Santos Junior" userId="96a7d4d18d04a675" providerId="LiveId" clId="{66B96488-6D2C-4B55-9EBC-0F5EAE999346}" dt="2022-01-03T22:38:38.490" v="56" actId="14100"/>
          <ac:spMkLst>
            <pc:docMk/>
            <pc:sldMk cId="912189187" sldId="1311"/>
            <ac:spMk id="4098" creationId="{00000000-0000-0000-0000-000000000000}"/>
          </ac:spMkLst>
        </pc:spChg>
      </pc:sldChg>
      <pc:sldChg chg="addSp delSp modSp">
        <pc:chgData name="Gilberto Santos Junior" userId="96a7d4d18d04a675" providerId="LiveId" clId="{66B96488-6D2C-4B55-9EBC-0F5EAE999346}" dt="2022-01-03T22:38:48.997" v="59"/>
        <pc:sldMkLst>
          <pc:docMk/>
          <pc:sldMk cId="3354247549" sldId="1337"/>
        </pc:sldMkLst>
        <pc:spChg chg="add del mod">
          <ac:chgData name="Gilberto Santos Junior" userId="96a7d4d18d04a675" providerId="LiveId" clId="{66B96488-6D2C-4B55-9EBC-0F5EAE999346}" dt="2022-01-03T22:38:47.758" v="58" actId="478"/>
          <ac:spMkLst>
            <pc:docMk/>
            <pc:sldMk cId="3354247549" sldId="1337"/>
            <ac:spMk id="2" creationId="{3B88B612-2B3F-415A-9EA2-B2A5991CA6DA}"/>
          </ac:spMkLst>
        </pc:spChg>
        <pc:spChg chg="add mod">
          <ac:chgData name="Gilberto Santos Junior" userId="96a7d4d18d04a675" providerId="LiveId" clId="{66B96488-6D2C-4B55-9EBC-0F5EAE999346}" dt="2022-01-03T22:38:48.997" v="59"/>
          <ac:spMkLst>
            <pc:docMk/>
            <pc:sldMk cId="3354247549" sldId="1337"/>
            <ac:spMk id="8" creationId="{6FCB7B9C-DBD9-4776-B248-DAB96FD52F03}"/>
          </ac:spMkLst>
        </pc:spChg>
        <pc:spChg chg="del">
          <ac:chgData name="Gilberto Santos Junior" userId="96a7d4d18d04a675" providerId="LiveId" clId="{66B96488-6D2C-4B55-9EBC-0F5EAE999346}" dt="2022-01-03T22:38:46.057" v="57" actId="478"/>
          <ac:spMkLst>
            <pc:docMk/>
            <pc:sldMk cId="3354247549" sldId="1337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9:02.962" v="62" actId="12789"/>
        <pc:sldMkLst>
          <pc:docMk/>
          <pc:sldMk cId="2123222051" sldId="1338"/>
        </pc:sldMkLst>
        <pc:spChg chg="mod">
          <ac:chgData name="Gilberto Santos Junior" userId="96a7d4d18d04a675" providerId="LiveId" clId="{66B96488-6D2C-4B55-9EBC-0F5EAE999346}" dt="2022-01-03T22:39:02.962" v="62" actId="12789"/>
          <ac:spMkLst>
            <pc:docMk/>
            <pc:sldMk cId="2123222051" sldId="1338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9:08.223" v="63" actId="255"/>
        <pc:sldMkLst>
          <pc:docMk/>
          <pc:sldMk cId="2645693680" sldId="1339"/>
        </pc:sldMkLst>
        <pc:spChg chg="mod">
          <ac:chgData name="Gilberto Santos Junior" userId="96a7d4d18d04a675" providerId="LiveId" clId="{66B96488-6D2C-4B55-9EBC-0F5EAE999346}" dt="2022-01-03T22:39:08.223" v="63" actId="255"/>
          <ac:spMkLst>
            <pc:docMk/>
            <pc:sldMk cId="2645693680" sldId="1339"/>
            <ac:spMk id="1945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9:22.921" v="67" actId="12789"/>
        <pc:sldMkLst>
          <pc:docMk/>
          <pc:sldMk cId="3413283644" sldId="1340"/>
        </pc:sldMkLst>
        <pc:spChg chg="mod">
          <ac:chgData name="Gilberto Santos Junior" userId="96a7d4d18d04a675" providerId="LiveId" clId="{66B96488-6D2C-4B55-9EBC-0F5EAE999346}" dt="2022-01-03T22:39:22.921" v="67" actId="12789"/>
          <ac:spMkLst>
            <pc:docMk/>
            <pc:sldMk cId="3413283644" sldId="1340"/>
            <ac:spMk id="4098" creationId="{00000000-0000-0000-0000-000000000000}"/>
          </ac:spMkLst>
        </pc:spChg>
      </pc:sldChg>
      <pc:sldChg chg="addSp delSp modSp">
        <pc:chgData name="Gilberto Santos Junior" userId="96a7d4d18d04a675" providerId="LiveId" clId="{66B96488-6D2C-4B55-9EBC-0F5EAE999346}" dt="2022-01-03T22:39:34.767" v="70"/>
        <pc:sldMkLst>
          <pc:docMk/>
          <pc:sldMk cId="1066677082" sldId="1348"/>
        </pc:sldMkLst>
        <pc:spChg chg="add del mod">
          <ac:chgData name="Gilberto Santos Junior" userId="96a7d4d18d04a675" providerId="LiveId" clId="{66B96488-6D2C-4B55-9EBC-0F5EAE999346}" dt="2022-01-03T22:39:33.502" v="69" actId="478"/>
          <ac:spMkLst>
            <pc:docMk/>
            <pc:sldMk cId="1066677082" sldId="1348"/>
            <ac:spMk id="2" creationId="{F9D150FD-5D5C-4B22-97A3-F101C23F6BB5}"/>
          </ac:spMkLst>
        </pc:spChg>
        <pc:spChg chg="add mod">
          <ac:chgData name="Gilberto Santos Junior" userId="96a7d4d18d04a675" providerId="LiveId" clId="{66B96488-6D2C-4B55-9EBC-0F5EAE999346}" dt="2022-01-03T22:39:34.767" v="70"/>
          <ac:spMkLst>
            <pc:docMk/>
            <pc:sldMk cId="1066677082" sldId="1348"/>
            <ac:spMk id="8" creationId="{BBAFF48F-31FB-4D98-93F3-DE441F7763E0}"/>
          </ac:spMkLst>
        </pc:spChg>
        <pc:spChg chg="del">
          <ac:chgData name="Gilberto Santos Junior" userId="96a7d4d18d04a675" providerId="LiveId" clId="{66B96488-6D2C-4B55-9EBC-0F5EAE999346}" dt="2022-01-03T22:39:32.111" v="68" actId="478"/>
          <ac:spMkLst>
            <pc:docMk/>
            <pc:sldMk cId="1066677082" sldId="1348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39:53.264" v="74" actId="12789"/>
        <pc:sldMkLst>
          <pc:docMk/>
          <pc:sldMk cId="1951083011" sldId="1349"/>
        </pc:sldMkLst>
        <pc:spChg chg="mod">
          <ac:chgData name="Gilberto Santos Junior" userId="96a7d4d18d04a675" providerId="LiveId" clId="{66B96488-6D2C-4B55-9EBC-0F5EAE999346}" dt="2022-01-03T22:39:53.264" v="74" actId="12789"/>
          <ac:spMkLst>
            <pc:docMk/>
            <pc:sldMk cId="1951083011" sldId="1349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40:10.155" v="75" actId="255"/>
        <pc:sldMkLst>
          <pc:docMk/>
          <pc:sldMk cId="3265503804" sldId="1350"/>
        </pc:sldMkLst>
        <pc:spChg chg="mod">
          <ac:chgData name="Gilberto Santos Junior" userId="96a7d4d18d04a675" providerId="LiveId" clId="{66B96488-6D2C-4B55-9EBC-0F5EAE999346}" dt="2022-01-03T22:40:10.155" v="75" actId="255"/>
          <ac:spMkLst>
            <pc:docMk/>
            <pc:sldMk cId="3265503804" sldId="1350"/>
            <ac:spMk id="19458" creationId="{00000000-0000-0000-0000-000000000000}"/>
          </ac:spMkLst>
        </pc:spChg>
      </pc:sldChg>
      <pc:sldChg chg="modSp mod">
        <pc:chgData name="Gilberto Santos Junior" userId="96a7d4d18d04a675" providerId="LiveId" clId="{66B96488-6D2C-4B55-9EBC-0F5EAE999346}" dt="2022-01-03T22:40:38.863" v="82" actId="12789"/>
        <pc:sldMkLst>
          <pc:docMk/>
          <pc:sldMk cId="184227374" sldId="1351"/>
        </pc:sldMkLst>
        <pc:spChg chg="mod">
          <ac:chgData name="Gilberto Santos Junior" userId="96a7d4d18d04a675" providerId="LiveId" clId="{66B96488-6D2C-4B55-9EBC-0F5EAE999346}" dt="2022-01-03T22:40:38.863" v="82" actId="12789"/>
          <ac:spMkLst>
            <pc:docMk/>
            <pc:sldMk cId="184227374" sldId="1351"/>
            <ac:spMk id="4098" creationId="{00000000-0000-0000-0000-000000000000}"/>
          </ac:spMkLst>
        </pc:spChg>
      </pc:sldChg>
      <pc:sldChg chg="addSp delSp modSp">
        <pc:chgData name="Gilberto Santos Junior" userId="96a7d4d18d04a675" providerId="LiveId" clId="{66B96488-6D2C-4B55-9EBC-0F5EAE999346}" dt="2022-01-03T22:40:49.789" v="85"/>
        <pc:sldMkLst>
          <pc:docMk/>
          <pc:sldMk cId="2345793403" sldId="1391"/>
        </pc:sldMkLst>
        <pc:spChg chg="add del mod">
          <ac:chgData name="Gilberto Santos Junior" userId="96a7d4d18d04a675" providerId="LiveId" clId="{66B96488-6D2C-4B55-9EBC-0F5EAE999346}" dt="2022-01-03T22:40:48.676" v="84" actId="478"/>
          <ac:spMkLst>
            <pc:docMk/>
            <pc:sldMk cId="2345793403" sldId="1391"/>
            <ac:spMk id="2" creationId="{26057437-DC6D-41FA-AEAC-CDC56ECFD890}"/>
          </ac:spMkLst>
        </pc:spChg>
        <pc:spChg chg="add mod">
          <ac:chgData name="Gilberto Santos Junior" userId="96a7d4d18d04a675" providerId="LiveId" clId="{66B96488-6D2C-4B55-9EBC-0F5EAE999346}" dt="2022-01-03T22:40:49.789" v="85"/>
          <ac:spMkLst>
            <pc:docMk/>
            <pc:sldMk cId="2345793403" sldId="1391"/>
            <ac:spMk id="8" creationId="{7F6675C7-3A12-4F6E-A550-9CFD8608EB61}"/>
          </ac:spMkLst>
        </pc:spChg>
        <pc:spChg chg="del">
          <ac:chgData name="Gilberto Santos Junior" userId="96a7d4d18d04a675" providerId="LiveId" clId="{66B96488-6D2C-4B55-9EBC-0F5EAE999346}" dt="2022-01-03T22:40:47.246" v="83" actId="478"/>
          <ac:spMkLst>
            <pc:docMk/>
            <pc:sldMk cId="2345793403" sldId="1391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41:05.508" v="88" actId="12789"/>
        <pc:sldMkLst>
          <pc:docMk/>
          <pc:sldMk cId="4069682261" sldId="1392"/>
        </pc:sldMkLst>
        <pc:spChg chg="mod">
          <ac:chgData name="Gilberto Santos Junior" userId="96a7d4d18d04a675" providerId="LiveId" clId="{66B96488-6D2C-4B55-9EBC-0F5EAE999346}" dt="2022-01-03T22:41:05.508" v="88" actId="12789"/>
          <ac:spMkLst>
            <pc:docMk/>
            <pc:sldMk cId="4069682261" sldId="1392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41:10.598" v="89" actId="255"/>
        <pc:sldMkLst>
          <pc:docMk/>
          <pc:sldMk cId="2602462651" sldId="1393"/>
        </pc:sldMkLst>
        <pc:spChg chg="mod">
          <ac:chgData name="Gilberto Santos Junior" userId="96a7d4d18d04a675" providerId="LiveId" clId="{66B96488-6D2C-4B55-9EBC-0F5EAE999346}" dt="2022-01-03T22:41:10.598" v="89" actId="255"/>
          <ac:spMkLst>
            <pc:docMk/>
            <pc:sldMk cId="2602462651" sldId="1393"/>
            <ac:spMk id="19458" creationId="{00000000-0000-0000-0000-000000000000}"/>
          </ac:spMkLst>
        </pc:spChg>
      </pc:sldChg>
      <pc:sldChg chg="modSp mod">
        <pc:chgData name="Gilberto Santos Junior" userId="96a7d4d18d04a675" providerId="LiveId" clId="{66B96488-6D2C-4B55-9EBC-0F5EAE999346}" dt="2022-01-03T22:41:39.338" v="98" actId="12789"/>
        <pc:sldMkLst>
          <pc:docMk/>
          <pc:sldMk cId="2628180226" sldId="1394"/>
        </pc:sldMkLst>
        <pc:spChg chg="mod">
          <ac:chgData name="Gilberto Santos Junior" userId="96a7d4d18d04a675" providerId="LiveId" clId="{66B96488-6D2C-4B55-9EBC-0F5EAE999346}" dt="2022-01-03T22:41:39.338" v="98" actId="12789"/>
          <ac:spMkLst>
            <pc:docMk/>
            <pc:sldMk cId="2628180226" sldId="1394"/>
            <ac:spMk id="4098" creationId="{00000000-0000-0000-0000-000000000000}"/>
          </ac:spMkLst>
        </pc:spChg>
      </pc:sldChg>
      <pc:sldChg chg="addSp delSp modSp">
        <pc:chgData name="Gilberto Santos Junior" userId="96a7d4d18d04a675" providerId="LiveId" clId="{66B96488-6D2C-4B55-9EBC-0F5EAE999346}" dt="2022-01-03T22:42:08.452" v="100"/>
        <pc:sldMkLst>
          <pc:docMk/>
          <pc:sldMk cId="3195865530" sldId="1603"/>
        </pc:sldMkLst>
        <pc:spChg chg="add mod">
          <ac:chgData name="Gilberto Santos Junior" userId="96a7d4d18d04a675" providerId="LiveId" clId="{66B96488-6D2C-4B55-9EBC-0F5EAE999346}" dt="2022-01-03T22:42:08.452" v="100"/>
          <ac:spMkLst>
            <pc:docMk/>
            <pc:sldMk cId="3195865530" sldId="1603"/>
            <ac:spMk id="6" creationId="{ADD4663A-4F09-4B03-A108-6D9ECCBD5D07}"/>
          </ac:spMkLst>
        </pc:spChg>
        <pc:spChg chg="del">
          <ac:chgData name="Gilberto Santos Junior" userId="96a7d4d18d04a675" providerId="LiveId" clId="{66B96488-6D2C-4B55-9EBC-0F5EAE999346}" dt="2022-01-03T22:42:06.154" v="99" actId="478"/>
          <ac:spMkLst>
            <pc:docMk/>
            <pc:sldMk cId="3195865530" sldId="1603"/>
            <ac:spMk id="8" creationId="{5C105E35-2A32-4CDB-8A1F-6A1BA193A898}"/>
          </ac:spMkLst>
        </pc:spChg>
      </pc:sldChg>
      <pc:sldChg chg="modSp">
        <pc:chgData name="Gilberto Santos Junior" userId="96a7d4d18d04a675" providerId="LiveId" clId="{66B96488-6D2C-4B55-9EBC-0F5EAE999346}" dt="2022-01-03T22:42:24.368" v="104" actId="12789"/>
        <pc:sldMkLst>
          <pc:docMk/>
          <pc:sldMk cId="692286684" sldId="1604"/>
        </pc:sldMkLst>
        <pc:spChg chg="mod">
          <ac:chgData name="Gilberto Santos Junior" userId="96a7d4d18d04a675" providerId="LiveId" clId="{66B96488-6D2C-4B55-9EBC-0F5EAE999346}" dt="2022-01-03T22:42:24.368" v="104" actId="12789"/>
          <ac:spMkLst>
            <pc:docMk/>
            <pc:sldMk cId="692286684" sldId="1604"/>
            <ac:spMk id="409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42:37.279" v="107" actId="255"/>
        <pc:sldMkLst>
          <pc:docMk/>
          <pc:sldMk cId="169971967" sldId="1605"/>
        </pc:sldMkLst>
        <pc:spChg chg="mod">
          <ac:chgData name="Gilberto Santos Junior" userId="96a7d4d18d04a675" providerId="LiveId" clId="{66B96488-6D2C-4B55-9EBC-0F5EAE999346}" dt="2022-01-03T22:42:37.279" v="107" actId="255"/>
          <ac:spMkLst>
            <pc:docMk/>
            <pc:sldMk cId="169971967" sldId="1605"/>
            <ac:spMk id="19458" creationId="{00000000-0000-0000-0000-000000000000}"/>
          </ac:spMkLst>
        </pc:spChg>
      </pc:sldChg>
      <pc:sldChg chg="modSp">
        <pc:chgData name="Gilberto Santos Junior" userId="96a7d4d18d04a675" providerId="LiveId" clId="{66B96488-6D2C-4B55-9EBC-0F5EAE999346}" dt="2022-01-03T22:42:52.450" v="110" actId="12789"/>
        <pc:sldMkLst>
          <pc:docMk/>
          <pc:sldMk cId="4071401411" sldId="1606"/>
        </pc:sldMkLst>
        <pc:spChg chg="mod">
          <ac:chgData name="Gilberto Santos Junior" userId="96a7d4d18d04a675" providerId="LiveId" clId="{66B96488-6D2C-4B55-9EBC-0F5EAE999346}" dt="2022-01-03T22:42:52.450" v="110" actId="12789"/>
          <ac:spMkLst>
            <pc:docMk/>
            <pc:sldMk cId="4071401411" sldId="1606"/>
            <ac:spMk id="4098" creationId="{00000000-0000-0000-0000-000000000000}"/>
          </ac:spMkLst>
        </pc:spChg>
      </pc:sldChg>
    </pc:docChg>
  </pc:docChgLst>
  <pc:docChgLst>
    <pc:chgData name="Gilberto Santos Junior" userId="96a7d4d18d04a675" providerId="LiveId" clId="{90526F09-9792-41ED-8ED1-0BD51AFF2494}"/>
    <pc:docChg chg="undo custSel addSld delSld modSld modSection">
      <pc:chgData name="Gilberto Santos Junior" userId="96a7d4d18d04a675" providerId="LiveId" clId="{90526F09-9792-41ED-8ED1-0BD51AFF2494}" dt="2022-12-05T18:30:01.243" v="1429"/>
      <pc:docMkLst>
        <pc:docMk/>
      </pc:docMkLst>
      <pc:sldChg chg="addSp delSp modSp mod delAnim modAnim">
        <pc:chgData name="Gilberto Santos Junior" userId="96a7d4d18d04a675" providerId="LiveId" clId="{90526F09-9792-41ED-8ED1-0BD51AFF2494}" dt="2022-12-05T02:09:05.047" v="689"/>
        <pc:sldMkLst>
          <pc:docMk/>
          <pc:sldMk cId="2382979601" sldId="302"/>
        </pc:sldMkLst>
        <pc:graphicFrameChg chg="add del mod">
          <ac:chgData name="Gilberto Santos Junior" userId="96a7d4d18d04a675" providerId="LiveId" clId="{90526F09-9792-41ED-8ED1-0BD51AFF2494}" dt="2022-12-05T02:09:03.469" v="688" actId="478"/>
          <ac:graphicFrameMkLst>
            <pc:docMk/>
            <pc:sldMk cId="2382979601" sldId="302"/>
            <ac:graphicFrameMk id="2" creationId="{7877FD83-AC04-0BCD-6361-6CCBE6736AA9}"/>
          </ac:graphicFrameMkLst>
        </pc:graphicFrameChg>
        <pc:graphicFrameChg chg="add mod">
          <ac:chgData name="Gilberto Santos Junior" userId="96a7d4d18d04a675" providerId="LiveId" clId="{90526F09-9792-41ED-8ED1-0BD51AFF2494}" dt="2022-12-05T02:09:05.047" v="689"/>
          <ac:graphicFrameMkLst>
            <pc:docMk/>
            <pc:sldMk cId="2382979601" sldId="302"/>
            <ac:graphicFrameMk id="3" creationId="{E8E8D197-21C9-504C-9A6E-844F53E8481F}"/>
          </ac:graphicFrameMkLst>
        </pc:graphicFrameChg>
      </pc:sldChg>
      <pc:sldChg chg="addSp delSp modSp mod">
        <pc:chgData name="Gilberto Santos Junior" userId="96a7d4d18d04a675" providerId="LiveId" clId="{90526F09-9792-41ED-8ED1-0BD51AFF2494}" dt="2022-12-05T18:06:06.380" v="952"/>
        <pc:sldMkLst>
          <pc:docMk/>
          <pc:sldMk cId="2195144025" sldId="819"/>
        </pc:sldMkLst>
        <pc:spChg chg="add mod">
          <ac:chgData name="Gilberto Santos Junior" userId="96a7d4d18d04a675" providerId="LiveId" clId="{90526F09-9792-41ED-8ED1-0BD51AFF2494}" dt="2022-12-05T18:06:06.380" v="952"/>
          <ac:spMkLst>
            <pc:docMk/>
            <pc:sldMk cId="2195144025" sldId="819"/>
            <ac:spMk id="3" creationId="{AF48500A-DDC0-E845-F1EB-70E466D7FC4C}"/>
          </ac:spMkLst>
        </pc:spChg>
        <pc:spChg chg="del">
          <ac:chgData name="Gilberto Santos Junior" userId="96a7d4d18d04a675" providerId="LiveId" clId="{90526F09-9792-41ED-8ED1-0BD51AFF2494}" dt="2022-12-05T18:06:04.841" v="951" actId="478"/>
          <ac:spMkLst>
            <pc:docMk/>
            <pc:sldMk cId="2195144025" sldId="819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7:43.673" v="978" actId="255"/>
        <pc:sldMkLst>
          <pc:docMk/>
          <pc:sldMk cId="1780498010" sldId="820"/>
        </pc:sldMkLst>
        <pc:spChg chg="add mod">
          <ac:chgData name="Gilberto Santos Junior" userId="96a7d4d18d04a675" providerId="LiveId" clId="{90526F09-9792-41ED-8ED1-0BD51AFF2494}" dt="2022-12-05T18:07:43.673" v="978" actId="255"/>
          <ac:spMkLst>
            <pc:docMk/>
            <pc:sldMk cId="1780498010" sldId="820"/>
            <ac:spMk id="3" creationId="{02E96746-AB50-0D60-BDCE-649307A489BD}"/>
          </ac:spMkLst>
        </pc:spChg>
        <pc:spChg chg="del">
          <ac:chgData name="Gilberto Santos Junior" userId="96a7d4d18d04a675" providerId="LiveId" clId="{90526F09-9792-41ED-8ED1-0BD51AFF2494}" dt="2022-12-05T18:06:16.213" v="953" actId="478"/>
          <ac:spMkLst>
            <pc:docMk/>
            <pc:sldMk cId="1780498010" sldId="82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9:59.163" v="1012"/>
        <pc:sldMkLst>
          <pc:docMk/>
          <pc:sldMk cId="3397841929" sldId="923"/>
        </pc:sldMkLst>
        <pc:spChg chg="add mod">
          <ac:chgData name="Gilberto Santos Junior" userId="96a7d4d18d04a675" providerId="LiveId" clId="{90526F09-9792-41ED-8ED1-0BD51AFF2494}" dt="2022-12-05T18:09:59.163" v="1012"/>
          <ac:spMkLst>
            <pc:docMk/>
            <pc:sldMk cId="3397841929" sldId="923"/>
            <ac:spMk id="2" creationId="{DC055CC6-9D59-174F-4D8C-7E5BF978D44F}"/>
          </ac:spMkLst>
        </pc:spChg>
        <pc:spChg chg="del">
          <ac:chgData name="Gilberto Santos Junior" userId="96a7d4d18d04a675" providerId="LiveId" clId="{90526F09-9792-41ED-8ED1-0BD51AFF2494}" dt="2022-12-05T18:09:58.622" v="1011" actId="478"/>
          <ac:spMkLst>
            <pc:docMk/>
            <pc:sldMk cId="3397841929" sldId="92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7:55.147" v="980"/>
        <pc:sldMkLst>
          <pc:docMk/>
          <pc:sldMk cId="2283854258" sldId="1238"/>
        </pc:sldMkLst>
        <pc:spChg chg="add mod">
          <ac:chgData name="Gilberto Santos Junior" userId="96a7d4d18d04a675" providerId="LiveId" clId="{90526F09-9792-41ED-8ED1-0BD51AFF2494}" dt="2022-12-05T18:07:55.147" v="980"/>
          <ac:spMkLst>
            <pc:docMk/>
            <pc:sldMk cId="2283854258" sldId="1238"/>
            <ac:spMk id="2" creationId="{E6E9F47B-9C17-B1CC-96C6-1C94839FD583}"/>
          </ac:spMkLst>
        </pc:spChg>
        <pc:spChg chg="del">
          <ac:chgData name="Gilberto Santos Junior" userId="96a7d4d18d04a675" providerId="LiveId" clId="{90526F09-9792-41ED-8ED1-0BD51AFF2494}" dt="2022-12-05T18:07:54.745" v="979" actId="478"/>
          <ac:spMkLst>
            <pc:docMk/>
            <pc:sldMk cId="2283854258" sldId="1238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8:12.992" v="986"/>
        <pc:sldMkLst>
          <pc:docMk/>
          <pc:sldMk cId="2349528051" sldId="1239"/>
        </pc:sldMkLst>
        <pc:spChg chg="add mod">
          <ac:chgData name="Gilberto Santos Junior" userId="96a7d4d18d04a675" providerId="LiveId" clId="{90526F09-9792-41ED-8ED1-0BD51AFF2494}" dt="2022-12-05T18:08:12.992" v="986"/>
          <ac:spMkLst>
            <pc:docMk/>
            <pc:sldMk cId="2349528051" sldId="1239"/>
            <ac:spMk id="2" creationId="{0D191904-C8FD-8B62-0298-5A19110182D9}"/>
          </ac:spMkLst>
        </pc:spChg>
        <pc:spChg chg="del">
          <ac:chgData name="Gilberto Santos Junior" userId="96a7d4d18d04a675" providerId="LiveId" clId="{90526F09-9792-41ED-8ED1-0BD51AFF2494}" dt="2022-12-05T18:08:12.599" v="985" actId="478"/>
          <ac:spMkLst>
            <pc:docMk/>
            <pc:sldMk cId="2349528051" sldId="1239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8:17.555" v="988"/>
        <pc:sldMkLst>
          <pc:docMk/>
          <pc:sldMk cId="2502232160" sldId="1240"/>
        </pc:sldMkLst>
        <pc:spChg chg="add mod">
          <ac:chgData name="Gilberto Santos Junior" userId="96a7d4d18d04a675" providerId="LiveId" clId="{90526F09-9792-41ED-8ED1-0BD51AFF2494}" dt="2022-12-05T18:08:17.555" v="988"/>
          <ac:spMkLst>
            <pc:docMk/>
            <pc:sldMk cId="2502232160" sldId="1240"/>
            <ac:spMk id="2" creationId="{30C07187-8E7E-93A4-F70C-05CE84FCD3D9}"/>
          </ac:spMkLst>
        </pc:spChg>
        <pc:spChg chg="del">
          <ac:chgData name="Gilberto Santos Junior" userId="96a7d4d18d04a675" providerId="LiveId" clId="{90526F09-9792-41ED-8ED1-0BD51AFF2494}" dt="2022-12-05T18:08:17.202" v="987" actId="478"/>
          <ac:spMkLst>
            <pc:docMk/>
            <pc:sldMk cId="2502232160" sldId="124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8:22.244" v="990"/>
        <pc:sldMkLst>
          <pc:docMk/>
          <pc:sldMk cId="649541055" sldId="1241"/>
        </pc:sldMkLst>
        <pc:spChg chg="add mod">
          <ac:chgData name="Gilberto Santos Junior" userId="96a7d4d18d04a675" providerId="LiveId" clId="{90526F09-9792-41ED-8ED1-0BD51AFF2494}" dt="2022-12-05T18:08:22.244" v="990"/>
          <ac:spMkLst>
            <pc:docMk/>
            <pc:sldMk cId="649541055" sldId="1241"/>
            <ac:spMk id="2" creationId="{449CBFAD-26DD-4EB6-76C3-629B854193CC}"/>
          </ac:spMkLst>
        </pc:spChg>
        <pc:spChg chg="del">
          <ac:chgData name="Gilberto Santos Junior" userId="96a7d4d18d04a675" providerId="LiveId" clId="{90526F09-9792-41ED-8ED1-0BD51AFF2494}" dt="2022-12-05T18:08:21.780" v="989" actId="478"/>
          <ac:spMkLst>
            <pc:docMk/>
            <pc:sldMk cId="649541055" sldId="1241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8:26.954" v="992"/>
        <pc:sldMkLst>
          <pc:docMk/>
          <pc:sldMk cId="2706855972" sldId="1242"/>
        </pc:sldMkLst>
        <pc:spChg chg="add mod">
          <ac:chgData name="Gilberto Santos Junior" userId="96a7d4d18d04a675" providerId="LiveId" clId="{90526F09-9792-41ED-8ED1-0BD51AFF2494}" dt="2022-12-05T18:08:26.954" v="992"/>
          <ac:spMkLst>
            <pc:docMk/>
            <pc:sldMk cId="2706855972" sldId="1242"/>
            <ac:spMk id="2" creationId="{BC8BE66E-B0C6-F88C-C7C1-9581861F9C6E}"/>
          </ac:spMkLst>
        </pc:spChg>
        <pc:spChg chg="del">
          <ac:chgData name="Gilberto Santos Junior" userId="96a7d4d18d04a675" providerId="LiveId" clId="{90526F09-9792-41ED-8ED1-0BD51AFF2494}" dt="2022-12-05T18:08:26.529" v="991" actId="478"/>
          <ac:spMkLst>
            <pc:docMk/>
            <pc:sldMk cId="2706855972" sldId="124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8:32.486" v="994"/>
        <pc:sldMkLst>
          <pc:docMk/>
          <pc:sldMk cId="941399677" sldId="1243"/>
        </pc:sldMkLst>
        <pc:spChg chg="add mod">
          <ac:chgData name="Gilberto Santos Junior" userId="96a7d4d18d04a675" providerId="LiveId" clId="{90526F09-9792-41ED-8ED1-0BD51AFF2494}" dt="2022-12-05T18:08:32.486" v="994"/>
          <ac:spMkLst>
            <pc:docMk/>
            <pc:sldMk cId="941399677" sldId="1243"/>
            <ac:spMk id="2" creationId="{681BB022-92D1-F7AA-52A6-8FA9C7F66A58}"/>
          </ac:spMkLst>
        </pc:spChg>
        <pc:spChg chg="del">
          <ac:chgData name="Gilberto Santos Junior" userId="96a7d4d18d04a675" providerId="LiveId" clId="{90526F09-9792-41ED-8ED1-0BD51AFF2494}" dt="2022-12-05T18:08:31.988" v="993" actId="478"/>
          <ac:spMkLst>
            <pc:docMk/>
            <pc:sldMk cId="941399677" sldId="124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8:38.689" v="996"/>
        <pc:sldMkLst>
          <pc:docMk/>
          <pc:sldMk cId="2503379969" sldId="1244"/>
        </pc:sldMkLst>
        <pc:spChg chg="add mod">
          <ac:chgData name="Gilberto Santos Junior" userId="96a7d4d18d04a675" providerId="LiveId" clId="{90526F09-9792-41ED-8ED1-0BD51AFF2494}" dt="2022-12-05T18:08:38.689" v="996"/>
          <ac:spMkLst>
            <pc:docMk/>
            <pc:sldMk cId="2503379969" sldId="1244"/>
            <ac:spMk id="2" creationId="{A9825847-75DB-C463-B7CB-79154AC50AF7}"/>
          </ac:spMkLst>
        </pc:spChg>
        <pc:spChg chg="del">
          <ac:chgData name="Gilberto Santos Junior" userId="96a7d4d18d04a675" providerId="LiveId" clId="{90526F09-9792-41ED-8ED1-0BD51AFF2494}" dt="2022-12-05T18:08:38.234" v="995" actId="478"/>
          <ac:spMkLst>
            <pc:docMk/>
            <pc:sldMk cId="2503379969" sldId="1244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8:44.344" v="998"/>
        <pc:sldMkLst>
          <pc:docMk/>
          <pc:sldMk cId="2303332980" sldId="1245"/>
        </pc:sldMkLst>
        <pc:spChg chg="add mod">
          <ac:chgData name="Gilberto Santos Junior" userId="96a7d4d18d04a675" providerId="LiveId" clId="{90526F09-9792-41ED-8ED1-0BD51AFF2494}" dt="2022-12-05T18:08:44.344" v="998"/>
          <ac:spMkLst>
            <pc:docMk/>
            <pc:sldMk cId="2303332980" sldId="1245"/>
            <ac:spMk id="2" creationId="{C7332949-FE27-DB45-0EB2-CC855CBD0934}"/>
          </ac:spMkLst>
        </pc:spChg>
        <pc:spChg chg="del">
          <ac:chgData name="Gilberto Santos Junior" userId="96a7d4d18d04a675" providerId="LiveId" clId="{90526F09-9792-41ED-8ED1-0BD51AFF2494}" dt="2022-12-05T18:08:43.953" v="997" actId="478"/>
          <ac:spMkLst>
            <pc:docMk/>
            <pc:sldMk cId="2303332980" sldId="1245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8:50.924" v="1000"/>
        <pc:sldMkLst>
          <pc:docMk/>
          <pc:sldMk cId="1746545878" sldId="1246"/>
        </pc:sldMkLst>
        <pc:spChg chg="add mod">
          <ac:chgData name="Gilberto Santos Junior" userId="96a7d4d18d04a675" providerId="LiveId" clId="{90526F09-9792-41ED-8ED1-0BD51AFF2494}" dt="2022-12-05T18:08:50.924" v="1000"/>
          <ac:spMkLst>
            <pc:docMk/>
            <pc:sldMk cId="1746545878" sldId="1246"/>
            <ac:spMk id="2" creationId="{FBC2E032-CE20-BBD3-2968-4543A6CE0816}"/>
          </ac:spMkLst>
        </pc:spChg>
        <pc:spChg chg="del">
          <ac:chgData name="Gilberto Santos Junior" userId="96a7d4d18d04a675" providerId="LiveId" clId="{90526F09-9792-41ED-8ED1-0BD51AFF2494}" dt="2022-12-05T18:08:50.497" v="999" actId="478"/>
          <ac:spMkLst>
            <pc:docMk/>
            <pc:sldMk cId="1746545878" sldId="1246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8:56.141" v="1002"/>
        <pc:sldMkLst>
          <pc:docMk/>
          <pc:sldMk cId="2464386822" sldId="1247"/>
        </pc:sldMkLst>
        <pc:spChg chg="add mod">
          <ac:chgData name="Gilberto Santos Junior" userId="96a7d4d18d04a675" providerId="LiveId" clId="{90526F09-9792-41ED-8ED1-0BD51AFF2494}" dt="2022-12-05T18:08:56.141" v="1002"/>
          <ac:spMkLst>
            <pc:docMk/>
            <pc:sldMk cId="2464386822" sldId="1247"/>
            <ac:spMk id="2" creationId="{C6AA1E37-BC2E-95DD-C623-662A430AB10F}"/>
          </ac:spMkLst>
        </pc:spChg>
        <pc:spChg chg="del">
          <ac:chgData name="Gilberto Santos Junior" userId="96a7d4d18d04a675" providerId="LiveId" clId="{90526F09-9792-41ED-8ED1-0BD51AFF2494}" dt="2022-12-05T18:08:55.737" v="1001" actId="478"/>
          <ac:spMkLst>
            <pc:docMk/>
            <pc:sldMk cId="2464386822" sldId="1247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9:03.200" v="1004"/>
        <pc:sldMkLst>
          <pc:docMk/>
          <pc:sldMk cId="4058860651" sldId="1248"/>
        </pc:sldMkLst>
        <pc:spChg chg="add mod">
          <ac:chgData name="Gilberto Santos Junior" userId="96a7d4d18d04a675" providerId="LiveId" clId="{90526F09-9792-41ED-8ED1-0BD51AFF2494}" dt="2022-12-05T18:09:03.200" v="1004"/>
          <ac:spMkLst>
            <pc:docMk/>
            <pc:sldMk cId="4058860651" sldId="1248"/>
            <ac:spMk id="2" creationId="{3235F5CF-407C-74C4-C1F4-B5E8D2288941}"/>
          </ac:spMkLst>
        </pc:spChg>
        <pc:spChg chg="del">
          <ac:chgData name="Gilberto Santos Junior" userId="96a7d4d18d04a675" providerId="LiveId" clId="{90526F09-9792-41ED-8ED1-0BD51AFF2494}" dt="2022-12-05T18:09:02.732" v="1003" actId="478"/>
          <ac:spMkLst>
            <pc:docMk/>
            <pc:sldMk cId="4058860651" sldId="1248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9:09.673" v="1006"/>
        <pc:sldMkLst>
          <pc:docMk/>
          <pc:sldMk cId="1127598267" sldId="1249"/>
        </pc:sldMkLst>
        <pc:spChg chg="add mod">
          <ac:chgData name="Gilberto Santos Junior" userId="96a7d4d18d04a675" providerId="LiveId" clId="{90526F09-9792-41ED-8ED1-0BD51AFF2494}" dt="2022-12-05T18:09:09.673" v="1006"/>
          <ac:spMkLst>
            <pc:docMk/>
            <pc:sldMk cId="1127598267" sldId="1249"/>
            <ac:spMk id="2" creationId="{710635AA-48FB-3C52-FB44-DE5C8B33BC7E}"/>
          </ac:spMkLst>
        </pc:spChg>
        <pc:spChg chg="del">
          <ac:chgData name="Gilberto Santos Junior" userId="96a7d4d18d04a675" providerId="LiveId" clId="{90526F09-9792-41ED-8ED1-0BD51AFF2494}" dt="2022-12-05T18:09:09.194" v="1005" actId="478"/>
          <ac:spMkLst>
            <pc:docMk/>
            <pc:sldMk cId="1127598267" sldId="1249"/>
            <ac:spMk id="8" creationId="{00000000-0000-0000-0000-000000000000}"/>
          </ac:spMkLst>
        </pc:spChg>
      </pc:sldChg>
      <pc:sldChg chg="addSp delSp modSp mod delAnim modAnim">
        <pc:chgData name="Gilberto Santos Junior" userId="96a7d4d18d04a675" providerId="LiveId" clId="{90526F09-9792-41ED-8ED1-0BD51AFF2494}" dt="2022-12-05T18:09:19.955" v="1008"/>
        <pc:sldMkLst>
          <pc:docMk/>
          <pc:sldMk cId="2227027679" sldId="1250"/>
        </pc:sldMkLst>
        <pc:spChg chg="add mod">
          <ac:chgData name="Gilberto Santos Junior" userId="96a7d4d18d04a675" providerId="LiveId" clId="{90526F09-9792-41ED-8ED1-0BD51AFF2494}" dt="2022-12-05T18:09:19.955" v="1008"/>
          <ac:spMkLst>
            <pc:docMk/>
            <pc:sldMk cId="2227027679" sldId="1250"/>
            <ac:spMk id="2" creationId="{641AE29B-8ECA-C13B-8473-0FAFB9A6B22C}"/>
          </ac:spMkLst>
        </pc:spChg>
        <pc:spChg chg="del">
          <ac:chgData name="Gilberto Santos Junior" userId="96a7d4d18d04a675" providerId="LiveId" clId="{90526F09-9792-41ED-8ED1-0BD51AFF2494}" dt="2022-12-05T18:09:19.450" v="1007" actId="478"/>
          <ac:spMkLst>
            <pc:docMk/>
            <pc:sldMk cId="2227027679" sldId="1250"/>
            <ac:spMk id="8" creationId="{00000000-0000-0000-0000-000000000000}"/>
          </ac:spMkLst>
        </pc:spChg>
        <pc:graphicFrameChg chg="add del mod">
          <ac:chgData name="Gilberto Santos Junior" userId="96a7d4d18d04a675" providerId="LiveId" clId="{90526F09-9792-41ED-8ED1-0BD51AFF2494}" dt="2022-12-05T02:08:27.814" v="686" actId="478"/>
          <ac:graphicFrameMkLst>
            <pc:docMk/>
            <pc:sldMk cId="2227027679" sldId="1250"/>
            <ac:graphicFrameMk id="2" creationId="{2512F78D-B8F6-4707-CD8A-7D4F4038BC52}"/>
          </ac:graphicFrameMkLst>
        </pc:graphicFrameChg>
        <pc:graphicFrameChg chg="add mod">
          <ac:chgData name="Gilberto Santos Junior" userId="96a7d4d18d04a675" providerId="LiveId" clId="{90526F09-9792-41ED-8ED1-0BD51AFF2494}" dt="2022-12-05T02:08:29.456" v="687"/>
          <ac:graphicFrameMkLst>
            <pc:docMk/>
            <pc:sldMk cId="2227027679" sldId="1250"/>
            <ac:graphicFrameMk id="3" creationId="{30EB28A3-4D43-635C-DCFD-2DF01510E386}"/>
          </ac:graphicFrameMkLst>
        </pc:graphicFrameChg>
        <pc:picChg chg="del">
          <ac:chgData name="Gilberto Santos Junior" userId="96a7d4d18d04a675" providerId="LiveId" clId="{90526F09-9792-41ED-8ED1-0BD51AFF2494}" dt="2022-12-05T00:51:17.783" v="0" actId="478"/>
          <ac:picMkLst>
            <pc:docMk/>
            <pc:sldMk cId="2227027679" sldId="1250"/>
            <ac:picMk id="9" creationId="{49097833-A1B3-B038-60ED-FF9111338CDC}"/>
          </ac:picMkLst>
        </pc:picChg>
      </pc:sldChg>
      <pc:sldChg chg="addSp delSp modSp mod">
        <pc:chgData name="Gilberto Santos Junior" userId="96a7d4d18d04a675" providerId="LiveId" clId="{90526F09-9792-41ED-8ED1-0BD51AFF2494}" dt="2022-12-05T18:09:25.043" v="1010"/>
        <pc:sldMkLst>
          <pc:docMk/>
          <pc:sldMk cId="2887041673" sldId="1251"/>
        </pc:sldMkLst>
        <pc:spChg chg="add mod">
          <ac:chgData name="Gilberto Santos Junior" userId="96a7d4d18d04a675" providerId="LiveId" clId="{90526F09-9792-41ED-8ED1-0BD51AFF2494}" dt="2022-12-05T18:09:25.043" v="1010"/>
          <ac:spMkLst>
            <pc:docMk/>
            <pc:sldMk cId="2887041673" sldId="1251"/>
            <ac:spMk id="3" creationId="{39A5C00F-5B53-37D5-A316-AE4C8AEC1676}"/>
          </ac:spMkLst>
        </pc:spChg>
        <pc:spChg chg="del">
          <ac:chgData name="Gilberto Santos Junior" userId="96a7d4d18d04a675" providerId="LiveId" clId="{90526F09-9792-41ED-8ED1-0BD51AFF2494}" dt="2022-12-05T18:09:24.554" v="1009" actId="478"/>
          <ac:spMkLst>
            <pc:docMk/>
            <pc:sldMk cId="2887041673" sldId="1251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08:08.586" v="984"/>
        <pc:sldMkLst>
          <pc:docMk/>
          <pc:sldMk cId="3918905539" sldId="1252"/>
        </pc:sldMkLst>
        <pc:spChg chg="add del mod">
          <ac:chgData name="Gilberto Santos Junior" userId="96a7d4d18d04a675" providerId="LiveId" clId="{90526F09-9792-41ED-8ED1-0BD51AFF2494}" dt="2022-12-05T18:08:08.097" v="983" actId="478"/>
          <ac:spMkLst>
            <pc:docMk/>
            <pc:sldMk cId="3918905539" sldId="1252"/>
            <ac:spMk id="2" creationId="{BEBC857C-1A82-0C28-ECC4-96ED07B09BB1}"/>
          </ac:spMkLst>
        </pc:spChg>
        <pc:spChg chg="add mod">
          <ac:chgData name="Gilberto Santos Junior" userId="96a7d4d18d04a675" providerId="LiveId" clId="{90526F09-9792-41ED-8ED1-0BD51AFF2494}" dt="2022-12-05T18:08:08.586" v="984"/>
          <ac:spMkLst>
            <pc:docMk/>
            <pc:sldMk cId="3918905539" sldId="1252"/>
            <ac:spMk id="3" creationId="{965F4550-05BB-76CE-1859-1229799698E2}"/>
          </ac:spMkLst>
        </pc:spChg>
        <pc:spChg chg="del">
          <ac:chgData name="Gilberto Santos Junior" userId="96a7d4d18d04a675" providerId="LiveId" clId="{90526F09-9792-41ED-8ED1-0BD51AFF2494}" dt="2022-12-05T18:07:59.434" v="981" actId="478"/>
          <ac:spMkLst>
            <pc:docMk/>
            <pc:sldMk cId="3918905539" sldId="125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0:10.234" v="1016"/>
        <pc:sldMkLst>
          <pc:docMk/>
          <pc:sldMk cId="2720185004" sldId="1254"/>
        </pc:sldMkLst>
        <pc:spChg chg="add mod">
          <ac:chgData name="Gilberto Santos Junior" userId="96a7d4d18d04a675" providerId="LiveId" clId="{90526F09-9792-41ED-8ED1-0BD51AFF2494}" dt="2022-12-05T18:10:10.234" v="1016"/>
          <ac:spMkLst>
            <pc:docMk/>
            <pc:sldMk cId="2720185004" sldId="1254"/>
            <ac:spMk id="2" creationId="{E8F75278-354C-9A14-1DA0-527FF3BE2E3C}"/>
          </ac:spMkLst>
        </pc:spChg>
        <pc:spChg chg="del">
          <ac:chgData name="Gilberto Santos Junior" userId="96a7d4d18d04a675" providerId="LiveId" clId="{90526F09-9792-41ED-8ED1-0BD51AFF2494}" dt="2022-12-05T18:10:09.802" v="1015" actId="478"/>
          <ac:spMkLst>
            <pc:docMk/>
            <pc:sldMk cId="2720185004" sldId="1254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0:22.051" v="1020"/>
        <pc:sldMkLst>
          <pc:docMk/>
          <pc:sldMk cId="1928685492" sldId="1255"/>
        </pc:sldMkLst>
        <pc:spChg chg="add mod">
          <ac:chgData name="Gilberto Santos Junior" userId="96a7d4d18d04a675" providerId="LiveId" clId="{90526F09-9792-41ED-8ED1-0BD51AFF2494}" dt="2022-12-05T18:10:22.051" v="1020"/>
          <ac:spMkLst>
            <pc:docMk/>
            <pc:sldMk cId="1928685492" sldId="1255"/>
            <ac:spMk id="2" creationId="{40FBD027-81A6-9C56-262A-0BE65AFF3248}"/>
          </ac:spMkLst>
        </pc:spChg>
        <pc:spChg chg="del">
          <ac:chgData name="Gilberto Santos Junior" userId="96a7d4d18d04a675" providerId="LiveId" clId="{90526F09-9792-41ED-8ED1-0BD51AFF2494}" dt="2022-12-05T18:10:21.701" v="1019" actId="478"/>
          <ac:spMkLst>
            <pc:docMk/>
            <pc:sldMk cId="1928685492" sldId="1255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0:17.738" v="1018"/>
        <pc:sldMkLst>
          <pc:docMk/>
          <pc:sldMk cId="140476445" sldId="1256"/>
        </pc:sldMkLst>
        <pc:spChg chg="add mod">
          <ac:chgData name="Gilberto Santos Junior" userId="96a7d4d18d04a675" providerId="LiveId" clId="{90526F09-9792-41ED-8ED1-0BD51AFF2494}" dt="2022-12-05T18:10:17.738" v="1018"/>
          <ac:spMkLst>
            <pc:docMk/>
            <pc:sldMk cId="140476445" sldId="1256"/>
            <ac:spMk id="2" creationId="{DCD4A01F-D581-9429-0778-5DCFF3BBD339}"/>
          </ac:spMkLst>
        </pc:spChg>
        <pc:spChg chg="del">
          <ac:chgData name="Gilberto Santos Junior" userId="96a7d4d18d04a675" providerId="LiveId" clId="{90526F09-9792-41ED-8ED1-0BD51AFF2494}" dt="2022-12-05T18:10:17.387" v="1017" actId="478"/>
          <ac:spMkLst>
            <pc:docMk/>
            <pc:sldMk cId="140476445" sldId="1256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0:27.780" v="1022"/>
        <pc:sldMkLst>
          <pc:docMk/>
          <pc:sldMk cId="3101575329" sldId="1258"/>
        </pc:sldMkLst>
        <pc:spChg chg="add mod">
          <ac:chgData name="Gilberto Santos Junior" userId="96a7d4d18d04a675" providerId="LiveId" clId="{90526F09-9792-41ED-8ED1-0BD51AFF2494}" dt="2022-12-05T18:10:27.780" v="1022"/>
          <ac:spMkLst>
            <pc:docMk/>
            <pc:sldMk cId="3101575329" sldId="1258"/>
            <ac:spMk id="2" creationId="{D1229486-CB9B-FD3C-7E16-2526DEB87FE2}"/>
          </ac:spMkLst>
        </pc:spChg>
        <pc:spChg chg="del">
          <ac:chgData name="Gilberto Santos Junior" userId="96a7d4d18d04a675" providerId="LiveId" clId="{90526F09-9792-41ED-8ED1-0BD51AFF2494}" dt="2022-12-05T18:10:27.441" v="1021" actId="478"/>
          <ac:spMkLst>
            <pc:docMk/>
            <pc:sldMk cId="3101575329" sldId="1258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0:58.719" v="1036"/>
        <pc:sldMkLst>
          <pc:docMk/>
          <pc:sldMk cId="916113268" sldId="1259"/>
        </pc:sldMkLst>
        <pc:spChg chg="add mod">
          <ac:chgData name="Gilberto Santos Junior" userId="96a7d4d18d04a675" providerId="LiveId" clId="{90526F09-9792-41ED-8ED1-0BD51AFF2494}" dt="2022-12-05T18:10:58.719" v="1036"/>
          <ac:spMkLst>
            <pc:docMk/>
            <pc:sldMk cId="916113268" sldId="1259"/>
            <ac:spMk id="2" creationId="{EF83951A-B1E3-8FBB-C400-B7CD1677B2F8}"/>
          </ac:spMkLst>
        </pc:spChg>
        <pc:spChg chg="del">
          <ac:chgData name="Gilberto Santos Junior" userId="96a7d4d18d04a675" providerId="LiveId" clId="{90526F09-9792-41ED-8ED1-0BD51AFF2494}" dt="2022-12-05T18:10:58.313" v="1035" actId="478"/>
          <ac:spMkLst>
            <pc:docMk/>
            <pc:sldMk cId="916113268" sldId="1259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0:54.594" v="1034"/>
        <pc:sldMkLst>
          <pc:docMk/>
          <pc:sldMk cId="3539816287" sldId="1260"/>
        </pc:sldMkLst>
        <pc:spChg chg="add mod">
          <ac:chgData name="Gilberto Santos Junior" userId="96a7d4d18d04a675" providerId="LiveId" clId="{90526F09-9792-41ED-8ED1-0BD51AFF2494}" dt="2022-12-05T18:10:54.594" v="1034"/>
          <ac:spMkLst>
            <pc:docMk/>
            <pc:sldMk cId="3539816287" sldId="1260"/>
            <ac:spMk id="2" creationId="{9901E0B3-6F4F-F520-2471-D82EAF0E34A9}"/>
          </ac:spMkLst>
        </pc:spChg>
        <pc:spChg chg="del">
          <ac:chgData name="Gilberto Santos Junior" userId="96a7d4d18d04a675" providerId="LiveId" clId="{90526F09-9792-41ED-8ED1-0BD51AFF2494}" dt="2022-12-05T18:10:54.178" v="1033" actId="478"/>
          <ac:spMkLst>
            <pc:docMk/>
            <pc:sldMk cId="3539816287" sldId="126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0:49.592" v="1032"/>
        <pc:sldMkLst>
          <pc:docMk/>
          <pc:sldMk cId="43012148" sldId="1261"/>
        </pc:sldMkLst>
        <pc:spChg chg="add mod">
          <ac:chgData name="Gilberto Santos Junior" userId="96a7d4d18d04a675" providerId="LiveId" clId="{90526F09-9792-41ED-8ED1-0BD51AFF2494}" dt="2022-12-05T18:10:49.592" v="1032"/>
          <ac:spMkLst>
            <pc:docMk/>
            <pc:sldMk cId="43012148" sldId="1261"/>
            <ac:spMk id="2" creationId="{37033065-A2CE-1246-80B8-F0591D9F9A23}"/>
          </ac:spMkLst>
        </pc:spChg>
        <pc:spChg chg="del">
          <ac:chgData name="Gilberto Santos Junior" userId="96a7d4d18d04a675" providerId="LiveId" clId="{90526F09-9792-41ED-8ED1-0BD51AFF2494}" dt="2022-12-05T18:10:49.281" v="1031" actId="478"/>
          <ac:spMkLst>
            <pc:docMk/>
            <pc:sldMk cId="43012148" sldId="1261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0:32.030" v="1024"/>
        <pc:sldMkLst>
          <pc:docMk/>
          <pc:sldMk cId="4027162752" sldId="1262"/>
        </pc:sldMkLst>
        <pc:spChg chg="add mod">
          <ac:chgData name="Gilberto Santos Junior" userId="96a7d4d18d04a675" providerId="LiveId" clId="{90526F09-9792-41ED-8ED1-0BD51AFF2494}" dt="2022-12-05T18:10:32.030" v="1024"/>
          <ac:spMkLst>
            <pc:docMk/>
            <pc:sldMk cId="4027162752" sldId="1262"/>
            <ac:spMk id="2" creationId="{B4788ADC-99EC-F0EC-3A0E-ACAA24613BD9}"/>
          </ac:spMkLst>
        </pc:spChg>
        <pc:spChg chg="del">
          <ac:chgData name="Gilberto Santos Junior" userId="96a7d4d18d04a675" providerId="LiveId" clId="{90526F09-9792-41ED-8ED1-0BD51AFF2494}" dt="2022-12-05T18:10:31.681" v="1023" actId="478"/>
          <ac:spMkLst>
            <pc:docMk/>
            <pc:sldMk cId="4027162752" sldId="126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0:05.757" v="1014"/>
        <pc:sldMkLst>
          <pc:docMk/>
          <pc:sldMk cId="3065772497" sldId="1263"/>
        </pc:sldMkLst>
        <pc:spChg chg="add mod">
          <ac:chgData name="Gilberto Santos Junior" userId="96a7d4d18d04a675" providerId="LiveId" clId="{90526F09-9792-41ED-8ED1-0BD51AFF2494}" dt="2022-12-05T18:10:05.757" v="1014"/>
          <ac:spMkLst>
            <pc:docMk/>
            <pc:sldMk cId="3065772497" sldId="1263"/>
            <ac:spMk id="2" creationId="{AEA3A745-4373-8666-45AE-1FDA174D6C29}"/>
          </ac:spMkLst>
        </pc:spChg>
        <pc:spChg chg="del">
          <ac:chgData name="Gilberto Santos Junior" userId="96a7d4d18d04a675" providerId="LiveId" clId="{90526F09-9792-41ED-8ED1-0BD51AFF2494}" dt="2022-12-05T18:10:05.370" v="1013" actId="478"/>
          <ac:spMkLst>
            <pc:docMk/>
            <pc:sldMk cId="3065772497" sldId="126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0:40.641" v="1028"/>
        <pc:sldMkLst>
          <pc:docMk/>
          <pc:sldMk cId="396814539" sldId="1264"/>
        </pc:sldMkLst>
        <pc:spChg chg="add mod">
          <ac:chgData name="Gilberto Santos Junior" userId="96a7d4d18d04a675" providerId="LiveId" clId="{90526F09-9792-41ED-8ED1-0BD51AFF2494}" dt="2022-12-05T18:10:40.641" v="1028"/>
          <ac:spMkLst>
            <pc:docMk/>
            <pc:sldMk cId="396814539" sldId="1264"/>
            <ac:spMk id="2" creationId="{081A61E4-A9FB-C702-65C9-85701E737290}"/>
          </ac:spMkLst>
        </pc:spChg>
        <pc:spChg chg="del">
          <ac:chgData name="Gilberto Santos Junior" userId="96a7d4d18d04a675" providerId="LiveId" clId="{90526F09-9792-41ED-8ED1-0BD51AFF2494}" dt="2022-12-05T18:10:40.289" v="1027" actId="478"/>
          <ac:spMkLst>
            <pc:docMk/>
            <pc:sldMk cId="396814539" sldId="1264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1:04.959" v="1038"/>
        <pc:sldMkLst>
          <pc:docMk/>
          <pc:sldMk cId="26646665" sldId="1265"/>
        </pc:sldMkLst>
        <pc:spChg chg="add mod">
          <ac:chgData name="Gilberto Santos Junior" userId="96a7d4d18d04a675" providerId="LiveId" clId="{90526F09-9792-41ED-8ED1-0BD51AFF2494}" dt="2022-12-05T18:11:04.959" v="1038"/>
          <ac:spMkLst>
            <pc:docMk/>
            <pc:sldMk cId="26646665" sldId="1265"/>
            <ac:spMk id="2" creationId="{A2DC3B43-F34A-6996-B4EF-03068B13739F}"/>
          </ac:spMkLst>
        </pc:spChg>
        <pc:spChg chg="del">
          <ac:chgData name="Gilberto Santos Junior" userId="96a7d4d18d04a675" providerId="LiveId" clId="{90526F09-9792-41ED-8ED1-0BD51AFF2494}" dt="2022-12-05T18:11:04.546" v="1037" actId="478"/>
          <ac:spMkLst>
            <pc:docMk/>
            <pc:sldMk cId="26646665" sldId="1265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1:38.122" v="1052"/>
        <pc:sldMkLst>
          <pc:docMk/>
          <pc:sldMk cId="549679671" sldId="1266"/>
        </pc:sldMkLst>
        <pc:spChg chg="add mod">
          <ac:chgData name="Gilberto Santos Junior" userId="96a7d4d18d04a675" providerId="LiveId" clId="{90526F09-9792-41ED-8ED1-0BD51AFF2494}" dt="2022-12-05T18:11:38.122" v="1052"/>
          <ac:spMkLst>
            <pc:docMk/>
            <pc:sldMk cId="549679671" sldId="1266"/>
            <ac:spMk id="2" creationId="{2EE528E2-E7E7-8B92-9C55-BD9494870456}"/>
          </ac:spMkLst>
        </pc:spChg>
        <pc:spChg chg="del">
          <ac:chgData name="Gilberto Santos Junior" userId="96a7d4d18d04a675" providerId="LiveId" clId="{90526F09-9792-41ED-8ED1-0BD51AFF2494}" dt="2022-12-05T18:11:37.682" v="1051" actId="478"/>
          <ac:spMkLst>
            <pc:docMk/>
            <pc:sldMk cId="549679671" sldId="1266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1:33.419" v="1050"/>
        <pc:sldMkLst>
          <pc:docMk/>
          <pc:sldMk cId="4110076221" sldId="1267"/>
        </pc:sldMkLst>
        <pc:spChg chg="add mod">
          <ac:chgData name="Gilberto Santos Junior" userId="96a7d4d18d04a675" providerId="LiveId" clId="{90526F09-9792-41ED-8ED1-0BD51AFF2494}" dt="2022-12-05T18:11:33.419" v="1050"/>
          <ac:spMkLst>
            <pc:docMk/>
            <pc:sldMk cId="4110076221" sldId="1267"/>
            <ac:spMk id="2" creationId="{0979C8BE-D4DE-737C-BA9C-C1D2A0BF308B}"/>
          </ac:spMkLst>
        </pc:spChg>
        <pc:spChg chg="del">
          <ac:chgData name="Gilberto Santos Junior" userId="96a7d4d18d04a675" providerId="LiveId" clId="{90526F09-9792-41ED-8ED1-0BD51AFF2494}" dt="2022-12-05T18:11:33.049" v="1049" actId="478"/>
          <ac:spMkLst>
            <pc:docMk/>
            <pc:sldMk cId="4110076221" sldId="1267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1:28.189" v="1048"/>
        <pc:sldMkLst>
          <pc:docMk/>
          <pc:sldMk cId="200201214" sldId="1268"/>
        </pc:sldMkLst>
        <pc:spChg chg="add mod">
          <ac:chgData name="Gilberto Santos Junior" userId="96a7d4d18d04a675" providerId="LiveId" clId="{90526F09-9792-41ED-8ED1-0BD51AFF2494}" dt="2022-12-05T18:11:28.189" v="1048"/>
          <ac:spMkLst>
            <pc:docMk/>
            <pc:sldMk cId="200201214" sldId="1268"/>
            <ac:spMk id="2" creationId="{4A399691-75C7-0F27-E963-BAFF372D5E22}"/>
          </ac:spMkLst>
        </pc:spChg>
        <pc:spChg chg="del">
          <ac:chgData name="Gilberto Santos Junior" userId="96a7d4d18d04a675" providerId="LiveId" clId="{90526F09-9792-41ED-8ED1-0BD51AFF2494}" dt="2022-12-05T18:11:27.866" v="1047" actId="478"/>
          <ac:spMkLst>
            <pc:docMk/>
            <pc:sldMk cId="200201214" sldId="1268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1:23.731" v="1046"/>
        <pc:sldMkLst>
          <pc:docMk/>
          <pc:sldMk cId="3728638548" sldId="1269"/>
        </pc:sldMkLst>
        <pc:spChg chg="add mod">
          <ac:chgData name="Gilberto Santos Junior" userId="96a7d4d18d04a675" providerId="LiveId" clId="{90526F09-9792-41ED-8ED1-0BD51AFF2494}" dt="2022-12-05T18:11:23.731" v="1046"/>
          <ac:spMkLst>
            <pc:docMk/>
            <pc:sldMk cId="3728638548" sldId="1269"/>
            <ac:spMk id="2" creationId="{B102DE6F-9BEF-D00D-4633-18E99A4AF848}"/>
          </ac:spMkLst>
        </pc:spChg>
        <pc:spChg chg="del">
          <ac:chgData name="Gilberto Santos Junior" userId="96a7d4d18d04a675" providerId="LiveId" clId="{90526F09-9792-41ED-8ED1-0BD51AFF2494}" dt="2022-12-05T18:11:23.419" v="1045" actId="478"/>
          <ac:spMkLst>
            <pc:docMk/>
            <pc:sldMk cId="3728638548" sldId="1269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1:19.227" v="1044"/>
        <pc:sldMkLst>
          <pc:docMk/>
          <pc:sldMk cId="334251222" sldId="1270"/>
        </pc:sldMkLst>
        <pc:spChg chg="add mod">
          <ac:chgData name="Gilberto Santos Junior" userId="96a7d4d18d04a675" providerId="LiveId" clId="{90526F09-9792-41ED-8ED1-0BD51AFF2494}" dt="2022-12-05T18:11:19.227" v="1044"/>
          <ac:spMkLst>
            <pc:docMk/>
            <pc:sldMk cId="334251222" sldId="1270"/>
            <ac:spMk id="2" creationId="{7E4551AF-8367-83A4-A627-17F05C1DA835}"/>
          </ac:spMkLst>
        </pc:spChg>
        <pc:spChg chg="del">
          <ac:chgData name="Gilberto Santos Junior" userId="96a7d4d18d04a675" providerId="LiveId" clId="{90526F09-9792-41ED-8ED1-0BD51AFF2494}" dt="2022-12-05T18:11:18.876" v="1043" actId="478"/>
          <ac:spMkLst>
            <pc:docMk/>
            <pc:sldMk cId="334251222" sldId="127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1:14.663" v="1042"/>
        <pc:sldMkLst>
          <pc:docMk/>
          <pc:sldMk cId="1770957795" sldId="1271"/>
        </pc:sldMkLst>
        <pc:spChg chg="add mod">
          <ac:chgData name="Gilberto Santos Junior" userId="96a7d4d18d04a675" providerId="LiveId" clId="{90526F09-9792-41ED-8ED1-0BD51AFF2494}" dt="2022-12-05T18:11:14.663" v="1042"/>
          <ac:spMkLst>
            <pc:docMk/>
            <pc:sldMk cId="1770957795" sldId="1271"/>
            <ac:spMk id="2" creationId="{3B8795F4-048C-2A1C-E9C9-F5A2EDB1F1AD}"/>
          </ac:spMkLst>
        </pc:spChg>
        <pc:spChg chg="del">
          <ac:chgData name="Gilberto Santos Junior" userId="96a7d4d18d04a675" providerId="LiveId" clId="{90526F09-9792-41ED-8ED1-0BD51AFF2494}" dt="2022-12-05T18:11:14.321" v="1041" actId="478"/>
          <ac:spMkLst>
            <pc:docMk/>
            <pc:sldMk cId="1770957795" sldId="1271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1:44.780" v="1054"/>
        <pc:sldMkLst>
          <pc:docMk/>
          <pc:sldMk cId="4065153320" sldId="1272"/>
        </pc:sldMkLst>
        <pc:spChg chg="add mod">
          <ac:chgData name="Gilberto Santos Junior" userId="96a7d4d18d04a675" providerId="LiveId" clId="{90526F09-9792-41ED-8ED1-0BD51AFF2494}" dt="2022-12-05T18:11:44.780" v="1054"/>
          <ac:spMkLst>
            <pc:docMk/>
            <pc:sldMk cId="4065153320" sldId="1272"/>
            <ac:spMk id="3" creationId="{A594D502-C9E6-232C-764B-8062BE56AF5B}"/>
          </ac:spMkLst>
        </pc:spChg>
        <pc:spChg chg="del">
          <ac:chgData name="Gilberto Santos Junior" userId="96a7d4d18d04a675" providerId="LiveId" clId="{90526F09-9792-41ED-8ED1-0BD51AFF2494}" dt="2022-12-05T18:11:44.386" v="1053" actId="478"/>
          <ac:spMkLst>
            <pc:docMk/>
            <pc:sldMk cId="4065153320" sldId="127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1:48.648" v="1056"/>
        <pc:sldMkLst>
          <pc:docMk/>
          <pc:sldMk cId="1961196284" sldId="1273"/>
        </pc:sldMkLst>
        <pc:spChg chg="add mod">
          <ac:chgData name="Gilberto Santos Junior" userId="96a7d4d18d04a675" providerId="LiveId" clId="{90526F09-9792-41ED-8ED1-0BD51AFF2494}" dt="2022-12-05T18:11:48.648" v="1056"/>
          <ac:spMkLst>
            <pc:docMk/>
            <pc:sldMk cId="1961196284" sldId="1273"/>
            <ac:spMk id="3" creationId="{0DBD44F5-0008-E3BC-57CB-B2E85015A496}"/>
          </ac:spMkLst>
        </pc:spChg>
        <pc:spChg chg="del">
          <ac:chgData name="Gilberto Santos Junior" userId="96a7d4d18d04a675" providerId="LiveId" clId="{90526F09-9792-41ED-8ED1-0BD51AFF2494}" dt="2022-12-05T18:11:48.313" v="1055" actId="478"/>
          <ac:spMkLst>
            <pc:docMk/>
            <pc:sldMk cId="1961196284" sldId="127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1:53.659" v="1058"/>
        <pc:sldMkLst>
          <pc:docMk/>
          <pc:sldMk cId="3851030625" sldId="1274"/>
        </pc:sldMkLst>
        <pc:spChg chg="add mod">
          <ac:chgData name="Gilberto Santos Junior" userId="96a7d4d18d04a675" providerId="LiveId" clId="{90526F09-9792-41ED-8ED1-0BD51AFF2494}" dt="2022-12-05T18:11:53.659" v="1058"/>
          <ac:spMkLst>
            <pc:docMk/>
            <pc:sldMk cId="3851030625" sldId="1274"/>
            <ac:spMk id="2" creationId="{16FD040C-6B80-4EC7-DBF2-1DA482405AEF}"/>
          </ac:spMkLst>
        </pc:spChg>
        <pc:spChg chg="del">
          <ac:chgData name="Gilberto Santos Junior" userId="96a7d4d18d04a675" providerId="LiveId" clId="{90526F09-9792-41ED-8ED1-0BD51AFF2494}" dt="2022-12-05T18:11:53.270" v="1057" actId="478"/>
          <ac:spMkLst>
            <pc:docMk/>
            <pc:sldMk cId="3851030625" sldId="1274"/>
            <ac:spMk id="8" creationId="{00000000-0000-0000-0000-000000000000}"/>
          </ac:spMkLst>
        </pc:spChg>
      </pc:sldChg>
      <pc:sldChg chg="addSp delSp modSp mod delAnim modAnim">
        <pc:chgData name="Gilberto Santos Junior" userId="96a7d4d18d04a675" providerId="LiveId" clId="{90526F09-9792-41ED-8ED1-0BD51AFF2494}" dt="2022-12-05T18:11:59.074" v="1060"/>
        <pc:sldMkLst>
          <pc:docMk/>
          <pc:sldMk cId="3401816530" sldId="1275"/>
        </pc:sldMkLst>
        <pc:spChg chg="add mod">
          <ac:chgData name="Gilberto Santos Junior" userId="96a7d4d18d04a675" providerId="LiveId" clId="{90526F09-9792-41ED-8ED1-0BD51AFF2494}" dt="2022-12-05T18:11:59.074" v="1060"/>
          <ac:spMkLst>
            <pc:docMk/>
            <pc:sldMk cId="3401816530" sldId="1275"/>
            <ac:spMk id="3" creationId="{C3731F52-C753-12AA-4923-F87C59010B73}"/>
          </ac:spMkLst>
        </pc:spChg>
        <pc:spChg chg="del">
          <ac:chgData name="Gilberto Santos Junior" userId="96a7d4d18d04a675" providerId="LiveId" clId="{90526F09-9792-41ED-8ED1-0BD51AFF2494}" dt="2022-12-05T18:11:58.680" v="1059" actId="478"/>
          <ac:spMkLst>
            <pc:docMk/>
            <pc:sldMk cId="3401816530" sldId="1275"/>
            <ac:spMk id="8" creationId="{00000000-0000-0000-0000-000000000000}"/>
          </ac:spMkLst>
        </pc:spChg>
        <pc:graphicFrameChg chg="add del mod">
          <ac:chgData name="Gilberto Santos Junior" userId="96a7d4d18d04a675" providerId="LiveId" clId="{90526F09-9792-41ED-8ED1-0BD51AFF2494}" dt="2022-12-05T02:08:05.703" v="684" actId="478"/>
          <ac:graphicFrameMkLst>
            <pc:docMk/>
            <pc:sldMk cId="3401816530" sldId="1275"/>
            <ac:graphicFrameMk id="3" creationId="{B8AD17FA-381C-D9ED-6DF8-CDD97D639CFA}"/>
          </ac:graphicFrameMkLst>
        </pc:graphicFrameChg>
        <pc:graphicFrameChg chg="add mod">
          <ac:chgData name="Gilberto Santos Junior" userId="96a7d4d18d04a675" providerId="LiveId" clId="{90526F09-9792-41ED-8ED1-0BD51AFF2494}" dt="2022-12-05T02:08:07.278" v="685"/>
          <ac:graphicFrameMkLst>
            <pc:docMk/>
            <pc:sldMk cId="3401816530" sldId="1275"/>
            <ac:graphicFrameMk id="10" creationId="{1E3196E7-D840-B5B0-B5FE-17EBEF7B3DCF}"/>
          </ac:graphicFrameMkLst>
        </pc:graphicFrameChg>
        <pc:picChg chg="del">
          <ac:chgData name="Gilberto Santos Junior" userId="96a7d4d18d04a675" providerId="LiveId" clId="{90526F09-9792-41ED-8ED1-0BD51AFF2494}" dt="2022-12-05T00:52:56.505" v="15" actId="478"/>
          <ac:picMkLst>
            <pc:docMk/>
            <pc:sldMk cId="3401816530" sldId="1275"/>
            <ac:picMk id="28" creationId="{22B75EBD-4D21-8FAB-120E-8C7FBEBE0BCC}"/>
          </ac:picMkLst>
        </pc:picChg>
      </pc:sldChg>
      <pc:sldChg chg="addSp delSp modSp mod">
        <pc:chgData name="Gilberto Santos Junior" userId="96a7d4d18d04a675" providerId="LiveId" clId="{90526F09-9792-41ED-8ED1-0BD51AFF2494}" dt="2022-12-05T18:10:45.132" v="1030"/>
        <pc:sldMkLst>
          <pc:docMk/>
          <pc:sldMk cId="4293522448" sldId="1278"/>
        </pc:sldMkLst>
        <pc:spChg chg="add mod">
          <ac:chgData name="Gilberto Santos Junior" userId="96a7d4d18d04a675" providerId="LiveId" clId="{90526F09-9792-41ED-8ED1-0BD51AFF2494}" dt="2022-12-05T18:10:45.132" v="1030"/>
          <ac:spMkLst>
            <pc:docMk/>
            <pc:sldMk cId="4293522448" sldId="1278"/>
            <ac:spMk id="2" creationId="{18414F68-CA01-ABA0-81C0-83CDB12B45D0}"/>
          </ac:spMkLst>
        </pc:spChg>
        <pc:spChg chg="del">
          <ac:chgData name="Gilberto Santos Junior" userId="96a7d4d18d04a675" providerId="LiveId" clId="{90526F09-9792-41ED-8ED1-0BD51AFF2494}" dt="2022-12-05T18:10:44.809" v="1029" actId="478"/>
          <ac:spMkLst>
            <pc:docMk/>
            <pc:sldMk cId="4293522448" sldId="1278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0:36.782" v="1026"/>
        <pc:sldMkLst>
          <pc:docMk/>
          <pc:sldMk cId="2296199303" sldId="1281"/>
        </pc:sldMkLst>
        <pc:spChg chg="add mod">
          <ac:chgData name="Gilberto Santos Junior" userId="96a7d4d18d04a675" providerId="LiveId" clId="{90526F09-9792-41ED-8ED1-0BD51AFF2494}" dt="2022-12-05T18:10:36.782" v="1026"/>
          <ac:spMkLst>
            <pc:docMk/>
            <pc:sldMk cId="2296199303" sldId="1281"/>
            <ac:spMk id="2" creationId="{71C6B88D-7937-1B93-2E5D-2FBBA4B4D7E0}"/>
          </ac:spMkLst>
        </pc:spChg>
        <pc:spChg chg="del">
          <ac:chgData name="Gilberto Santos Junior" userId="96a7d4d18d04a675" providerId="LiveId" clId="{90526F09-9792-41ED-8ED1-0BD51AFF2494}" dt="2022-12-05T18:10:36.445" v="1025" actId="478"/>
          <ac:spMkLst>
            <pc:docMk/>
            <pc:sldMk cId="2296199303" sldId="1281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1:09.210" v="1040"/>
        <pc:sldMkLst>
          <pc:docMk/>
          <pc:sldMk cId="1440935913" sldId="1282"/>
        </pc:sldMkLst>
        <pc:spChg chg="add mod">
          <ac:chgData name="Gilberto Santos Junior" userId="96a7d4d18d04a675" providerId="LiveId" clId="{90526F09-9792-41ED-8ED1-0BD51AFF2494}" dt="2022-12-05T18:11:09.210" v="1040"/>
          <ac:spMkLst>
            <pc:docMk/>
            <pc:sldMk cId="1440935913" sldId="1282"/>
            <ac:spMk id="2" creationId="{662F24BB-CF3B-ECEA-17AA-F6D96B5AFBD1}"/>
          </ac:spMkLst>
        </pc:spChg>
        <pc:spChg chg="del">
          <ac:chgData name="Gilberto Santos Junior" userId="96a7d4d18d04a675" providerId="LiveId" clId="{90526F09-9792-41ED-8ED1-0BD51AFF2494}" dt="2022-12-05T18:11:08.882" v="1039" actId="478"/>
          <ac:spMkLst>
            <pc:docMk/>
            <pc:sldMk cId="1440935913" sldId="128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2:03.140" v="1062"/>
        <pc:sldMkLst>
          <pc:docMk/>
          <pc:sldMk cId="1610061236" sldId="1283"/>
        </pc:sldMkLst>
        <pc:spChg chg="add mod">
          <ac:chgData name="Gilberto Santos Junior" userId="96a7d4d18d04a675" providerId="LiveId" clId="{90526F09-9792-41ED-8ED1-0BD51AFF2494}" dt="2022-12-05T18:12:03.140" v="1062"/>
          <ac:spMkLst>
            <pc:docMk/>
            <pc:sldMk cId="1610061236" sldId="1283"/>
            <ac:spMk id="2" creationId="{87CA299A-27BA-3BFD-A4E7-FFEEF0055700}"/>
          </ac:spMkLst>
        </pc:spChg>
        <pc:spChg chg="del">
          <ac:chgData name="Gilberto Santos Junior" userId="96a7d4d18d04a675" providerId="LiveId" clId="{90526F09-9792-41ED-8ED1-0BD51AFF2494}" dt="2022-12-05T18:12:02.789" v="1061" actId="478"/>
          <ac:spMkLst>
            <pc:docMk/>
            <pc:sldMk cId="1610061236" sldId="128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2:08.389" v="1064"/>
        <pc:sldMkLst>
          <pc:docMk/>
          <pc:sldMk cId="3675298115" sldId="1284"/>
        </pc:sldMkLst>
        <pc:spChg chg="add mod">
          <ac:chgData name="Gilberto Santos Junior" userId="96a7d4d18d04a675" providerId="LiveId" clId="{90526F09-9792-41ED-8ED1-0BD51AFF2494}" dt="2022-12-05T18:12:08.389" v="1064"/>
          <ac:spMkLst>
            <pc:docMk/>
            <pc:sldMk cId="3675298115" sldId="1284"/>
            <ac:spMk id="3" creationId="{1CDA472E-6B92-603B-F0FF-A5E07C602531}"/>
          </ac:spMkLst>
        </pc:spChg>
        <pc:spChg chg="del">
          <ac:chgData name="Gilberto Santos Junior" userId="96a7d4d18d04a675" providerId="LiveId" clId="{90526F09-9792-41ED-8ED1-0BD51AFF2494}" dt="2022-12-05T18:12:08.001" v="1063" actId="478"/>
          <ac:spMkLst>
            <pc:docMk/>
            <pc:sldMk cId="3675298115" sldId="1284"/>
            <ac:spMk id="8" creationId="{00000000-0000-0000-0000-000000000000}"/>
          </ac:spMkLst>
        </pc:spChg>
      </pc:sldChg>
      <pc:sldChg chg="addSp delSp modSp mod delAnim modAnim">
        <pc:chgData name="Gilberto Santos Junior" userId="96a7d4d18d04a675" providerId="LiveId" clId="{90526F09-9792-41ED-8ED1-0BD51AFF2494}" dt="2022-12-05T02:07:43.379" v="683"/>
        <pc:sldMkLst>
          <pc:docMk/>
          <pc:sldMk cId="2847782403" sldId="1301"/>
        </pc:sldMkLst>
        <pc:graphicFrameChg chg="add del mod">
          <ac:chgData name="Gilberto Santos Junior" userId="96a7d4d18d04a675" providerId="LiveId" clId="{90526F09-9792-41ED-8ED1-0BD51AFF2494}" dt="2022-12-05T02:07:41.740" v="682" actId="478"/>
          <ac:graphicFrameMkLst>
            <pc:docMk/>
            <pc:sldMk cId="2847782403" sldId="1301"/>
            <ac:graphicFrameMk id="3" creationId="{7973113C-92E9-C33E-C54C-521811583157}"/>
          </ac:graphicFrameMkLst>
        </pc:graphicFrameChg>
        <pc:graphicFrameChg chg="add del mod">
          <ac:chgData name="Gilberto Santos Junior" userId="96a7d4d18d04a675" providerId="LiveId" clId="{90526F09-9792-41ED-8ED1-0BD51AFF2494}" dt="2022-12-05T02:07:39.736" v="681" actId="21"/>
          <ac:graphicFrameMkLst>
            <pc:docMk/>
            <pc:sldMk cId="2847782403" sldId="1301"/>
            <ac:graphicFrameMk id="4" creationId="{2C2AFD30-FC56-1AE3-6177-2A21C4B41E40}"/>
          </ac:graphicFrameMkLst>
        </pc:graphicFrameChg>
        <pc:graphicFrameChg chg="add mod">
          <ac:chgData name="Gilberto Santos Junior" userId="96a7d4d18d04a675" providerId="LiveId" clId="{90526F09-9792-41ED-8ED1-0BD51AFF2494}" dt="2022-12-05T02:07:43.379" v="683"/>
          <ac:graphicFrameMkLst>
            <pc:docMk/>
            <pc:sldMk cId="2847782403" sldId="1301"/>
            <ac:graphicFrameMk id="5" creationId="{B4DA229F-0D3F-E9C0-A7F6-5DA76E6E10C3}"/>
          </ac:graphicFrameMkLst>
        </pc:graphicFrameChg>
      </pc:sldChg>
      <pc:sldChg chg="addSp delSp modSp mod">
        <pc:chgData name="Gilberto Santos Junior" userId="96a7d4d18d04a675" providerId="LiveId" clId="{90526F09-9792-41ED-8ED1-0BD51AFF2494}" dt="2022-12-05T18:12:52.469" v="1066"/>
        <pc:sldMkLst>
          <pc:docMk/>
          <pc:sldMk cId="111070001" sldId="1304"/>
        </pc:sldMkLst>
        <pc:spChg chg="add mod">
          <ac:chgData name="Gilberto Santos Junior" userId="96a7d4d18d04a675" providerId="LiveId" clId="{90526F09-9792-41ED-8ED1-0BD51AFF2494}" dt="2022-12-05T18:12:52.469" v="1066"/>
          <ac:spMkLst>
            <pc:docMk/>
            <pc:sldMk cId="111070001" sldId="1304"/>
            <ac:spMk id="2" creationId="{3F40EBB4-E242-8B98-048A-6198CE2181A5}"/>
          </ac:spMkLst>
        </pc:spChg>
        <pc:spChg chg="del">
          <ac:chgData name="Gilberto Santos Junior" userId="96a7d4d18d04a675" providerId="LiveId" clId="{90526F09-9792-41ED-8ED1-0BD51AFF2494}" dt="2022-12-05T18:12:51.034" v="1065" actId="478"/>
          <ac:spMkLst>
            <pc:docMk/>
            <pc:sldMk cId="111070001" sldId="1304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2:58.379" v="1068"/>
        <pc:sldMkLst>
          <pc:docMk/>
          <pc:sldMk cId="2225112478" sldId="1305"/>
        </pc:sldMkLst>
        <pc:spChg chg="add mod">
          <ac:chgData name="Gilberto Santos Junior" userId="96a7d4d18d04a675" providerId="LiveId" clId="{90526F09-9792-41ED-8ED1-0BD51AFF2494}" dt="2022-12-05T18:12:58.379" v="1068"/>
          <ac:spMkLst>
            <pc:docMk/>
            <pc:sldMk cId="2225112478" sldId="1305"/>
            <ac:spMk id="2" creationId="{61853A30-54D2-6A82-699A-B1399B1FD64B}"/>
          </ac:spMkLst>
        </pc:spChg>
        <pc:spChg chg="del">
          <ac:chgData name="Gilberto Santos Junior" userId="96a7d4d18d04a675" providerId="LiveId" clId="{90526F09-9792-41ED-8ED1-0BD51AFF2494}" dt="2022-12-05T18:12:57.105" v="1067" actId="478"/>
          <ac:spMkLst>
            <pc:docMk/>
            <pc:sldMk cId="2225112478" sldId="1305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3:13.585" v="1072"/>
        <pc:sldMkLst>
          <pc:docMk/>
          <pc:sldMk cId="3908774469" sldId="1306"/>
        </pc:sldMkLst>
        <pc:spChg chg="add mod">
          <ac:chgData name="Gilberto Santos Junior" userId="96a7d4d18d04a675" providerId="LiveId" clId="{90526F09-9792-41ED-8ED1-0BD51AFF2494}" dt="2022-12-05T18:13:13.585" v="1072"/>
          <ac:spMkLst>
            <pc:docMk/>
            <pc:sldMk cId="3908774469" sldId="1306"/>
            <ac:spMk id="2" creationId="{C4D6AD42-C17A-60D3-D62E-9DB7C6EDC569}"/>
          </ac:spMkLst>
        </pc:spChg>
        <pc:spChg chg="del">
          <ac:chgData name="Gilberto Santos Junior" userId="96a7d4d18d04a675" providerId="LiveId" clId="{90526F09-9792-41ED-8ED1-0BD51AFF2494}" dt="2022-12-05T18:13:12.353" v="1071" actId="478"/>
          <ac:spMkLst>
            <pc:docMk/>
            <pc:sldMk cId="3908774469" sldId="1306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3:03.819" v="1070"/>
        <pc:sldMkLst>
          <pc:docMk/>
          <pc:sldMk cId="484717745" sldId="1307"/>
        </pc:sldMkLst>
        <pc:spChg chg="add mod">
          <ac:chgData name="Gilberto Santos Junior" userId="96a7d4d18d04a675" providerId="LiveId" clId="{90526F09-9792-41ED-8ED1-0BD51AFF2494}" dt="2022-12-05T18:13:03.819" v="1070"/>
          <ac:spMkLst>
            <pc:docMk/>
            <pc:sldMk cId="484717745" sldId="1307"/>
            <ac:spMk id="2" creationId="{031660DD-36E1-A4F1-8EA2-1F6CE0C4C270}"/>
          </ac:spMkLst>
        </pc:spChg>
        <pc:spChg chg="del">
          <ac:chgData name="Gilberto Santos Junior" userId="96a7d4d18d04a675" providerId="LiveId" clId="{90526F09-9792-41ED-8ED1-0BD51AFF2494}" dt="2022-12-05T18:13:02.642" v="1069" actId="478"/>
          <ac:spMkLst>
            <pc:docMk/>
            <pc:sldMk cId="484717745" sldId="1307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3:30.912" v="1074"/>
        <pc:sldMkLst>
          <pc:docMk/>
          <pc:sldMk cId="233725926" sldId="1318"/>
        </pc:sldMkLst>
        <pc:spChg chg="add mod">
          <ac:chgData name="Gilberto Santos Junior" userId="96a7d4d18d04a675" providerId="LiveId" clId="{90526F09-9792-41ED-8ED1-0BD51AFF2494}" dt="2022-12-05T18:13:30.912" v="1074"/>
          <ac:spMkLst>
            <pc:docMk/>
            <pc:sldMk cId="233725926" sldId="1318"/>
            <ac:spMk id="2" creationId="{BE093BF3-B061-A410-5DCC-9998CE175A09}"/>
          </ac:spMkLst>
        </pc:spChg>
        <pc:spChg chg="del">
          <ac:chgData name="Gilberto Santos Junior" userId="96a7d4d18d04a675" providerId="LiveId" clId="{90526F09-9792-41ED-8ED1-0BD51AFF2494}" dt="2022-12-05T18:13:29.808" v="1073" actId="478"/>
          <ac:spMkLst>
            <pc:docMk/>
            <pc:sldMk cId="233725926" sldId="1318"/>
            <ac:spMk id="8" creationId="{00000000-0000-0000-0000-000000000000}"/>
          </ac:spMkLst>
        </pc:spChg>
      </pc:sldChg>
      <pc:sldChg chg="addSp modSp mod modAnim">
        <pc:chgData name="Gilberto Santos Junior" userId="96a7d4d18d04a675" providerId="LiveId" clId="{90526F09-9792-41ED-8ED1-0BD51AFF2494}" dt="2022-12-05T00:58:36.899" v="168" actId="1037"/>
        <pc:sldMkLst>
          <pc:docMk/>
          <pc:sldMk cId="3310918202" sldId="1325"/>
        </pc:sldMkLst>
        <pc:graphicFrameChg chg="add mod">
          <ac:chgData name="Gilberto Santos Junior" userId="96a7d4d18d04a675" providerId="LiveId" clId="{90526F09-9792-41ED-8ED1-0BD51AFF2494}" dt="2022-12-05T00:58:36.899" v="168" actId="1037"/>
          <ac:graphicFrameMkLst>
            <pc:docMk/>
            <pc:sldMk cId="3310918202" sldId="1325"/>
            <ac:graphicFrameMk id="4" creationId="{C6407A4D-4F77-0A8B-E897-A398D98ED024}"/>
          </ac:graphicFrameMkLst>
        </pc:graphicFrameChg>
      </pc:sldChg>
      <pc:sldChg chg="del">
        <pc:chgData name="Gilberto Santos Junior" userId="96a7d4d18d04a675" providerId="LiveId" clId="{90526F09-9792-41ED-8ED1-0BD51AFF2494}" dt="2022-12-05T00:58:54.334" v="169" actId="47"/>
        <pc:sldMkLst>
          <pc:docMk/>
          <pc:sldMk cId="2818369170" sldId="1329"/>
        </pc:sldMkLst>
      </pc:sldChg>
      <pc:sldChg chg="addSp delSp modSp mod delAnim modAnim">
        <pc:chgData name="Gilberto Santos Junior" userId="96a7d4d18d04a675" providerId="LiveId" clId="{90526F09-9792-41ED-8ED1-0BD51AFF2494}" dt="2022-12-05T02:06:58.685" v="675"/>
        <pc:sldMkLst>
          <pc:docMk/>
          <pc:sldMk cId="2276854813" sldId="1331"/>
        </pc:sldMkLst>
        <pc:graphicFrameChg chg="add del mod">
          <ac:chgData name="Gilberto Santos Junior" userId="96a7d4d18d04a675" providerId="LiveId" clId="{90526F09-9792-41ED-8ED1-0BD51AFF2494}" dt="2022-12-05T02:06:57.280" v="674" actId="478"/>
          <ac:graphicFrameMkLst>
            <pc:docMk/>
            <pc:sldMk cId="2276854813" sldId="1331"/>
            <ac:graphicFrameMk id="3" creationId="{DFD057E1-F2D4-6AB1-8C34-23E89CC05726}"/>
          </ac:graphicFrameMkLst>
        </pc:graphicFrameChg>
        <pc:graphicFrameChg chg="add mod">
          <ac:chgData name="Gilberto Santos Junior" userId="96a7d4d18d04a675" providerId="LiveId" clId="{90526F09-9792-41ED-8ED1-0BD51AFF2494}" dt="2022-12-05T02:06:58.685" v="675"/>
          <ac:graphicFrameMkLst>
            <pc:docMk/>
            <pc:sldMk cId="2276854813" sldId="1331"/>
            <ac:graphicFrameMk id="4" creationId="{DDDCE172-FF7A-A6D3-E494-6CD77B0C2782}"/>
          </ac:graphicFrameMkLst>
        </pc:graphicFrameChg>
      </pc:sldChg>
      <pc:sldChg chg="addSp delSp modSp mod">
        <pc:chgData name="Gilberto Santos Junior" userId="96a7d4d18d04a675" providerId="LiveId" clId="{90526F09-9792-41ED-8ED1-0BD51AFF2494}" dt="2022-12-05T18:13:35.621" v="1076"/>
        <pc:sldMkLst>
          <pc:docMk/>
          <pc:sldMk cId="330296332" sldId="1332"/>
        </pc:sldMkLst>
        <pc:spChg chg="add mod">
          <ac:chgData name="Gilberto Santos Junior" userId="96a7d4d18d04a675" providerId="LiveId" clId="{90526F09-9792-41ED-8ED1-0BD51AFF2494}" dt="2022-12-05T18:13:35.621" v="1076"/>
          <ac:spMkLst>
            <pc:docMk/>
            <pc:sldMk cId="330296332" sldId="1332"/>
            <ac:spMk id="2" creationId="{9ECBA996-A13E-DE6B-BCE9-1CA2FF992998}"/>
          </ac:spMkLst>
        </pc:spChg>
        <pc:spChg chg="del">
          <ac:chgData name="Gilberto Santos Junior" userId="96a7d4d18d04a675" providerId="LiveId" clId="{90526F09-9792-41ED-8ED1-0BD51AFF2494}" dt="2022-12-05T18:13:34.328" v="1075" actId="478"/>
          <ac:spMkLst>
            <pc:docMk/>
            <pc:sldMk cId="330296332" sldId="133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3:43.153" v="1078"/>
        <pc:sldMkLst>
          <pc:docMk/>
          <pc:sldMk cId="448764968" sldId="1333"/>
        </pc:sldMkLst>
        <pc:spChg chg="add mod">
          <ac:chgData name="Gilberto Santos Junior" userId="96a7d4d18d04a675" providerId="LiveId" clId="{90526F09-9792-41ED-8ED1-0BD51AFF2494}" dt="2022-12-05T18:13:43.153" v="1078"/>
          <ac:spMkLst>
            <pc:docMk/>
            <pc:sldMk cId="448764968" sldId="1333"/>
            <ac:spMk id="2" creationId="{368F4535-16D5-FAAA-E53C-418BE4F17101}"/>
          </ac:spMkLst>
        </pc:spChg>
        <pc:spChg chg="del">
          <ac:chgData name="Gilberto Santos Junior" userId="96a7d4d18d04a675" providerId="LiveId" clId="{90526F09-9792-41ED-8ED1-0BD51AFF2494}" dt="2022-12-05T18:13:41.513" v="1077" actId="478"/>
          <ac:spMkLst>
            <pc:docMk/>
            <pc:sldMk cId="448764968" sldId="1333"/>
            <ac:spMk id="8" creationId="{00000000-0000-0000-0000-000000000000}"/>
          </ac:spMkLst>
        </pc:spChg>
      </pc:sldChg>
      <pc:sldChg chg="del">
        <pc:chgData name="Gilberto Santos Junior" userId="96a7d4d18d04a675" providerId="LiveId" clId="{90526F09-9792-41ED-8ED1-0BD51AFF2494}" dt="2022-12-05T00:58:27.019" v="101" actId="47"/>
        <pc:sldMkLst>
          <pc:docMk/>
          <pc:sldMk cId="1627209424" sldId="1345"/>
        </pc:sldMkLst>
      </pc:sldChg>
      <pc:sldChg chg="addSp modSp mod modAnim">
        <pc:chgData name="Gilberto Santos Junior" userId="96a7d4d18d04a675" providerId="LiveId" clId="{90526F09-9792-41ED-8ED1-0BD51AFF2494}" dt="2022-12-05T00:59:03.027" v="229" actId="1038"/>
        <pc:sldMkLst>
          <pc:docMk/>
          <pc:sldMk cId="1661447386" sldId="1346"/>
        </pc:sldMkLst>
        <pc:graphicFrameChg chg="add mod">
          <ac:chgData name="Gilberto Santos Junior" userId="96a7d4d18d04a675" providerId="LiveId" clId="{90526F09-9792-41ED-8ED1-0BD51AFF2494}" dt="2022-12-05T00:59:03.027" v="229" actId="1038"/>
          <ac:graphicFrameMkLst>
            <pc:docMk/>
            <pc:sldMk cId="1661447386" sldId="1346"/>
            <ac:graphicFrameMk id="3" creationId="{8295EFAA-76E7-974E-7877-2467FEE6FD0D}"/>
          </ac:graphicFrameMkLst>
        </pc:graphicFrameChg>
      </pc:sldChg>
      <pc:sldChg chg="del">
        <pc:chgData name="Gilberto Santos Junior" userId="96a7d4d18d04a675" providerId="LiveId" clId="{90526F09-9792-41ED-8ED1-0BD51AFF2494}" dt="2022-12-05T00:59:20.106" v="231" actId="47"/>
        <pc:sldMkLst>
          <pc:docMk/>
          <pc:sldMk cId="1629506546" sldId="1347"/>
        </pc:sldMkLst>
      </pc:sldChg>
      <pc:sldChg chg="addSp delSp modSp mod">
        <pc:chgData name="Gilberto Santos Junior" userId="96a7d4d18d04a675" providerId="LiveId" clId="{90526F09-9792-41ED-8ED1-0BD51AFF2494}" dt="2022-12-05T18:13:58.459" v="1080"/>
        <pc:sldMkLst>
          <pc:docMk/>
          <pc:sldMk cId="2521651289" sldId="1377"/>
        </pc:sldMkLst>
        <pc:spChg chg="add mod">
          <ac:chgData name="Gilberto Santos Junior" userId="96a7d4d18d04a675" providerId="LiveId" clId="{90526F09-9792-41ED-8ED1-0BD51AFF2494}" dt="2022-12-05T18:13:58.459" v="1080"/>
          <ac:spMkLst>
            <pc:docMk/>
            <pc:sldMk cId="2521651289" sldId="1377"/>
            <ac:spMk id="2" creationId="{54A9528A-7BF2-ED75-B709-78814CD45F01}"/>
          </ac:spMkLst>
        </pc:spChg>
        <pc:spChg chg="del">
          <ac:chgData name="Gilberto Santos Junior" userId="96a7d4d18d04a675" providerId="LiveId" clId="{90526F09-9792-41ED-8ED1-0BD51AFF2494}" dt="2022-12-05T18:13:57.033" v="1079" actId="478"/>
          <ac:spMkLst>
            <pc:docMk/>
            <pc:sldMk cId="2521651289" sldId="1377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4:02.855" v="1082"/>
        <pc:sldMkLst>
          <pc:docMk/>
          <pc:sldMk cId="1271246091" sldId="1379"/>
        </pc:sldMkLst>
        <pc:spChg chg="add mod">
          <ac:chgData name="Gilberto Santos Junior" userId="96a7d4d18d04a675" providerId="LiveId" clId="{90526F09-9792-41ED-8ED1-0BD51AFF2494}" dt="2022-12-05T18:14:02.855" v="1082"/>
          <ac:spMkLst>
            <pc:docMk/>
            <pc:sldMk cId="1271246091" sldId="1379"/>
            <ac:spMk id="2" creationId="{12208DFA-5551-703C-0269-7FFC1DCB4E90}"/>
          </ac:spMkLst>
        </pc:spChg>
        <pc:spChg chg="del">
          <ac:chgData name="Gilberto Santos Junior" userId="96a7d4d18d04a675" providerId="LiveId" clId="{90526F09-9792-41ED-8ED1-0BD51AFF2494}" dt="2022-12-05T18:14:01.766" v="1081" actId="478"/>
          <ac:spMkLst>
            <pc:docMk/>
            <pc:sldMk cId="1271246091" sldId="1379"/>
            <ac:spMk id="8" creationId="{00000000-0000-0000-0000-000000000000}"/>
          </ac:spMkLst>
        </pc:spChg>
        <pc:picChg chg="mod">
          <ac:chgData name="Gilberto Santos Junior" userId="96a7d4d18d04a675" providerId="LiveId" clId="{90526F09-9792-41ED-8ED1-0BD51AFF2494}" dt="2022-12-05T01:00:31.813" v="255" actId="1038"/>
          <ac:picMkLst>
            <pc:docMk/>
            <pc:sldMk cId="1271246091" sldId="1379"/>
            <ac:picMk id="12" creationId="{793E1109-B53C-A50C-7C52-A69A66D27F6D}"/>
          </ac:picMkLst>
        </pc:picChg>
      </pc:sldChg>
      <pc:sldChg chg="addSp delSp modSp mod">
        <pc:chgData name="Gilberto Santos Junior" userId="96a7d4d18d04a675" providerId="LiveId" clId="{90526F09-9792-41ED-8ED1-0BD51AFF2494}" dt="2022-12-05T18:14:17.627" v="1084"/>
        <pc:sldMkLst>
          <pc:docMk/>
          <pc:sldMk cId="967316507" sldId="1420"/>
        </pc:sldMkLst>
        <pc:spChg chg="add mod">
          <ac:chgData name="Gilberto Santos Junior" userId="96a7d4d18d04a675" providerId="LiveId" clId="{90526F09-9792-41ED-8ED1-0BD51AFF2494}" dt="2022-12-05T18:14:17.627" v="1084"/>
          <ac:spMkLst>
            <pc:docMk/>
            <pc:sldMk cId="967316507" sldId="1420"/>
            <ac:spMk id="5" creationId="{B208A2D1-DD92-6C04-D7AE-55C5297AAB13}"/>
          </ac:spMkLst>
        </pc:spChg>
        <pc:spChg chg="del">
          <ac:chgData name="Gilberto Santos Junior" userId="96a7d4d18d04a675" providerId="LiveId" clId="{90526F09-9792-41ED-8ED1-0BD51AFF2494}" dt="2022-12-05T18:14:15.809" v="1083" actId="478"/>
          <ac:spMkLst>
            <pc:docMk/>
            <pc:sldMk cId="967316507" sldId="142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4:29.878" v="1086"/>
        <pc:sldMkLst>
          <pc:docMk/>
          <pc:sldMk cId="3955081965" sldId="1421"/>
        </pc:sldMkLst>
        <pc:spChg chg="add mod">
          <ac:chgData name="Gilberto Santos Junior" userId="96a7d4d18d04a675" providerId="LiveId" clId="{90526F09-9792-41ED-8ED1-0BD51AFF2494}" dt="2022-12-05T18:14:29.878" v="1086"/>
          <ac:spMkLst>
            <pc:docMk/>
            <pc:sldMk cId="3955081965" sldId="1421"/>
            <ac:spMk id="6" creationId="{D9604FA3-C19B-F537-4337-99FE1F9B6B6B}"/>
          </ac:spMkLst>
        </pc:spChg>
        <pc:spChg chg="del">
          <ac:chgData name="Gilberto Santos Junior" userId="96a7d4d18d04a675" providerId="LiveId" clId="{90526F09-9792-41ED-8ED1-0BD51AFF2494}" dt="2022-12-05T18:14:28.202" v="1085" actId="478"/>
          <ac:spMkLst>
            <pc:docMk/>
            <pc:sldMk cId="3955081965" sldId="1421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4:51.443" v="1092"/>
        <pc:sldMkLst>
          <pc:docMk/>
          <pc:sldMk cId="4265727332" sldId="1422"/>
        </pc:sldMkLst>
        <pc:spChg chg="add mod">
          <ac:chgData name="Gilberto Santos Junior" userId="96a7d4d18d04a675" providerId="LiveId" clId="{90526F09-9792-41ED-8ED1-0BD51AFF2494}" dt="2022-12-05T18:14:51.443" v="1092"/>
          <ac:spMkLst>
            <pc:docMk/>
            <pc:sldMk cId="4265727332" sldId="1422"/>
            <ac:spMk id="3" creationId="{7CA97B42-C546-9670-FB09-4E216C82AFA9}"/>
          </ac:spMkLst>
        </pc:spChg>
        <pc:spChg chg="del">
          <ac:chgData name="Gilberto Santos Junior" userId="96a7d4d18d04a675" providerId="LiveId" clId="{90526F09-9792-41ED-8ED1-0BD51AFF2494}" dt="2022-12-05T18:14:50.322" v="1091" actId="478"/>
          <ac:spMkLst>
            <pc:docMk/>
            <pc:sldMk cId="4265727332" sldId="142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4:41.369" v="1088"/>
        <pc:sldMkLst>
          <pc:docMk/>
          <pc:sldMk cId="3133557578" sldId="1423"/>
        </pc:sldMkLst>
        <pc:spChg chg="add mod">
          <ac:chgData name="Gilberto Santos Junior" userId="96a7d4d18d04a675" providerId="LiveId" clId="{90526F09-9792-41ED-8ED1-0BD51AFF2494}" dt="2022-12-05T18:14:41.369" v="1088"/>
          <ac:spMkLst>
            <pc:docMk/>
            <pc:sldMk cId="3133557578" sldId="1423"/>
            <ac:spMk id="3" creationId="{CE813D67-51AD-F784-A4DF-5F848DC39B7B}"/>
          </ac:spMkLst>
        </pc:spChg>
        <pc:spChg chg="del">
          <ac:chgData name="Gilberto Santos Junior" userId="96a7d4d18d04a675" providerId="LiveId" clId="{90526F09-9792-41ED-8ED1-0BD51AFF2494}" dt="2022-12-05T18:14:39.845" v="1087" actId="478"/>
          <ac:spMkLst>
            <pc:docMk/>
            <pc:sldMk cId="3133557578" sldId="142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5:00.691" v="1094"/>
        <pc:sldMkLst>
          <pc:docMk/>
          <pc:sldMk cId="1286407932" sldId="1425"/>
        </pc:sldMkLst>
        <pc:spChg chg="add mod">
          <ac:chgData name="Gilberto Santos Junior" userId="96a7d4d18d04a675" providerId="LiveId" clId="{90526F09-9792-41ED-8ED1-0BD51AFF2494}" dt="2022-12-05T18:15:00.691" v="1094"/>
          <ac:spMkLst>
            <pc:docMk/>
            <pc:sldMk cId="1286407932" sldId="1425"/>
            <ac:spMk id="3" creationId="{010B5CEE-8DD0-5F02-FBE0-9D4C12CFF7C1}"/>
          </ac:spMkLst>
        </pc:spChg>
        <pc:spChg chg="del">
          <ac:chgData name="Gilberto Santos Junior" userId="96a7d4d18d04a675" providerId="LiveId" clId="{90526F09-9792-41ED-8ED1-0BD51AFF2494}" dt="2022-12-05T18:14:59.410" v="1093" actId="478"/>
          <ac:spMkLst>
            <pc:docMk/>
            <pc:sldMk cId="1286407932" sldId="1425"/>
            <ac:spMk id="8" creationId="{00000000-0000-0000-0000-000000000000}"/>
          </ac:spMkLst>
        </pc:spChg>
      </pc:sldChg>
      <pc:sldChg chg="addSp delSp modSp mod modAnim">
        <pc:chgData name="Gilberto Santos Junior" userId="96a7d4d18d04a675" providerId="LiveId" clId="{90526F09-9792-41ED-8ED1-0BD51AFF2494}" dt="2022-12-05T18:15:53.699" v="1110"/>
        <pc:sldMkLst>
          <pc:docMk/>
          <pc:sldMk cId="800143920" sldId="1426"/>
        </pc:sldMkLst>
        <pc:spChg chg="del">
          <ac:chgData name="Gilberto Santos Junior" userId="96a7d4d18d04a675" providerId="LiveId" clId="{90526F09-9792-41ED-8ED1-0BD51AFF2494}" dt="2022-12-05T18:15:52.417" v="1109" actId="478"/>
          <ac:spMkLst>
            <pc:docMk/>
            <pc:sldMk cId="800143920" sldId="1426"/>
            <ac:spMk id="8" creationId="{00000000-0000-0000-0000-000000000000}"/>
          </ac:spMkLst>
        </pc:spChg>
        <pc:spChg chg="add mod">
          <ac:chgData name="Gilberto Santos Junior" userId="96a7d4d18d04a675" providerId="LiveId" clId="{90526F09-9792-41ED-8ED1-0BD51AFF2494}" dt="2022-12-05T18:15:53.699" v="1110"/>
          <ac:spMkLst>
            <pc:docMk/>
            <pc:sldMk cId="800143920" sldId="1426"/>
            <ac:spMk id="13" creationId="{D519C12F-A557-C4AC-3DFA-7FF3DDEC4C1F}"/>
          </ac:spMkLst>
        </pc:spChg>
        <pc:graphicFrameChg chg="add mod">
          <ac:chgData name="Gilberto Santos Junior" userId="96a7d4d18d04a675" providerId="LiveId" clId="{90526F09-9792-41ED-8ED1-0BD51AFF2494}" dt="2022-12-05T01:01:36.139" v="257"/>
          <ac:graphicFrameMkLst>
            <pc:docMk/>
            <pc:sldMk cId="800143920" sldId="1426"/>
            <ac:graphicFrameMk id="3" creationId="{CCBC975C-D948-B255-ABF6-EA18D6373079}"/>
          </ac:graphicFrameMkLst>
        </pc:graphicFrameChg>
        <pc:picChg chg="del">
          <ac:chgData name="Gilberto Santos Junior" userId="96a7d4d18d04a675" providerId="LiveId" clId="{90526F09-9792-41ED-8ED1-0BD51AFF2494}" dt="2022-12-05T01:01:34.618" v="256" actId="478"/>
          <ac:picMkLst>
            <pc:docMk/>
            <pc:sldMk cId="800143920" sldId="1426"/>
            <ac:picMk id="13" creationId="{2CF2BCD2-B1B2-0AF2-3FD0-C4C8027FC4D9}"/>
          </ac:picMkLst>
        </pc:picChg>
      </pc:sldChg>
      <pc:sldChg chg="addSp delSp modSp mod">
        <pc:chgData name="Gilberto Santos Junior" userId="96a7d4d18d04a675" providerId="LiveId" clId="{90526F09-9792-41ED-8ED1-0BD51AFF2494}" dt="2022-12-05T18:15:41.280" v="1108"/>
        <pc:sldMkLst>
          <pc:docMk/>
          <pc:sldMk cId="2079974089" sldId="1427"/>
        </pc:sldMkLst>
        <pc:spChg chg="add mod">
          <ac:chgData name="Gilberto Santos Junior" userId="96a7d4d18d04a675" providerId="LiveId" clId="{90526F09-9792-41ED-8ED1-0BD51AFF2494}" dt="2022-12-05T18:15:41.280" v="1108"/>
          <ac:spMkLst>
            <pc:docMk/>
            <pc:sldMk cId="2079974089" sldId="1427"/>
            <ac:spMk id="3" creationId="{BA5EEBC8-22ED-FC11-B7D1-F4ECD92F1161}"/>
          </ac:spMkLst>
        </pc:spChg>
        <pc:spChg chg="del">
          <ac:chgData name="Gilberto Santos Junior" userId="96a7d4d18d04a675" providerId="LiveId" clId="{90526F09-9792-41ED-8ED1-0BD51AFF2494}" dt="2022-12-05T18:15:40.209" v="1107" actId="478"/>
          <ac:spMkLst>
            <pc:docMk/>
            <pc:sldMk cId="2079974089" sldId="1427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5:37.015" v="1106"/>
        <pc:sldMkLst>
          <pc:docMk/>
          <pc:sldMk cId="4274938323" sldId="1428"/>
        </pc:sldMkLst>
        <pc:spChg chg="add mod">
          <ac:chgData name="Gilberto Santos Junior" userId="96a7d4d18d04a675" providerId="LiveId" clId="{90526F09-9792-41ED-8ED1-0BD51AFF2494}" dt="2022-12-05T18:15:37.015" v="1106"/>
          <ac:spMkLst>
            <pc:docMk/>
            <pc:sldMk cId="4274938323" sldId="1428"/>
            <ac:spMk id="3" creationId="{CB58F754-AA7B-6E5A-6D55-02DF8E76686F}"/>
          </ac:spMkLst>
        </pc:spChg>
        <pc:spChg chg="del">
          <ac:chgData name="Gilberto Santos Junior" userId="96a7d4d18d04a675" providerId="LiveId" clId="{90526F09-9792-41ED-8ED1-0BD51AFF2494}" dt="2022-12-05T18:15:35.752" v="1105" actId="478"/>
          <ac:spMkLst>
            <pc:docMk/>
            <pc:sldMk cId="4274938323" sldId="1428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5:31.168" v="1104"/>
        <pc:sldMkLst>
          <pc:docMk/>
          <pc:sldMk cId="4090440661" sldId="1429"/>
        </pc:sldMkLst>
        <pc:spChg chg="add mod">
          <ac:chgData name="Gilberto Santos Junior" userId="96a7d4d18d04a675" providerId="LiveId" clId="{90526F09-9792-41ED-8ED1-0BD51AFF2494}" dt="2022-12-05T18:15:31.168" v="1104"/>
          <ac:spMkLst>
            <pc:docMk/>
            <pc:sldMk cId="4090440661" sldId="1429"/>
            <ac:spMk id="3" creationId="{49BF4813-E880-F517-A4B8-180DFC240C55}"/>
          </ac:spMkLst>
        </pc:spChg>
        <pc:spChg chg="del">
          <ac:chgData name="Gilberto Santos Junior" userId="96a7d4d18d04a675" providerId="LiveId" clId="{90526F09-9792-41ED-8ED1-0BD51AFF2494}" dt="2022-12-05T18:15:30.041" v="1103" actId="478"/>
          <ac:spMkLst>
            <pc:docMk/>
            <pc:sldMk cId="4090440661" sldId="1429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5:26.756" v="1102"/>
        <pc:sldMkLst>
          <pc:docMk/>
          <pc:sldMk cId="2070625495" sldId="1430"/>
        </pc:sldMkLst>
        <pc:spChg chg="add mod">
          <ac:chgData name="Gilberto Santos Junior" userId="96a7d4d18d04a675" providerId="LiveId" clId="{90526F09-9792-41ED-8ED1-0BD51AFF2494}" dt="2022-12-05T18:15:26.756" v="1102"/>
          <ac:spMkLst>
            <pc:docMk/>
            <pc:sldMk cId="2070625495" sldId="1430"/>
            <ac:spMk id="3" creationId="{22B6AEC0-E6F2-B3A2-4B6D-1D6290D7E4D4}"/>
          </ac:spMkLst>
        </pc:spChg>
        <pc:spChg chg="del">
          <ac:chgData name="Gilberto Santos Junior" userId="96a7d4d18d04a675" providerId="LiveId" clId="{90526F09-9792-41ED-8ED1-0BD51AFF2494}" dt="2022-12-05T18:15:25.119" v="1101" actId="478"/>
          <ac:spMkLst>
            <pc:docMk/>
            <pc:sldMk cId="2070625495" sldId="143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5:18.692" v="1100"/>
        <pc:sldMkLst>
          <pc:docMk/>
          <pc:sldMk cId="2312193520" sldId="1431"/>
        </pc:sldMkLst>
        <pc:spChg chg="add mod">
          <ac:chgData name="Gilberto Santos Junior" userId="96a7d4d18d04a675" providerId="LiveId" clId="{90526F09-9792-41ED-8ED1-0BD51AFF2494}" dt="2022-12-05T18:15:18.692" v="1100"/>
          <ac:spMkLst>
            <pc:docMk/>
            <pc:sldMk cId="2312193520" sldId="1431"/>
            <ac:spMk id="3" creationId="{382B1C4E-7EC2-44A6-38B0-B1C9893043E4}"/>
          </ac:spMkLst>
        </pc:spChg>
        <pc:spChg chg="del">
          <ac:chgData name="Gilberto Santos Junior" userId="96a7d4d18d04a675" providerId="LiveId" clId="{90526F09-9792-41ED-8ED1-0BD51AFF2494}" dt="2022-12-05T18:15:17.577" v="1099" actId="478"/>
          <ac:spMkLst>
            <pc:docMk/>
            <pc:sldMk cId="2312193520" sldId="1431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5:12.008" v="1098"/>
        <pc:sldMkLst>
          <pc:docMk/>
          <pc:sldMk cId="4002418420" sldId="1432"/>
        </pc:sldMkLst>
        <pc:spChg chg="add mod">
          <ac:chgData name="Gilberto Santos Junior" userId="96a7d4d18d04a675" providerId="LiveId" clId="{90526F09-9792-41ED-8ED1-0BD51AFF2494}" dt="2022-12-05T18:15:12.008" v="1098"/>
          <ac:spMkLst>
            <pc:docMk/>
            <pc:sldMk cId="4002418420" sldId="1432"/>
            <ac:spMk id="3" creationId="{A5DFBD0B-D4D2-0B5D-4D2F-7BEB4201A032}"/>
          </ac:spMkLst>
        </pc:spChg>
        <pc:spChg chg="del">
          <ac:chgData name="Gilberto Santos Junior" userId="96a7d4d18d04a675" providerId="LiveId" clId="{90526F09-9792-41ED-8ED1-0BD51AFF2494}" dt="2022-12-05T18:15:10.585" v="1097" actId="478"/>
          <ac:spMkLst>
            <pc:docMk/>
            <pc:sldMk cId="4002418420" sldId="143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5:06.077" v="1096"/>
        <pc:sldMkLst>
          <pc:docMk/>
          <pc:sldMk cId="1326921131" sldId="1433"/>
        </pc:sldMkLst>
        <pc:spChg chg="add mod">
          <ac:chgData name="Gilberto Santos Junior" userId="96a7d4d18d04a675" providerId="LiveId" clId="{90526F09-9792-41ED-8ED1-0BD51AFF2494}" dt="2022-12-05T18:15:06.077" v="1096"/>
          <ac:spMkLst>
            <pc:docMk/>
            <pc:sldMk cId="1326921131" sldId="1433"/>
            <ac:spMk id="3" creationId="{1F888DBC-E3C5-EC95-7613-9E40A7066CA0}"/>
          </ac:spMkLst>
        </pc:spChg>
        <pc:spChg chg="del">
          <ac:chgData name="Gilberto Santos Junior" userId="96a7d4d18d04a675" providerId="LiveId" clId="{90526F09-9792-41ED-8ED1-0BD51AFF2494}" dt="2022-12-05T18:15:04.659" v="1095" actId="478"/>
          <ac:spMkLst>
            <pc:docMk/>
            <pc:sldMk cId="1326921131" sldId="143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4:46.251" v="1090"/>
        <pc:sldMkLst>
          <pc:docMk/>
          <pc:sldMk cId="4208829007" sldId="1434"/>
        </pc:sldMkLst>
        <pc:spChg chg="add mod">
          <ac:chgData name="Gilberto Santos Junior" userId="96a7d4d18d04a675" providerId="LiveId" clId="{90526F09-9792-41ED-8ED1-0BD51AFF2494}" dt="2022-12-05T18:14:46.251" v="1090"/>
          <ac:spMkLst>
            <pc:docMk/>
            <pc:sldMk cId="4208829007" sldId="1434"/>
            <ac:spMk id="3" creationId="{3DB64B27-C45B-2354-419E-B7AA56FE9324}"/>
          </ac:spMkLst>
        </pc:spChg>
        <pc:spChg chg="del">
          <ac:chgData name="Gilberto Santos Junior" userId="96a7d4d18d04a675" providerId="LiveId" clId="{90526F09-9792-41ED-8ED1-0BD51AFF2494}" dt="2022-12-05T18:14:44.975" v="1089" actId="478"/>
          <ac:spMkLst>
            <pc:docMk/>
            <pc:sldMk cId="4208829007" sldId="1434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5:58.688" v="1112"/>
        <pc:sldMkLst>
          <pc:docMk/>
          <pc:sldMk cId="3454906852" sldId="1435"/>
        </pc:sldMkLst>
        <pc:spChg chg="add mod">
          <ac:chgData name="Gilberto Santos Junior" userId="96a7d4d18d04a675" providerId="LiveId" clId="{90526F09-9792-41ED-8ED1-0BD51AFF2494}" dt="2022-12-05T18:15:58.688" v="1112"/>
          <ac:spMkLst>
            <pc:docMk/>
            <pc:sldMk cId="3454906852" sldId="1435"/>
            <ac:spMk id="5" creationId="{9AABF05E-FDAB-64E7-B075-4CBD43D5418F}"/>
          </ac:spMkLst>
        </pc:spChg>
        <pc:spChg chg="del">
          <ac:chgData name="Gilberto Santos Junior" userId="96a7d4d18d04a675" providerId="LiveId" clId="{90526F09-9792-41ED-8ED1-0BD51AFF2494}" dt="2022-12-05T18:15:57.529" v="1111" actId="478"/>
          <ac:spMkLst>
            <pc:docMk/>
            <pc:sldMk cId="3454906852" sldId="1435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6:04.614" v="1114"/>
        <pc:sldMkLst>
          <pc:docMk/>
          <pc:sldMk cId="1163536122" sldId="1440"/>
        </pc:sldMkLst>
        <pc:spChg chg="add mod">
          <ac:chgData name="Gilberto Santos Junior" userId="96a7d4d18d04a675" providerId="LiveId" clId="{90526F09-9792-41ED-8ED1-0BD51AFF2494}" dt="2022-12-05T18:16:04.614" v="1114"/>
          <ac:spMkLst>
            <pc:docMk/>
            <pc:sldMk cId="1163536122" sldId="1440"/>
            <ac:spMk id="3" creationId="{9683F549-4650-8D81-66D7-10730D4B4B2E}"/>
          </ac:spMkLst>
        </pc:spChg>
        <pc:spChg chg="del">
          <ac:chgData name="Gilberto Santos Junior" userId="96a7d4d18d04a675" providerId="LiveId" clId="{90526F09-9792-41ED-8ED1-0BD51AFF2494}" dt="2022-12-05T18:16:03.473" v="1113" actId="478"/>
          <ac:spMkLst>
            <pc:docMk/>
            <pc:sldMk cId="1163536122" sldId="144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6:08.944" v="1116"/>
        <pc:sldMkLst>
          <pc:docMk/>
          <pc:sldMk cId="2313163689" sldId="1442"/>
        </pc:sldMkLst>
        <pc:spChg chg="add mod">
          <ac:chgData name="Gilberto Santos Junior" userId="96a7d4d18d04a675" providerId="LiveId" clId="{90526F09-9792-41ED-8ED1-0BD51AFF2494}" dt="2022-12-05T18:16:08.944" v="1116"/>
          <ac:spMkLst>
            <pc:docMk/>
            <pc:sldMk cId="2313163689" sldId="1442"/>
            <ac:spMk id="3" creationId="{30F1DBAD-2ADD-5359-D7CE-11CBF4166F0C}"/>
          </ac:spMkLst>
        </pc:spChg>
        <pc:spChg chg="del">
          <ac:chgData name="Gilberto Santos Junior" userId="96a7d4d18d04a675" providerId="LiveId" clId="{90526F09-9792-41ED-8ED1-0BD51AFF2494}" dt="2022-12-05T18:16:07.689" v="1115" actId="478"/>
          <ac:spMkLst>
            <pc:docMk/>
            <pc:sldMk cId="2313163689" sldId="144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6:13.338" v="1118"/>
        <pc:sldMkLst>
          <pc:docMk/>
          <pc:sldMk cId="777199094" sldId="1443"/>
        </pc:sldMkLst>
        <pc:spChg chg="add mod">
          <ac:chgData name="Gilberto Santos Junior" userId="96a7d4d18d04a675" providerId="LiveId" clId="{90526F09-9792-41ED-8ED1-0BD51AFF2494}" dt="2022-12-05T18:16:13.338" v="1118"/>
          <ac:spMkLst>
            <pc:docMk/>
            <pc:sldMk cId="777199094" sldId="1443"/>
            <ac:spMk id="2" creationId="{4718CEF7-EEEA-C623-6898-998D13ED80E9}"/>
          </ac:spMkLst>
        </pc:spChg>
        <pc:spChg chg="del">
          <ac:chgData name="Gilberto Santos Junior" userId="96a7d4d18d04a675" providerId="LiveId" clId="{90526F09-9792-41ED-8ED1-0BD51AFF2494}" dt="2022-12-05T18:16:11.987" v="1117" actId="478"/>
          <ac:spMkLst>
            <pc:docMk/>
            <pc:sldMk cId="777199094" sldId="144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6:24.569" v="1122"/>
        <pc:sldMkLst>
          <pc:docMk/>
          <pc:sldMk cId="256146437" sldId="1444"/>
        </pc:sldMkLst>
        <pc:spChg chg="add mod">
          <ac:chgData name="Gilberto Santos Junior" userId="96a7d4d18d04a675" providerId="LiveId" clId="{90526F09-9792-41ED-8ED1-0BD51AFF2494}" dt="2022-12-05T18:16:24.569" v="1122"/>
          <ac:spMkLst>
            <pc:docMk/>
            <pc:sldMk cId="256146437" sldId="1444"/>
            <ac:spMk id="2" creationId="{C414559A-88F9-4611-ED98-A48D093D1764}"/>
          </ac:spMkLst>
        </pc:spChg>
        <pc:spChg chg="del">
          <ac:chgData name="Gilberto Santos Junior" userId="96a7d4d18d04a675" providerId="LiveId" clId="{90526F09-9792-41ED-8ED1-0BD51AFF2494}" dt="2022-12-05T18:16:23.234" v="1121" actId="478"/>
          <ac:spMkLst>
            <pc:docMk/>
            <pc:sldMk cId="256146437" sldId="1444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6:28.879" v="1124"/>
        <pc:sldMkLst>
          <pc:docMk/>
          <pc:sldMk cId="558896719" sldId="1445"/>
        </pc:sldMkLst>
        <pc:spChg chg="add mod">
          <ac:chgData name="Gilberto Santos Junior" userId="96a7d4d18d04a675" providerId="LiveId" clId="{90526F09-9792-41ED-8ED1-0BD51AFF2494}" dt="2022-12-05T18:16:28.879" v="1124"/>
          <ac:spMkLst>
            <pc:docMk/>
            <pc:sldMk cId="558896719" sldId="1445"/>
            <ac:spMk id="2" creationId="{3BEE0006-2066-438F-E8E5-F84D022053F8}"/>
          </ac:spMkLst>
        </pc:spChg>
        <pc:spChg chg="del">
          <ac:chgData name="Gilberto Santos Junior" userId="96a7d4d18d04a675" providerId="LiveId" clId="{90526F09-9792-41ED-8ED1-0BD51AFF2494}" dt="2022-12-05T18:16:27.664" v="1123" actId="478"/>
          <ac:spMkLst>
            <pc:docMk/>
            <pc:sldMk cId="558896719" sldId="1445"/>
            <ac:spMk id="8" creationId="{00000000-0000-0000-0000-000000000000}"/>
          </ac:spMkLst>
        </pc:spChg>
      </pc:sldChg>
      <pc:sldChg chg="addSp delSp modSp mod delAnim modAnim">
        <pc:chgData name="Gilberto Santos Junior" userId="96a7d4d18d04a675" providerId="LiveId" clId="{90526F09-9792-41ED-8ED1-0BD51AFF2494}" dt="2022-12-05T18:17:07.877" v="1138"/>
        <pc:sldMkLst>
          <pc:docMk/>
          <pc:sldMk cId="623566803" sldId="1446"/>
        </pc:sldMkLst>
        <pc:spChg chg="add mod">
          <ac:chgData name="Gilberto Santos Junior" userId="96a7d4d18d04a675" providerId="LiveId" clId="{90526F09-9792-41ED-8ED1-0BD51AFF2494}" dt="2022-12-05T18:17:07.877" v="1138"/>
          <ac:spMkLst>
            <pc:docMk/>
            <pc:sldMk cId="623566803" sldId="1446"/>
            <ac:spMk id="2" creationId="{3C22113C-84D2-FE92-0907-4530591B79D1}"/>
          </ac:spMkLst>
        </pc:spChg>
        <pc:spChg chg="del">
          <ac:chgData name="Gilberto Santos Junior" userId="96a7d4d18d04a675" providerId="LiveId" clId="{90526F09-9792-41ED-8ED1-0BD51AFF2494}" dt="2022-12-05T18:17:06.792" v="1137" actId="478"/>
          <ac:spMkLst>
            <pc:docMk/>
            <pc:sldMk cId="623566803" sldId="1446"/>
            <ac:spMk id="8" creationId="{00000000-0000-0000-0000-000000000000}"/>
          </ac:spMkLst>
        </pc:spChg>
        <pc:graphicFrameChg chg="add del mod">
          <ac:chgData name="Gilberto Santos Junior" userId="96a7d4d18d04a675" providerId="LiveId" clId="{90526F09-9792-41ED-8ED1-0BD51AFF2494}" dt="2022-12-05T02:05:37.663" v="621" actId="478"/>
          <ac:graphicFrameMkLst>
            <pc:docMk/>
            <pc:sldMk cId="623566803" sldId="1446"/>
            <ac:graphicFrameMk id="2" creationId="{819ADB71-EC8F-2428-4C2E-058451C41221}"/>
          </ac:graphicFrameMkLst>
        </pc:graphicFrameChg>
        <pc:graphicFrameChg chg="add mod">
          <ac:chgData name="Gilberto Santos Junior" userId="96a7d4d18d04a675" providerId="LiveId" clId="{90526F09-9792-41ED-8ED1-0BD51AFF2494}" dt="2022-12-05T02:06:13.480" v="673" actId="1037"/>
          <ac:graphicFrameMkLst>
            <pc:docMk/>
            <pc:sldMk cId="623566803" sldId="1446"/>
            <ac:graphicFrameMk id="14" creationId="{3EC1425E-A479-0025-2EA1-01BBE7714AE7}"/>
          </ac:graphicFrameMkLst>
        </pc:graphicFrameChg>
        <pc:picChg chg="del">
          <ac:chgData name="Gilberto Santos Junior" userId="96a7d4d18d04a675" providerId="LiveId" clId="{90526F09-9792-41ED-8ED1-0BD51AFF2494}" dt="2022-12-05T01:02:41.739" v="258" actId="478"/>
          <ac:picMkLst>
            <pc:docMk/>
            <pc:sldMk cId="623566803" sldId="1446"/>
            <ac:picMk id="18" creationId="{2FB462C2-27E9-D621-E844-418101C6895D}"/>
          </ac:picMkLst>
        </pc:picChg>
      </pc:sldChg>
      <pc:sldChg chg="addSp delSp modSp mod">
        <pc:chgData name="Gilberto Santos Junior" userId="96a7d4d18d04a675" providerId="LiveId" clId="{90526F09-9792-41ED-8ED1-0BD51AFF2494}" dt="2022-12-05T18:17:02.638" v="1136"/>
        <pc:sldMkLst>
          <pc:docMk/>
          <pc:sldMk cId="1932828036" sldId="1447"/>
        </pc:sldMkLst>
        <pc:spChg chg="add mod">
          <ac:chgData name="Gilberto Santos Junior" userId="96a7d4d18d04a675" providerId="LiveId" clId="{90526F09-9792-41ED-8ED1-0BD51AFF2494}" dt="2022-12-05T18:17:02.638" v="1136"/>
          <ac:spMkLst>
            <pc:docMk/>
            <pc:sldMk cId="1932828036" sldId="1447"/>
            <ac:spMk id="2" creationId="{46F2BB61-E710-C0D5-28AC-2C9D766515AF}"/>
          </ac:spMkLst>
        </pc:spChg>
        <pc:spChg chg="del">
          <ac:chgData name="Gilberto Santos Junior" userId="96a7d4d18d04a675" providerId="LiveId" clId="{90526F09-9792-41ED-8ED1-0BD51AFF2494}" dt="2022-12-05T18:17:01.478" v="1135" actId="478"/>
          <ac:spMkLst>
            <pc:docMk/>
            <pc:sldMk cId="1932828036" sldId="1447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6:52.247" v="1132"/>
        <pc:sldMkLst>
          <pc:docMk/>
          <pc:sldMk cId="3235301734" sldId="1448"/>
        </pc:sldMkLst>
        <pc:spChg chg="add mod">
          <ac:chgData name="Gilberto Santos Junior" userId="96a7d4d18d04a675" providerId="LiveId" clId="{90526F09-9792-41ED-8ED1-0BD51AFF2494}" dt="2022-12-05T18:16:52.247" v="1132"/>
          <ac:spMkLst>
            <pc:docMk/>
            <pc:sldMk cId="3235301734" sldId="1448"/>
            <ac:spMk id="2" creationId="{022700A4-A147-2111-797C-FDD638BFBC0A}"/>
          </ac:spMkLst>
        </pc:spChg>
        <pc:spChg chg="del">
          <ac:chgData name="Gilberto Santos Junior" userId="96a7d4d18d04a675" providerId="LiveId" clId="{90526F09-9792-41ED-8ED1-0BD51AFF2494}" dt="2022-12-05T18:16:51.030" v="1131" actId="478"/>
          <ac:spMkLst>
            <pc:docMk/>
            <pc:sldMk cId="3235301734" sldId="1448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6:58.143" v="1134"/>
        <pc:sldMkLst>
          <pc:docMk/>
          <pc:sldMk cId="3655691155" sldId="1449"/>
        </pc:sldMkLst>
        <pc:spChg chg="add mod">
          <ac:chgData name="Gilberto Santos Junior" userId="96a7d4d18d04a675" providerId="LiveId" clId="{90526F09-9792-41ED-8ED1-0BD51AFF2494}" dt="2022-12-05T18:16:58.143" v="1134"/>
          <ac:spMkLst>
            <pc:docMk/>
            <pc:sldMk cId="3655691155" sldId="1449"/>
            <ac:spMk id="2" creationId="{AE24638A-21A6-C41C-B778-5D8E261C0FCD}"/>
          </ac:spMkLst>
        </pc:spChg>
        <pc:spChg chg="del">
          <ac:chgData name="Gilberto Santos Junior" userId="96a7d4d18d04a675" providerId="LiveId" clId="{90526F09-9792-41ED-8ED1-0BD51AFF2494}" dt="2022-12-05T18:16:57.072" v="1133" actId="478"/>
          <ac:spMkLst>
            <pc:docMk/>
            <pc:sldMk cId="3655691155" sldId="1449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6:46.577" v="1130"/>
        <pc:sldMkLst>
          <pc:docMk/>
          <pc:sldMk cId="35611663" sldId="1450"/>
        </pc:sldMkLst>
        <pc:spChg chg="add mod">
          <ac:chgData name="Gilberto Santos Junior" userId="96a7d4d18d04a675" providerId="LiveId" clId="{90526F09-9792-41ED-8ED1-0BD51AFF2494}" dt="2022-12-05T18:16:46.577" v="1130"/>
          <ac:spMkLst>
            <pc:docMk/>
            <pc:sldMk cId="35611663" sldId="1450"/>
            <ac:spMk id="2" creationId="{D13C8FD2-3026-CE4F-D5F0-52E402717520}"/>
          </ac:spMkLst>
        </pc:spChg>
        <pc:spChg chg="del">
          <ac:chgData name="Gilberto Santos Junior" userId="96a7d4d18d04a675" providerId="LiveId" clId="{90526F09-9792-41ED-8ED1-0BD51AFF2494}" dt="2022-12-05T18:16:45.412" v="1129" actId="478"/>
          <ac:spMkLst>
            <pc:docMk/>
            <pc:sldMk cId="35611663" sldId="145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6:33.199" v="1126"/>
        <pc:sldMkLst>
          <pc:docMk/>
          <pc:sldMk cId="370063035" sldId="1451"/>
        </pc:sldMkLst>
        <pc:spChg chg="add mod">
          <ac:chgData name="Gilberto Santos Junior" userId="96a7d4d18d04a675" providerId="LiveId" clId="{90526F09-9792-41ED-8ED1-0BD51AFF2494}" dt="2022-12-05T18:16:33.199" v="1126"/>
          <ac:spMkLst>
            <pc:docMk/>
            <pc:sldMk cId="370063035" sldId="1451"/>
            <ac:spMk id="2" creationId="{6EEFBA2A-4E45-F626-535F-0B22D3F743FF}"/>
          </ac:spMkLst>
        </pc:spChg>
        <pc:spChg chg="del">
          <ac:chgData name="Gilberto Santos Junior" userId="96a7d4d18d04a675" providerId="LiveId" clId="{90526F09-9792-41ED-8ED1-0BD51AFF2494}" dt="2022-12-05T18:16:32.084" v="1125" actId="478"/>
          <ac:spMkLst>
            <pc:docMk/>
            <pc:sldMk cId="370063035" sldId="1451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6:41.866" v="1128"/>
        <pc:sldMkLst>
          <pc:docMk/>
          <pc:sldMk cId="1011214011" sldId="1452"/>
        </pc:sldMkLst>
        <pc:spChg chg="add mod">
          <ac:chgData name="Gilberto Santos Junior" userId="96a7d4d18d04a675" providerId="LiveId" clId="{90526F09-9792-41ED-8ED1-0BD51AFF2494}" dt="2022-12-05T18:16:41.866" v="1128"/>
          <ac:spMkLst>
            <pc:docMk/>
            <pc:sldMk cId="1011214011" sldId="1452"/>
            <ac:spMk id="2" creationId="{B2B0FAC8-A15D-CE18-92D5-A341C8B51C01}"/>
          </ac:spMkLst>
        </pc:spChg>
        <pc:spChg chg="del">
          <ac:chgData name="Gilberto Santos Junior" userId="96a7d4d18d04a675" providerId="LiveId" clId="{90526F09-9792-41ED-8ED1-0BD51AFF2494}" dt="2022-12-05T18:16:39.060" v="1127" actId="478"/>
          <ac:spMkLst>
            <pc:docMk/>
            <pc:sldMk cId="1011214011" sldId="145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6:18.941" v="1120"/>
        <pc:sldMkLst>
          <pc:docMk/>
          <pc:sldMk cId="3957786645" sldId="1453"/>
        </pc:sldMkLst>
        <pc:spChg chg="add mod">
          <ac:chgData name="Gilberto Santos Junior" userId="96a7d4d18d04a675" providerId="LiveId" clId="{90526F09-9792-41ED-8ED1-0BD51AFF2494}" dt="2022-12-05T18:16:18.941" v="1120"/>
          <ac:spMkLst>
            <pc:docMk/>
            <pc:sldMk cId="3957786645" sldId="1453"/>
            <ac:spMk id="2" creationId="{EEEF9515-1E1C-1F60-83CB-7C993F9F0FD7}"/>
          </ac:spMkLst>
        </pc:spChg>
        <pc:spChg chg="del">
          <ac:chgData name="Gilberto Santos Junior" userId="96a7d4d18d04a675" providerId="LiveId" clId="{90526F09-9792-41ED-8ED1-0BD51AFF2494}" dt="2022-12-05T18:16:17.728" v="1119" actId="478"/>
          <ac:spMkLst>
            <pc:docMk/>
            <pc:sldMk cId="3957786645" sldId="145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17:39.105" v="1165" actId="255"/>
        <pc:sldMkLst>
          <pc:docMk/>
          <pc:sldMk cId="3123077865" sldId="1454"/>
        </pc:sldMkLst>
        <pc:spChg chg="add mod">
          <ac:chgData name="Gilberto Santos Junior" userId="96a7d4d18d04a675" providerId="LiveId" clId="{90526F09-9792-41ED-8ED1-0BD51AFF2494}" dt="2022-12-05T18:17:39.105" v="1165" actId="255"/>
          <ac:spMkLst>
            <pc:docMk/>
            <pc:sldMk cId="3123077865" sldId="1454"/>
            <ac:spMk id="3" creationId="{34BB273E-00E9-87A8-8502-1B7C31BB674E}"/>
          </ac:spMkLst>
        </pc:spChg>
        <pc:spChg chg="del">
          <ac:chgData name="Gilberto Santos Junior" userId="96a7d4d18d04a675" providerId="LiveId" clId="{90526F09-9792-41ED-8ED1-0BD51AFF2494}" dt="2022-12-05T18:17:25.158" v="1139" actId="478"/>
          <ac:spMkLst>
            <pc:docMk/>
            <pc:sldMk cId="3123077865" sldId="1454"/>
            <ac:spMk id="6" creationId="{C1EE2FD7-E3A4-4024-B18B-036317784208}"/>
          </ac:spMkLst>
        </pc:spChg>
      </pc:sldChg>
      <pc:sldChg chg="addSp delSp modSp mod">
        <pc:chgData name="Gilberto Santos Junior" userId="96a7d4d18d04a675" providerId="LiveId" clId="{90526F09-9792-41ED-8ED1-0BD51AFF2494}" dt="2022-12-05T18:17:50.628" v="1167"/>
        <pc:sldMkLst>
          <pc:docMk/>
          <pc:sldMk cId="1157273206" sldId="1455"/>
        </pc:sldMkLst>
        <pc:spChg chg="add mod">
          <ac:chgData name="Gilberto Santos Junior" userId="96a7d4d18d04a675" providerId="LiveId" clId="{90526F09-9792-41ED-8ED1-0BD51AFF2494}" dt="2022-12-05T18:17:50.628" v="1167"/>
          <ac:spMkLst>
            <pc:docMk/>
            <pc:sldMk cId="1157273206" sldId="1455"/>
            <ac:spMk id="3" creationId="{E215F52A-B869-AD9B-DA5B-1174D9B71DCE}"/>
          </ac:spMkLst>
        </pc:spChg>
        <pc:spChg chg="del">
          <ac:chgData name="Gilberto Santos Junior" userId="96a7d4d18d04a675" providerId="LiveId" clId="{90526F09-9792-41ED-8ED1-0BD51AFF2494}" dt="2022-12-05T18:17:49.531" v="1166" actId="478"/>
          <ac:spMkLst>
            <pc:docMk/>
            <pc:sldMk cId="1157273206" sldId="1455"/>
            <ac:spMk id="7" creationId="{0B64DA2C-D793-46C4-84E1-3F41121D1DCB}"/>
          </ac:spMkLst>
        </pc:spChg>
      </pc:sldChg>
      <pc:sldChg chg="addSp delSp modSp mod">
        <pc:chgData name="Gilberto Santos Junior" userId="96a7d4d18d04a675" providerId="LiveId" clId="{90526F09-9792-41ED-8ED1-0BD51AFF2494}" dt="2022-12-05T18:17:56.910" v="1169"/>
        <pc:sldMkLst>
          <pc:docMk/>
          <pc:sldMk cId="3356338636" sldId="1456"/>
        </pc:sldMkLst>
        <pc:spChg chg="add mod">
          <ac:chgData name="Gilberto Santos Junior" userId="96a7d4d18d04a675" providerId="LiveId" clId="{90526F09-9792-41ED-8ED1-0BD51AFF2494}" dt="2022-12-05T18:17:56.910" v="1169"/>
          <ac:spMkLst>
            <pc:docMk/>
            <pc:sldMk cId="3356338636" sldId="1456"/>
            <ac:spMk id="2" creationId="{14DE244D-BA8F-BC84-88AB-7B6D9720A298}"/>
          </ac:spMkLst>
        </pc:spChg>
        <pc:spChg chg="del">
          <ac:chgData name="Gilberto Santos Junior" userId="96a7d4d18d04a675" providerId="LiveId" clId="{90526F09-9792-41ED-8ED1-0BD51AFF2494}" dt="2022-12-05T18:17:55.499" v="1168" actId="478"/>
          <ac:spMkLst>
            <pc:docMk/>
            <pc:sldMk cId="3356338636" sldId="1456"/>
            <ac:spMk id="11" creationId="{486A81C0-7284-4561-8CAF-7F069E627D49}"/>
          </ac:spMkLst>
        </pc:spChg>
      </pc:sldChg>
      <pc:sldChg chg="addSp delSp modSp mod">
        <pc:chgData name="Gilberto Santos Junior" userId="96a7d4d18d04a675" providerId="LiveId" clId="{90526F09-9792-41ED-8ED1-0BD51AFF2494}" dt="2022-12-05T18:18:12.332" v="1175"/>
        <pc:sldMkLst>
          <pc:docMk/>
          <pc:sldMk cId="3705093346" sldId="1457"/>
        </pc:sldMkLst>
        <pc:spChg chg="add mod">
          <ac:chgData name="Gilberto Santos Junior" userId="96a7d4d18d04a675" providerId="LiveId" clId="{90526F09-9792-41ED-8ED1-0BD51AFF2494}" dt="2022-12-05T18:18:12.332" v="1175"/>
          <ac:spMkLst>
            <pc:docMk/>
            <pc:sldMk cId="3705093346" sldId="1457"/>
            <ac:spMk id="2" creationId="{81109FFD-EE7A-A027-5C78-63E457F05C5E}"/>
          </ac:spMkLst>
        </pc:spChg>
        <pc:spChg chg="del">
          <ac:chgData name="Gilberto Santos Junior" userId="96a7d4d18d04a675" providerId="LiveId" clId="{90526F09-9792-41ED-8ED1-0BD51AFF2494}" dt="2022-12-05T18:18:11.083" v="1174" actId="478"/>
          <ac:spMkLst>
            <pc:docMk/>
            <pc:sldMk cId="3705093346" sldId="1457"/>
            <ac:spMk id="10" creationId="{20DA499E-947F-4507-A767-B918D87A1F8E}"/>
          </ac:spMkLst>
        </pc:spChg>
      </pc:sldChg>
      <pc:sldChg chg="addSp delSp modSp mod">
        <pc:chgData name="Gilberto Santos Junior" userId="96a7d4d18d04a675" providerId="LiveId" clId="{90526F09-9792-41ED-8ED1-0BD51AFF2494}" dt="2022-12-05T18:18:07.031" v="1173"/>
        <pc:sldMkLst>
          <pc:docMk/>
          <pc:sldMk cId="2768631622" sldId="1458"/>
        </pc:sldMkLst>
        <pc:spChg chg="add mod">
          <ac:chgData name="Gilberto Santos Junior" userId="96a7d4d18d04a675" providerId="LiveId" clId="{90526F09-9792-41ED-8ED1-0BD51AFF2494}" dt="2022-12-05T18:18:07.031" v="1173"/>
          <ac:spMkLst>
            <pc:docMk/>
            <pc:sldMk cId="2768631622" sldId="1458"/>
            <ac:spMk id="2" creationId="{77BBF8AB-CB06-7A85-A4B4-7E2A03C20ACC}"/>
          </ac:spMkLst>
        </pc:spChg>
        <pc:spChg chg="del">
          <ac:chgData name="Gilberto Santos Junior" userId="96a7d4d18d04a675" providerId="LiveId" clId="{90526F09-9792-41ED-8ED1-0BD51AFF2494}" dt="2022-12-05T18:18:05.976" v="1172" actId="478"/>
          <ac:spMkLst>
            <pc:docMk/>
            <pc:sldMk cId="2768631622" sldId="1458"/>
            <ac:spMk id="10" creationId="{A2355FBC-801E-4CFA-8FA8-8699D5154C39}"/>
          </ac:spMkLst>
        </pc:spChg>
      </pc:sldChg>
      <pc:sldChg chg="addSp delSp modSp mod">
        <pc:chgData name="Gilberto Santos Junior" userId="96a7d4d18d04a675" providerId="LiveId" clId="{90526F09-9792-41ED-8ED1-0BD51AFF2494}" dt="2022-12-05T18:18:26.233" v="1177"/>
        <pc:sldMkLst>
          <pc:docMk/>
          <pc:sldMk cId="3420500370" sldId="1459"/>
        </pc:sldMkLst>
        <pc:spChg chg="add mod">
          <ac:chgData name="Gilberto Santos Junior" userId="96a7d4d18d04a675" providerId="LiveId" clId="{90526F09-9792-41ED-8ED1-0BD51AFF2494}" dt="2022-12-05T18:18:26.233" v="1177"/>
          <ac:spMkLst>
            <pc:docMk/>
            <pc:sldMk cId="3420500370" sldId="1459"/>
            <ac:spMk id="2" creationId="{E6BB683E-0E09-56AA-20D6-C507CF7E22C6}"/>
          </ac:spMkLst>
        </pc:spChg>
        <pc:spChg chg="del">
          <ac:chgData name="Gilberto Santos Junior" userId="96a7d4d18d04a675" providerId="LiveId" clId="{90526F09-9792-41ED-8ED1-0BD51AFF2494}" dt="2022-12-05T18:18:24.673" v="1176" actId="478"/>
          <ac:spMkLst>
            <pc:docMk/>
            <pc:sldMk cId="3420500370" sldId="1459"/>
            <ac:spMk id="9" creationId="{C0304A83-41CF-412B-A6BE-F8AA1F1C66C1}"/>
          </ac:spMkLst>
        </pc:spChg>
      </pc:sldChg>
      <pc:sldChg chg="addSp delSp modSp mod modAnim">
        <pc:chgData name="Gilberto Santos Junior" userId="96a7d4d18d04a675" providerId="LiveId" clId="{90526F09-9792-41ED-8ED1-0BD51AFF2494}" dt="2022-12-05T18:19:01.992" v="1191"/>
        <pc:sldMkLst>
          <pc:docMk/>
          <pc:sldMk cId="380359322" sldId="1460"/>
        </pc:sldMkLst>
        <pc:spChg chg="add mod">
          <ac:chgData name="Gilberto Santos Junior" userId="96a7d4d18d04a675" providerId="LiveId" clId="{90526F09-9792-41ED-8ED1-0BD51AFF2494}" dt="2022-12-05T18:19:01.992" v="1191"/>
          <ac:spMkLst>
            <pc:docMk/>
            <pc:sldMk cId="380359322" sldId="1460"/>
            <ac:spMk id="7" creationId="{6F947C7A-26B6-03DE-AB79-8056BF0D2D77}"/>
          </ac:spMkLst>
        </pc:spChg>
        <pc:spChg chg="del">
          <ac:chgData name="Gilberto Santos Junior" userId="96a7d4d18d04a675" providerId="LiveId" clId="{90526F09-9792-41ED-8ED1-0BD51AFF2494}" dt="2022-12-05T18:18:59.950" v="1190" actId="478"/>
          <ac:spMkLst>
            <pc:docMk/>
            <pc:sldMk cId="380359322" sldId="1460"/>
            <ac:spMk id="16" creationId="{7C4217FE-D231-49CE-9E16-33F5D87F8489}"/>
          </ac:spMkLst>
        </pc:spChg>
        <pc:graphicFrameChg chg="add del mod">
          <ac:chgData name="Gilberto Santos Junior" userId="96a7d4d18d04a675" providerId="LiveId" clId="{90526F09-9792-41ED-8ED1-0BD51AFF2494}" dt="2022-12-05T01:03:25.253" v="262"/>
          <ac:graphicFrameMkLst>
            <pc:docMk/>
            <pc:sldMk cId="380359322" sldId="1460"/>
            <ac:graphicFrameMk id="7" creationId="{16B5DB26-13AC-262E-8875-5924BC98FFCA}"/>
          </ac:graphicFrameMkLst>
        </pc:graphicFrameChg>
        <pc:picChg chg="add del">
          <ac:chgData name="Gilberto Santos Junior" userId="96a7d4d18d04a675" providerId="LiveId" clId="{90526F09-9792-41ED-8ED1-0BD51AFF2494}" dt="2022-12-05T01:03:26.038" v="263" actId="478"/>
          <ac:picMkLst>
            <pc:docMk/>
            <pc:sldMk cId="380359322" sldId="1460"/>
            <ac:picMk id="17" creationId="{7A65A527-3FCD-5EB5-49F9-5B8851563647}"/>
          </ac:picMkLst>
        </pc:picChg>
      </pc:sldChg>
      <pc:sldChg chg="addSp delSp modSp mod">
        <pc:chgData name="Gilberto Santos Junior" userId="96a7d4d18d04a675" providerId="LiveId" clId="{90526F09-9792-41ED-8ED1-0BD51AFF2494}" dt="2022-12-05T18:18:55.845" v="1189"/>
        <pc:sldMkLst>
          <pc:docMk/>
          <pc:sldMk cId="2116699897" sldId="1461"/>
        </pc:sldMkLst>
        <pc:spChg chg="add mod">
          <ac:chgData name="Gilberto Santos Junior" userId="96a7d4d18d04a675" providerId="LiveId" clId="{90526F09-9792-41ED-8ED1-0BD51AFF2494}" dt="2022-12-05T18:18:55.845" v="1189"/>
          <ac:spMkLst>
            <pc:docMk/>
            <pc:sldMk cId="2116699897" sldId="1461"/>
            <ac:spMk id="2" creationId="{0C15BD31-A0B8-2EB0-F643-44F0D4F6C672}"/>
          </ac:spMkLst>
        </pc:spChg>
        <pc:spChg chg="del">
          <ac:chgData name="Gilberto Santos Junior" userId="96a7d4d18d04a675" providerId="LiveId" clId="{90526F09-9792-41ED-8ED1-0BD51AFF2494}" dt="2022-12-05T18:18:54.782" v="1188" actId="478"/>
          <ac:spMkLst>
            <pc:docMk/>
            <pc:sldMk cId="2116699897" sldId="1461"/>
            <ac:spMk id="13" creationId="{64FF2CBA-70C5-483B-B8CD-5290548135BB}"/>
          </ac:spMkLst>
        </pc:spChg>
      </pc:sldChg>
      <pc:sldChg chg="addSp delSp modSp mod">
        <pc:chgData name="Gilberto Santos Junior" userId="96a7d4d18d04a675" providerId="LiveId" clId="{90526F09-9792-41ED-8ED1-0BD51AFF2494}" dt="2022-12-05T18:18:46.587" v="1185"/>
        <pc:sldMkLst>
          <pc:docMk/>
          <pc:sldMk cId="1143830669" sldId="1462"/>
        </pc:sldMkLst>
        <pc:spChg chg="add mod">
          <ac:chgData name="Gilberto Santos Junior" userId="96a7d4d18d04a675" providerId="LiveId" clId="{90526F09-9792-41ED-8ED1-0BD51AFF2494}" dt="2022-12-05T18:18:46.587" v="1185"/>
          <ac:spMkLst>
            <pc:docMk/>
            <pc:sldMk cId="1143830669" sldId="1462"/>
            <ac:spMk id="2" creationId="{D984801D-DBFF-7E6F-D13C-4AF618635A29}"/>
          </ac:spMkLst>
        </pc:spChg>
        <pc:spChg chg="del">
          <ac:chgData name="Gilberto Santos Junior" userId="96a7d4d18d04a675" providerId="LiveId" clId="{90526F09-9792-41ED-8ED1-0BD51AFF2494}" dt="2022-12-05T18:18:45.488" v="1184" actId="478"/>
          <ac:spMkLst>
            <pc:docMk/>
            <pc:sldMk cId="1143830669" sldId="1462"/>
            <ac:spMk id="13" creationId="{0742525F-7BDE-47AA-91A4-DDD3BB5AC519}"/>
          </ac:spMkLst>
        </pc:spChg>
      </pc:sldChg>
      <pc:sldChg chg="addSp delSp modSp mod">
        <pc:chgData name="Gilberto Santos Junior" userId="96a7d4d18d04a675" providerId="LiveId" clId="{90526F09-9792-41ED-8ED1-0BD51AFF2494}" dt="2022-12-05T18:18:51.507" v="1187"/>
        <pc:sldMkLst>
          <pc:docMk/>
          <pc:sldMk cId="2750332871" sldId="1463"/>
        </pc:sldMkLst>
        <pc:spChg chg="add mod">
          <ac:chgData name="Gilberto Santos Junior" userId="96a7d4d18d04a675" providerId="LiveId" clId="{90526F09-9792-41ED-8ED1-0BD51AFF2494}" dt="2022-12-05T18:18:51.507" v="1187"/>
          <ac:spMkLst>
            <pc:docMk/>
            <pc:sldMk cId="2750332871" sldId="1463"/>
            <ac:spMk id="2" creationId="{6EF45FFD-F7AF-38CE-6AAF-7DCEE069D103}"/>
          </ac:spMkLst>
        </pc:spChg>
        <pc:spChg chg="del">
          <ac:chgData name="Gilberto Santos Junior" userId="96a7d4d18d04a675" providerId="LiveId" clId="{90526F09-9792-41ED-8ED1-0BD51AFF2494}" dt="2022-12-05T18:18:50.331" v="1186" actId="478"/>
          <ac:spMkLst>
            <pc:docMk/>
            <pc:sldMk cId="2750332871" sldId="1463"/>
            <ac:spMk id="13" creationId="{B86A67E5-6FDE-44C3-B868-10FD590AF5CD}"/>
          </ac:spMkLst>
        </pc:spChg>
      </pc:sldChg>
      <pc:sldChg chg="addSp delSp modSp mod">
        <pc:chgData name="Gilberto Santos Junior" userId="96a7d4d18d04a675" providerId="LiveId" clId="{90526F09-9792-41ED-8ED1-0BD51AFF2494}" dt="2022-12-05T18:18:41.727" v="1183"/>
        <pc:sldMkLst>
          <pc:docMk/>
          <pc:sldMk cId="2914230364" sldId="1464"/>
        </pc:sldMkLst>
        <pc:spChg chg="add mod">
          <ac:chgData name="Gilberto Santos Junior" userId="96a7d4d18d04a675" providerId="LiveId" clId="{90526F09-9792-41ED-8ED1-0BD51AFF2494}" dt="2022-12-05T18:18:41.727" v="1183"/>
          <ac:spMkLst>
            <pc:docMk/>
            <pc:sldMk cId="2914230364" sldId="1464"/>
            <ac:spMk id="2" creationId="{BB9367B2-68E7-996D-924D-756E3F64DD2D}"/>
          </ac:spMkLst>
        </pc:spChg>
        <pc:spChg chg="del">
          <ac:chgData name="Gilberto Santos Junior" userId="96a7d4d18d04a675" providerId="LiveId" clId="{90526F09-9792-41ED-8ED1-0BD51AFF2494}" dt="2022-12-05T18:18:40.619" v="1182" actId="478"/>
          <ac:spMkLst>
            <pc:docMk/>
            <pc:sldMk cId="2914230364" sldId="1464"/>
            <ac:spMk id="13" creationId="{79D167E7-0ECC-40AE-9490-0AA477A8FDE6}"/>
          </ac:spMkLst>
        </pc:spChg>
      </pc:sldChg>
      <pc:sldChg chg="addSp delSp modSp mod">
        <pc:chgData name="Gilberto Santos Junior" userId="96a7d4d18d04a675" providerId="LiveId" clId="{90526F09-9792-41ED-8ED1-0BD51AFF2494}" dt="2022-12-05T18:18:37.238" v="1181"/>
        <pc:sldMkLst>
          <pc:docMk/>
          <pc:sldMk cId="3799571489" sldId="1465"/>
        </pc:sldMkLst>
        <pc:spChg chg="add mod">
          <ac:chgData name="Gilberto Santos Junior" userId="96a7d4d18d04a675" providerId="LiveId" clId="{90526F09-9792-41ED-8ED1-0BD51AFF2494}" dt="2022-12-05T18:18:37.238" v="1181"/>
          <ac:spMkLst>
            <pc:docMk/>
            <pc:sldMk cId="3799571489" sldId="1465"/>
            <ac:spMk id="2" creationId="{8BED451B-8086-A7A1-4FBA-A31A04CF8758}"/>
          </ac:spMkLst>
        </pc:spChg>
        <pc:spChg chg="del">
          <ac:chgData name="Gilberto Santos Junior" userId="96a7d4d18d04a675" providerId="LiveId" clId="{90526F09-9792-41ED-8ED1-0BD51AFF2494}" dt="2022-12-05T18:18:36.146" v="1180" actId="478"/>
          <ac:spMkLst>
            <pc:docMk/>
            <pc:sldMk cId="3799571489" sldId="1465"/>
            <ac:spMk id="13" creationId="{50ABBCC9-1EDB-46C7-835F-51D7956219CB}"/>
          </ac:spMkLst>
        </pc:spChg>
      </pc:sldChg>
      <pc:sldChg chg="addSp delSp modSp mod">
        <pc:chgData name="Gilberto Santos Junior" userId="96a7d4d18d04a675" providerId="LiveId" clId="{90526F09-9792-41ED-8ED1-0BD51AFF2494}" dt="2022-12-05T18:18:31.058" v="1179"/>
        <pc:sldMkLst>
          <pc:docMk/>
          <pc:sldMk cId="1548586770" sldId="1466"/>
        </pc:sldMkLst>
        <pc:spChg chg="add mod">
          <ac:chgData name="Gilberto Santos Junior" userId="96a7d4d18d04a675" providerId="LiveId" clId="{90526F09-9792-41ED-8ED1-0BD51AFF2494}" dt="2022-12-05T18:18:31.058" v="1179"/>
          <ac:spMkLst>
            <pc:docMk/>
            <pc:sldMk cId="1548586770" sldId="1466"/>
            <ac:spMk id="2" creationId="{531AD570-C3CC-CF43-02BA-4061374D2509}"/>
          </ac:spMkLst>
        </pc:spChg>
        <pc:spChg chg="del">
          <ac:chgData name="Gilberto Santos Junior" userId="96a7d4d18d04a675" providerId="LiveId" clId="{90526F09-9792-41ED-8ED1-0BD51AFF2494}" dt="2022-12-05T18:18:29.745" v="1178" actId="478"/>
          <ac:spMkLst>
            <pc:docMk/>
            <pc:sldMk cId="1548586770" sldId="1466"/>
            <ac:spMk id="10" creationId="{30C933C4-6F49-4F51-B02F-EB2C76B12FFB}"/>
          </ac:spMkLst>
        </pc:spChg>
      </pc:sldChg>
      <pc:sldChg chg="addSp delSp modSp mod">
        <pc:chgData name="Gilberto Santos Junior" userId="96a7d4d18d04a675" providerId="LiveId" clId="{90526F09-9792-41ED-8ED1-0BD51AFF2494}" dt="2022-12-05T18:18:02.503" v="1171"/>
        <pc:sldMkLst>
          <pc:docMk/>
          <pc:sldMk cId="3806811995" sldId="1467"/>
        </pc:sldMkLst>
        <pc:spChg chg="add mod">
          <ac:chgData name="Gilberto Santos Junior" userId="96a7d4d18d04a675" providerId="LiveId" clId="{90526F09-9792-41ED-8ED1-0BD51AFF2494}" dt="2022-12-05T18:18:02.503" v="1171"/>
          <ac:spMkLst>
            <pc:docMk/>
            <pc:sldMk cId="3806811995" sldId="1467"/>
            <ac:spMk id="2" creationId="{B4CC7B81-0084-8516-74AC-E0018E2C4254}"/>
          </ac:spMkLst>
        </pc:spChg>
        <pc:spChg chg="del">
          <ac:chgData name="Gilberto Santos Junior" userId="96a7d4d18d04a675" providerId="LiveId" clId="{90526F09-9792-41ED-8ED1-0BD51AFF2494}" dt="2022-12-05T18:18:00.897" v="1170" actId="478"/>
          <ac:spMkLst>
            <pc:docMk/>
            <pc:sldMk cId="3806811995" sldId="1467"/>
            <ac:spMk id="11" creationId="{4C5A0D81-080A-4881-A07D-CC447F73B793}"/>
          </ac:spMkLst>
        </pc:spChg>
      </pc:sldChg>
      <pc:sldChg chg="addSp delSp modSp mod">
        <pc:chgData name="Gilberto Santos Junior" userId="96a7d4d18d04a675" providerId="LiveId" clId="{90526F09-9792-41ED-8ED1-0BD51AFF2494}" dt="2022-12-05T18:19:09.352" v="1193"/>
        <pc:sldMkLst>
          <pc:docMk/>
          <pc:sldMk cId="3087011013" sldId="1468"/>
        </pc:sldMkLst>
        <pc:spChg chg="add mod">
          <ac:chgData name="Gilberto Santos Junior" userId="96a7d4d18d04a675" providerId="LiveId" clId="{90526F09-9792-41ED-8ED1-0BD51AFF2494}" dt="2022-12-05T18:19:09.352" v="1193"/>
          <ac:spMkLst>
            <pc:docMk/>
            <pc:sldMk cId="3087011013" sldId="1468"/>
            <ac:spMk id="2" creationId="{F3BE3C2A-CA10-4E78-BC8F-A9D02E14EFCA}"/>
          </ac:spMkLst>
        </pc:spChg>
        <pc:spChg chg="del">
          <ac:chgData name="Gilberto Santos Junior" userId="96a7d4d18d04a675" providerId="LiveId" clId="{90526F09-9792-41ED-8ED1-0BD51AFF2494}" dt="2022-12-05T18:19:08.041" v="1192" actId="478"/>
          <ac:spMkLst>
            <pc:docMk/>
            <pc:sldMk cId="3087011013" sldId="1468"/>
            <ac:spMk id="6" creationId="{184930FC-84B8-42D1-9264-AE2DDB36C999}"/>
          </ac:spMkLst>
        </pc:spChg>
      </pc:sldChg>
      <pc:sldChg chg="addSp delSp modSp mod">
        <pc:chgData name="Gilberto Santos Junior" userId="96a7d4d18d04a675" providerId="LiveId" clId="{90526F09-9792-41ED-8ED1-0BD51AFF2494}" dt="2022-12-05T18:19:17.849" v="1195"/>
        <pc:sldMkLst>
          <pc:docMk/>
          <pc:sldMk cId="2795211838" sldId="1469"/>
        </pc:sldMkLst>
        <pc:spChg chg="add mod">
          <ac:chgData name="Gilberto Santos Junior" userId="96a7d4d18d04a675" providerId="LiveId" clId="{90526F09-9792-41ED-8ED1-0BD51AFF2494}" dt="2022-12-05T18:19:17.849" v="1195"/>
          <ac:spMkLst>
            <pc:docMk/>
            <pc:sldMk cId="2795211838" sldId="1469"/>
            <ac:spMk id="2" creationId="{3F53F849-6B8D-9FA5-9A69-51558C6D05A8}"/>
          </ac:spMkLst>
        </pc:spChg>
        <pc:spChg chg="del">
          <ac:chgData name="Gilberto Santos Junior" userId="96a7d4d18d04a675" providerId="LiveId" clId="{90526F09-9792-41ED-8ED1-0BD51AFF2494}" dt="2022-12-05T18:19:16.632" v="1194" actId="478"/>
          <ac:spMkLst>
            <pc:docMk/>
            <pc:sldMk cId="2795211838" sldId="1469"/>
            <ac:spMk id="7" creationId="{FCEA394B-9698-47F7-8780-154452B26DE1}"/>
          </ac:spMkLst>
        </pc:spChg>
      </pc:sldChg>
      <pc:sldChg chg="addSp delSp modSp mod">
        <pc:chgData name="Gilberto Santos Junior" userId="96a7d4d18d04a675" providerId="LiveId" clId="{90526F09-9792-41ED-8ED1-0BD51AFF2494}" dt="2022-12-05T18:19:24.040" v="1197"/>
        <pc:sldMkLst>
          <pc:docMk/>
          <pc:sldMk cId="1202466242" sldId="1470"/>
        </pc:sldMkLst>
        <pc:spChg chg="add mod">
          <ac:chgData name="Gilberto Santos Junior" userId="96a7d4d18d04a675" providerId="LiveId" clId="{90526F09-9792-41ED-8ED1-0BD51AFF2494}" dt="2022-12-05T18:19:24.040" v="1197"/>
          <ac:spMkLst>
            <pc:docMk/>
            <pc:sldMk cId="1202466242" sldId="1470"/>
            <ac:spMk id="2" creationId="{1638909B-3696-4857-2167-0E5BC2C2879C}"/>
          </ac:spMkLst>
        </pc:spChg>
        <pc:spChg chg="del">
          <ac:chgData name="Gilberto Santos Junior" userId="96a7d4d18d04a675" providerId="LiveId" clId="{90526F09-9792-41ED-8ED1-0BD51AFF2494}" dt="2022-12-05T18:19:22.658" v="1196" actId="478"/>
          <ac:spMkLst>
            <pc:docMk/>
            <pc:sldMk cId="1202466242" sldId="1470"/>
            <ac:spMk id="12" creationId="{7D9E9027-C81D-4122-9E67-8AD36F2D4A56}"/>
          </ac:spMkLst>
        </pc:spChg>
      </pc:sldChg>
      <pc:sldChg chg="addSp delSp modSp mod">
        <pc:chgData name="Gilberto Santos Junior" userId="96a7d4d18d04a675" providerId="LiveId" clId="{90526F09-9792-41ED-8ED1-0BD51AFF2494}" dt="2022-12-05T18:19:29.047" v="1199"/>
        <pc:sldMkLst>
          <pc:docMk/>
          <pc:sldMk cId="2038677412" sldId="1471"/>
        </pc:sldMkLst>
        <pc:spChg chg="add mod">
          <ac:chgData name="Gilberto Santos Junior" userId="96a7d4d18d04a675" providerId="LiveId" clId="{90526F09-9792-41ED-8ED1-0BD51AFF2494}" dt="2022-12-05T18:19:29.047" v="1199"/>
          <ac:spMkLst>
            <pc:docMk/>
            <pc:sldMk cId="2038677412" sldId="1471"/>
            <ac:spMk id="2" creationId="{BCBD65F8-DC2B-D818-0448-FA2F1676CA72}"/>
          </ac:spMkLst>
        </pc:spChg>
        <pc:spChg chg="del">
          <ac:chgData name="Gilberto Santos Junior" userId="96a7d4d18d04a675" providerId="LiveId" clId="{90526F09-9792-41ED-8ED1-0BD51AFF2494}" dt="2022-12-05T18:19:27.732" v="1198" actId="478"/>
          <ac:spMkLst>
            <pc:docMk/>
            <pc:sldMk cId="2038677412" sldId="1471"/>
            <ac:spMk id="12" creationId="{F244233D-7EFC-4A1B-B7AF-1E26E0DF1214}"/>
          </ac:spMkLst>
        </pc:spChg>
      </pc:sldChg>
      <pc:sldChg chg="addSp delSp modSp mod">
        <pc:chgData name="Gilberto Santos Junior" userId="96a7d4d18d04a675" providerId="LiveId" clId="{90526F09-9792-41ED-8ED1-0BD51AFF2494}" dt="2022-12-05T18:19:33.804" v="1201"/>
        <pc:sldMkLst>
          <pc:docMk/>
          <pc:sldMk cId="2510723706" sldId="1472"/>
        </pc:sldMkLst>
        <pc:spChg chg="add mod">
          <ac:chgData name="Gilberto Santos Junior" userId="96a7d4d18d04a675" providerId="LiveId" clId="{90526F09-9792-41ED-8ED1-0BD51AFF2494}" dt="2022-12-05T18:19:33.804" v="1201"/>
          <ac:spMkLst>
            <pc:docMk/>
            <pc:sldMk cId="2510723706" sldId="1472"/>
            <ac:spMk id="2" creationId="{A466C841-5658-7AD1-42FB-5B1EB89EB6EB}"/>
          </ac:spMkLst>
        </pc:spChg>
        <pc:spChg chg="del">
          <ac:chgData name="Gilberto Santos Junior" userId="96a7d4d18d04a675" providerId="LiveId" clId="{90526F09-9792-41ED-8ED1-0BD51AFF2494}" dt="2022-12-05T18:19:32.545" v="1200" actId="478"/>
          <ac:spMkLst>
            <pc:docMk/>
            <pc:sldMk cId="2510723706" sldId="1472"/>
            <ac:spMk id="11" creationId="{44E0E88B-94F4-4611-B358-0C11E8C89C07}"/>
          </ac:spMkLst>
        </pc:spChg>
      </pc:sldChg>
      <pc:sldChg chg="addSp delSp modSp mod">
        <pc:chgData name="Gilberto Santos Junior" userId="96a7d4d18d04a675" providerId="LiveId" clId="{90526F09-9792-41ED-8ED1-0BD51AFF2494}" dt="2022-12-05T18:19:40.687" v="1203"/>
        <pc:sldMkLst>
          <pc:docMk/>
          <pc:sldMk cId="3133924270" sldId="1473"/>
        </pc:sldMkLst>
        <pc:spChg chg="add mod">
          <ac:chgData name="Gilberto Santos Junior" userId="96a7d4d18d04a675" providerId="LiveId" clId="{90526F09-9792-41ED-8ED1-0BD51AFF2494}" dt="2022-12-05T18:19:40.687" v="1203"/>
          <ac:spMkLst>
            <pc:docMk/>
            <pc:sldMk cId="3133924270" sldId="1473"/>
            <ac:spMk id="2" creationId="{94604A3E-F49C-95BC-5135-7D6B5120E4A7}"/>
          </ac:spMkLst>
        </pc:spChg>
        <pc:spChg chg="del">
          <ac:chgData name="Gilberto Santos Junior" userId="96a7d4d18d04a675" providerId="LiveId" clId="{90526F09-9792-41ED-8ED1-0BD51AFF2494}" dt="2022-12-05T18:19:39.432" v="1202" actId="478"/>
          <ac:spMkLst>
            <pc:docMk/>
            <pc:sldMk cId="3133924270" sldId="1473"/>
            <ac:spMk id="11" creationId="{A3CF4CDC-AD55-4715-882D-ECFA855F7D86}"/>
          </ac:spMkLst>
        </pc:spChg>
      </pc:sldChg>
      <pc:sldChg chg="addSp delSp modSp mod">
        <pc:chgData name="Gilberto Santos Junior" userId="96a7d4d18d04a675" providerId="LiveId" clId="{90526F09-9792-41ED-8ED1-0BD51AFF2494}" dt="2022-12-05T18:19:45.494" v="1205"/>
        <pc:sldMkLst>
          <pc:docMk/>
          <pc:sldMk cId="1157926396" sldId="1474"/>
        </pc:sldMkLst>
        <pc:spChg chg="add mod">
          <ac:chgData name="Gilberto Santos Junior" userId="96a7d4d18d04a675" providerId="LiveId" clId="{90526F09-9792-41ED-8ED1-0BD51AFF2494}" dt="2022-12-05T18:19:45.494" v="1205"/>
          <ac:spMkLst>
            <pc:docMk/>
            <pc:sldMk cId="1157926396" sldId="1474"/>
            <ac:spMk id="2" creationId="{FA0307CC-E7D5-CCA4-A8CB-B866EBC4ACEA}"/>
          </ac:spMkLst>
        </pc:spChg>
        <pc:spChg chg="del">
          <ac:chgData name="Gilberto Santos Junior" userId="96a7d4d18d04a675" providerId="LiveId" clId="{90526F09-9792-41ED-8ED1-0BD51AFF2494}" dt="2022-12-05T18:19:44.386" v="1204" actId="478"/>
          <ac:spMkLst>
            <pc:docMk/>
            <pc:sldMk cId="1157926396" sldId="1474"/>
            <ac:spMk id="11" creationId="{1B369FAE-1884-4D46-90D8-49D0C962520A}"/>
          </ac:spMkLst>
        </pc:spChg>
      </pc:sldChg>
      <pc:sldChg chg="addSp delSp modSp mod">
        <pc:chgData name="Gilberto Santos Junior" userId="96a7d4d18d04a675" providerId="LiveId" clId="{90526F09-9792-41ED-8ED1-0BD51AFF2494}" dt="2022-12-05T18:19:52.349" v="1207"/>
        <pc:sldMkLst>
          <pc:docMk/>
          <pc:sldMk cId="1204427935" sldId="1475"/>
        </pc:sldMkLst>
        <pc:spChg chg="add mod">
          <ac:chgData name="Gilberto Santos Junior" userId="96a7d4d18d04a675" providerId="LiveId" clId="{90526F09-9792-41ED-8ED1-0BD51AFF2494}" dt="2022-12-05T18:19:52.349" v="1207"/>
          <ac:spMkLst>
            <pc:docMk/>
            <pc:sldMk cId="1204427935" sldId="1475"/>
            <ac:spMk id="2" creationId="{FDE48B89-DDE4-784A-C9F2-DD7C9C8B004C}"/>
          </ac:spMkLst>
        </pc:spChg>
        <pc:spChg chg="del">
          <ac:chgData name="Gilberto Santos Junior" userId="96a7d4d18d04a675" providerId="LiveId" clId="{90526F09-9792-41ED-8ED1-0BD51AFF2494}" dt="2022-12-05T18:19:50.888" v="1206" actId="478"/>
          <ac:spMkLst>
            <pc:docMk/>
            <pc:sldMk cId="1204427935" sldId="1475"/>
            <ac:spMk id="13" creationId="{19266452-5CC9-41E5-B7A7-529CB5EBB04A}"/>
          </ac:spMkLst>
        </pc:spChg>
      </pc:sldChg>
      <pc:sldChg chg="addSp delSp modSp mod">
        <pc:chgData name="Gilberto Santos Junior" userId="96a7d4d18d04a675" providerId="LiveId" clId="{90526F09-9792-41ED-8ED1-0BD51AFF2494}" dt="2022-12-05T18:19:56.458" v="1209"/>
        <pc:sldMkLst>
          <pc:docMk/>
          <pc:sldMk cId="3161514948" sldId="1476"/>
        </pc:sldMkLst>
        <pc:spChg chg="add mod">
          <ac:chgData name="Gilberto Santos Junior" userId="96a7d4d18d04a675" providerId="LiveId" clId="{90526F09-9792-41ED-8ED1-0BD51AFF2494}" dt="2022-12-05T18:19:56.458" v="1209"/>
          <ac:spMkLst>
            <pc:docMk/>
            <pc:sldMk cId="3161514948" sldId="1476"/>
            <ac:spMk id="2" creationId="{7BCDFC8B-C17C-C276-1E0F-1FE2600DA5C6}"/>
          </ac:spMkLst>
        </pc:spChg>
        <pc:spChg chg="del">
          <ac:chgData name="Gilberto Santos Junior" userId="96a7d4d18d04a675" providerId="LiveId" clId="{90526F09-9792-41ED-8ED1-0BD51AFF2494}" dt="2022-12-05T18:19:55.223" v="1208" actId="478"/>
          <ac:spMkLst>
            <pc:docMk/>
            <pc:sldMk cId="3161514948" sldId="1476"/>
            <ac:spMk id="14" creationId="{CF6B3D97-444D-4A95-8143-923153720F02}"/>
          </ac:spMkLst>
        </pc:spChg>
      </pc:sldChg>
      <pc:sldChg chg="addSp delSp modSp mod">
        <pc:chgData name="Gilberto Santos Junior" userId="96a7d4d18d04a675" providerId="LiveId" clId="{90526F09-9792-41ED-8ED1-0BD51AFF2494}" dt="2022-12-05T18:20:03.898" v="1211"/>
        <pc:sldMkLst>
          <pc:docMk/>
          <pc:sldMk cId="3709017628" sldId="1477"/>
        </pc:sldMkLst>
        <pc:spChg chg="add mod">
          <ac:chgData name="Gilberto Santos Junior" userId="96a7d4d18d04a675" providerId="LiveId" clId="{90526F09-9792-41ED-8ED1-0BD51AFF2494}" dt="2022-12-05T18:20:03.898" v="1211"/>
          <ac:spMkLst>
            <pc:docMk/>
            <pc:sldMk cId="3709017628" sldId="1477"/>
            <ac:spMk id="2" creationId="{7B1DA45E-C81B-7E2C-08C7-BF81E1B98CEB}"/>
          </ac:spMkLst>
        </pc:spChg>
        <pc:spChg chg="del">
          <ac:chgData name="Gilberto Santos Junior" userId="96a7d4d18d04a675" providerId="LiveId" clId="{90526F09-9792-41ED-8ED1-0BD51AFF2494}" dt="2022-12-05T18:20:02.746" v="1210" actId="478"/>
          <ac:spMkLst>
            <pc:docMk/>
            <pc:sldMk cId="3709017628" sldId="1477"/>
            <ac:spMk id="14" creationId="{AEB6970E-EE73-48BC-82A6-A18A5E2ED6D0}"/>
          </ac:spMkLst>
        </pc:spChg>
      </pc:sldChg>
      <pc:sldChg chg="addSp delSp modSp mod">
        <pc:chgData name="Gilberto Santos Junior" userId="96a7d4d18d04a675" providerId="LiveId" clId="{90526F09-9792-41ED-8ED1-0BD51AFF2494}" dt="2022-12-05T18:20:07.738" v="1213"/>
        <pc:sldMkLst>
          <pc:docMk/>
          <pc:sldMk cId="3551203283" sldId="1478"/>
        </pc:sldMkLst>
        <pc:spChg chg="add mod">
          <ac:chgData name="Gilberto Santos Junior" userId="96a7d4d18d04a675" providerId="LiveId" clId="{90526F09-9792-41ED-8ED1-0BD51AFF2494}" dt="2022-12-05T18:20:07.738" v="1213"/>
          <ac:spMkLst>
            <pc:docMk/>
            <pc:sldMk cId="3551203283" sldId="1478"/>
            <ac:spMk id="2" creationId="{501EF8F3-797C-1885-B4D7-B0735E5AD903}"/>
          </ac:spMkLst>
        </pc:spChg>
        <pc:spChg chg="del">
          <ac:chgData name="Gilberto Santos Junior" userId="96a7d4d18d04a675" providerId="LiveId" clId="{90526F09-9792-41ED-8ED1-0BD51AFF2494}" dt="2022-12-05T18:20:06.648" v="1212" actId="478"/>
          <ac:spMkLst>
            <pc:docMk/>
            <pc:sldMk cId="3551203283" sldId="1478"/>
            <ac:spMk id="14" creationId="{8BAB4795-445E-4BE0-8711-6F5AC3ECE1AD}"/>
          </ac:spMkLst>
        </pc:spChg>
      </pc:sldChg>
      <pc:sldChg chg="addSp delSp modSp mod">
        <pc:chgData name="Gilberto Santos Junior" userId="96a7d4d18d04a675" providerId="LiveId" clId="{90526F09-9792-41ED-8ED1-0BD51AFF2494}" dt="2022-12-05T18:20:12.272" v="1215"/>
        <pc:sldMkLst>
          <pc:docMk/>
          <pc:sldMk cId="2206176037" sldId="1479"/>
        </pc:sldMkLst>
        <pc:spChg chg="add mod">
          <ac:chgData name="Gilberto Santos Junior" userId="96a7d4d18d04a675" providerId="LiveId" clId="{90526F09-9792-41ED-8ED1-0BD51AFF2494}" dt="2022-12-05T18:20:12.272" v="1215"/>
          <ac:spMkLst>
            <pc:docMk/>
            <pc:sldMk cId="2206176037" sldId="1479"/>
            <ac:spMk id="2" creationId="{67C82984-9154-2C55-4463-95E8EBB1E652}"/>
          </ac:spMkLst>
        </pc:spChg>
        <pc:spChg chg="del">
          <ac:chgData name="Gilberto Santos Junior" userId="96a7d4d18d04a675" providerId="LiveId" clId="{90526F09-9792-41ED-8ED1-0BD51AFF2494}" dt="2022-12-05T18:20:11.121" v="1214" actId="478"/>
          <ac:spMkLst>
            <pc:docMk/>
            <pc:sldMk cId="2206176037" sldId="1479"/>
            <ac:spMk id="14" creationId="{3DC0AD7D-9F5E-4AF5-8860-3CD5F6DA9462}"/>
          </ac:spMkLst>
        </pc:spChg>
      </pc:sldChg>
      <pc:sldChg chg="addSp delSp modSp mod">
        <pc:chgData name="Gilberto Santos Junior" userId="96a7d4d18d04a675" providerId="LiveId" clId="{90526F09-9792-41ED-8ED1-0BD51AFF2494}" dt="2022-12-05T18:20:17.009" v="1217"/>
        <pc:sldMkLst>
          <pc:docMk/>
          <pc:sldMk cId="3251783770" sldId="1480"/>
        </pc:sldMkLst>
        <pc:spChg chg="add mod">
          <ac:chgData name="Gilberto Santos Junior" userId="96a7d4d18d04a675" providerId="LiveId" clId="{90526F09-9792-41ED-8ED1-0BD51AFF2494}" dt="2022-12-05T18:20:17.009" v="1217"/>
          <ac:spMkLst>
            <pc:docMk/>
            <pc:sldMk cId="3251783770" sldId="1480"/>
            <ac:spMk id="2" creationId="{FDCAD72C-11AD-85C4-7A3D-FD15B56B5953}"/>
          </ac:spMkLst>
        </pc:spChg>
        <pc:spChg chg="del">
          <ac:chgData name="Gilberto Santos Junior" userId="96a7d4d18d04a675" providerId="LiveId" clId="{90526F09-9792-41ED-8ED1-0BD51AFF2494}" dt="2022-12-05T18:20:15.984" v="1216" actId="478"/>
          <ac:spMkLst>
            <pc:docMk/>
            <pc:sldMk cId="3251783770" sldId="1480"/>
            <ac:spMk id="18" creationId="{D4B9D683-486C-402B-9546-2D38E37226F8}"/>
          </ac:spMkLst>
        </pc:spChg>
      </pc:sldChg>
      <pc:sldChg chg="addSp delSp modSp mod">
        <pc:chgData name="Gilberto Santos Junior" userId="96a7d4d18d04a675" providerId="LiveId" clId="{90526F09-9792-41ED-8ED1-0BD51AFF2494}" dt="2022-12-05T18:20:21.131" v="1219"/>
        <pc:sldMkLst>
          <pc:docMk/>
          <pc:sldMk cId="2079693468" sldId="1481"/>
        </pc:sldMkLst>
        <pc:spChg chg="add mod">
          <ac:chgData name="Gilberto Santos Junior" userId="96a7d4d18d04a675" providerId="LiveId" clId="{90526F09-9792-41ED-8ED1-0BD51AFF2494}" dt="2022-12-05T18:20:21.131" v="1219"/>
          <ac:spMkLst>
            <pc:docMk/>
            <pc:sldMk cId="2079693468" sldId="1481"/>
            <ac:spMk id="2" creationId="{0979199E-B5C1-99B8-3394-D93BC1639CDA}"/>
          </ac:spMkLst>
        </pc:spChg>
        <pc:spChg chg="del">
          <ac:chgData name="Gilberto Santos Junior" userId="96a7d4d18d04a675" providerId="LiveId" clId="{90526F09-9792-41ED-8ED1-0BD51AFF2494}" dt="2022-12-05T18:20:19.966" v="1218" actId="478"/>
          <ac:spMkLst>
            <pc:docMk/>
            <pc:sldMk cId="2079693468" sldId="1481"/>
            <ac:spMk id="18" creationId="{DBB3116B-F69F-4E1D-B7B3-6924C0D4A219}"/>
          </ac:spMkLst>
        </pc:spChg>
      </pc:sldChg>
      <pc:sldChg chg="addSp delSp modSp mod modAnim">
        <pc:chgData name="Gilberto Santos Junior" userId="96a7d4d18d04a675" providerId="LiveId" clId="{90526F09-9792-41ED-8ED1-0BD51AFF2494}" dt="2022-12-05T18:20:27.989" v="1221"/>
        <pc:sldMkLst>
          <pc:docMk/>
          <pc:sldMk cId="3288985516" sldId="1483"/>
        </pc:sldMkLst>
        <pc:spChg chg="add mod">
          <ac:chgData name="Gilberto Santos Junior" userId="96a7d4d18d04a675" providerId="LiveId" clId="{90526F09-9792-41ED-8ED1-0BD51AFF2494}" dt="2022-12-05T18:20:27.989" v="1221"/>
          <ac:spMkLst>
            <pc:docMk/>
            <pc:sldMk cId="3288985516" sldId="1483"/>
            <ac:spMk id="7" creationId="{728BBFB5-363B-866B-85A9-BE5E8D8CAA4D}"/>
          </ac:spMkLst>
        </pc:spChg>
        <pc:spChg chg="del">
          <ac:chgData name="Gilberto Santos Junior" userId="96a7d4d18d04a675" providerId="LiveId" clId="{90526F09-9792-41ED-8ED1-0BD51AFF2494}" dt="2022-12-05T18:20:26.428" v="1220" actId="478"/>
          <ac:spMkLst>
            <pc:docMk/>
            <pc:sldMk cId="3288985516" sldId="1483"/>
            <ac:spMk id="18" creationId="{247121EC-512C-48E5-B2EA-9BCC0BB1DA04}"/>
          </ac:spMkLst>
        </pc:spChg>
        <pc:graphicFrameChg chg="add mod">
          <ac:chgData name="Gilberto Santos Junior" userId="96a7d4d18d04a675" providerId="LiveId" clId="{90526F09-9792-41ED-8ED1-0BD51AFF2494}" dt="2022-12-05T01:04:01.182" v="265"/>
          <ac:graphicFrameMkLst>
            <pc:docMk/>
            <pc:sldMk cId="3288985516" sldId="1483"/>
            <ac:graphicFrameMk id="2" creationId="{FF9EA4F3-4EDE-737D-B37F-2011DCABC121}"/>
          </ac:graphicFrameMkLst>
        </pc:graphicFrameChg>
        <pc:picChg chg="del">
          <ac:chgData name="Gilberto Santos Junior" userId="96a7d4d18d04a675" providerId="LiveId" clId="{90526F09-9792-41ED-8ED1-0BD51AFF2494}" dt="2022-12-05T01:03:59.685" v="264" actId="478"/>
          <ac:picMkLst>
            <pc:docMk/>
            <pc:sldMk cId="3288985516" sldId="1483"/>
            <ac:picMk id="19" creationId="{CF9D858F-51DE-AA19-F31B-C787238C02F9}"/>
          </ac:picMkLst>
        </pc:picChg>
      </pc:sldChg>
      <pc:sldChg chg="addSp delSp modSp mod">
        <pc:chgData name="Gilberto Santos Junior" userId="96a7d4d18d04a675" providerId="LiveId" clId="{90526F09-9792-41ED-8ED1-0BD51AFF2494}" dt="2022-12-05T18:20:32.939" v="1223"/>
        <pc:sldMkLst>
          <pc:docMk/>
          <pc:sldMk cId="737246276" sldId="1484"/>
        </pc:sldMkLst>
        <pc:spChg chg="add mod">
          <ac:chgData name="Gilberto Santos Junior" userId="96a7d4d18d04a675" providerId="LiveId" clId="{90526F09-9792-41ED-8ED1-0BD51AFF2494}" dt="2022-12-05T18:20:32.939" v="1223"/>
          <ac:spMkLst>
            <pc:docMk/>
            <pc:sldMk cId="737246276" sldId="1484"/>
            <ac:spMk id="3" creationId="{8DE4437E-B43F-9E8D-0759-B099D3EBC9AF}"/>
          </ac:spMkLst>
        </pc:spChg>
        <pc:spChg chg="del">
          <ac:chgData name="Gilberto Santos Junior" userId="96a7d4d18d04a675" providerId="LiveId" clId="{90526F09-9792-41ED-8ED1-0BD51AFF2494}" dt="2022-12-05T18:20:31.793" v="1222" actId="478"/>
          <ac:spMkLst>
            <pc:docMk/>
            <pc:sldMk cId="737246276" sldId="1484"/>
            <ac:spMk id="5" creationId="{AF074511-441D-48D3-A85F-BD2A796C1909}"/>
          </ac:spMkLst>
        </pc:spChg>
      </pc:sldChg>
      <pc:sldChg chg="addSp modSp mod modAnim">
        <pc:chgData name="Gilberto Santos Junior" userId="96a7d4d18d04a675" providerId="LiveId" clId="{90526F09-9792-41ED-8ED1-0BD51AFF2494}" dt="2022-12-05T02:17:43.488" v="900" actId="1037"/>
        <pc:sldMkLst>
          <pc:docMk/>
          <pc:sldMk cId="583508078" sldId="1485"/>
        </pc:sldMkLst>
        <pc:graphicFrameChg chg="add mod">
          <ac:chgData name="Gilberto Santos Junior" userId="96a7d4d18d04a675" providerId="LiveId" clId="{90526F09-9792-41ED-8ED1-0BD51AFF2494}" dt="2022-12-05T02:17:43.488" v="900" actId="1037"/>
          <ac:graphicFrameMkLst>
            <pc:docMk/>
            <pc:sldMk cId="583508078" sldId="1485"/>
            <ac:graphicFrameMk id="2" creationId="{9C448D4F-F3A7-85FF-C1AF-247716DF03BF}"/>
          </ac:graphicFrameMkLst>
        </pc:graphicFrameChg>
      </pc:sldChg>
      <pc:sldChg chg="addSp delSp modSp mod">
        <pc:chgData name="Gilberto Santos Junior" userId="96a7d4d18d04a675" providerId="LiveId" clId="{90526F09-9792-41ED-8ED1-0BD51AFF2494}" dt="2022-12-05T18:20:47.988" v="1229"/>
        <pc:sldMkLst>
          <pc:docMk/>
          <pc:sldMk cId="474187018" sldId="1486"/>
        </pc:sldMkLst>
        <pc:spChg chg="add mod">
          <ac:chgData name="Gilberto Santos Junior" userId="96a7d4d18d04a675" providerId="LiveId" clId="{90526F09-9792-41ED-8ED1-0BD51AFF2494}" dt="2022-12-05T18:20:47.988" v="1229"/>
          <ac:spMkLst>
            <pc:docMk/>
            <pc:sldMk cId="474187018" sldId="1486"/>
            <ac:spMk id="2" creationId="{5C32863F-EE1D-78B6-A679-DC61FA60ADA8}"/>
          </ac:spMkLst>
        </pc:spChg>
        <pc:spChg chg="del">
          <ac:chgData name="Gilberto Santos Junior" userId="96a7d4d18d04a675" providerId="LiveId" clId="{90526F09-9792-41ED-8ED1-0BD51AFF2494}" dt="2022-12-05T18:20:46.804" v="1228" actId="478"/>
          <ac:spMkLst>
            <pc:docMk/>
            <pc:sldMk cId="474187018" sldId="1486"/>
            <ac:spMk id="5" creationId="{0CC5082C-2DF1-4CF3-83C4-8738D2B7638A}"/>
          </ac:spMkLst>
        </pc:spChg>
      </pc:sldChg>
      <pc:sldChg chg="addSp delSp modSp mod">
        <pc:chgData name="Gilberto Santos Junior" userId="96a7d4d18d04a675" providerId="LiveId" clId="{90526F09-9792-41ED-8ED1-0BD51AFF2494}" dt="2022-12-05T18:21:02.962" v="1235"/>
        <pc:sldMkLst>
          <pc:docMk/>
          <pc:sldMk cId="2287666999" sldId="1487"/>
        </pc:sldMkLst>
        <pc:spChg chg="add mod">
          <ac:chgData name="Gilberto Santos Junior" userId="96a7d4d18d04a675" providerId="LiveId" clId="{90526F09-9792-41ED-8ED1-0BD51AFF2494}" dt="2022-12-05T18:21:02.962" v="1235"/>
          <ac:spMkLst>
            <pc:docMk/>
            <pc:sldMk cId="2287666999" sldId="1487"/>
            <ac:spMk id="2" creationId="{B9351311-28B8-8BA4-58B4-0B92AD88CB31}"/>
          </ac:spMkLst>
        </pc:spChg>
        <pc:spChg chg="del">
          <ac:chgData name="Gilberto Santos Junior" userId="96a7d4d18d04a675" providerId="LiveId" clId="{90526F09-9792-41ED-8ED1-0BD51AFF2494}" dt="2022-12-05T18:21:01.627" v="1234" actId="478"/>
          <ac:spMkLst>
            <pc:docMk/>
            <pc:sldMk cId="2287666999" sldId="1487"/>
            <ac:spMk id="5" creationId="{F4204FD8-3299-492C-A556-B71CF3D12D19}"/>
          </ac:spMkLst>
        </pc:spChg>
      </pc:sldChg>
      <pc:sldChg chg="addSp delSp modSp mod">
        <pc:chgData name="Gilberto Santos Junior" userId="96a7d4d18d04a675" providerId="LiveId" clId="{90526F09-9792-41ED-8ED1-0BD51AFF2494}" dt="2022-12-05T18:20:52.690" v="1231"/>
        <pc:sldMkLst>
          <pc:docMk/>
          <pc:sldMk cId="2148334375" sldId="1488"/>
        </pc:sldMkLst>
        <pc:spChg chg="add mod">
          <ac:chgData name="Gilberto Santos Junior" userId="96a7d4d18d04a675" providerId="LiveId" clId="{90526F09-9792-41ED-8ED1-0BD51AFF2494}" dt="2022-12-05T18:20:52.690" v="1231"/>
          <ac:spMkLst>
            <pc:docMk/>
            <pc:sldMk cId="2148334375" sldId="1488"/>
            <ac:spMk id="2" creationId="{FC5C4F84-CF67-C9A7-1D41-4F5B53EFD044}"/>
          </ac:spMkLst>
        </pc:spChg>
        <pc:spChg chg="del">
          <ac:chgData name="Gilberto Santos Junior" userId="96a7d4d18d04a675" providerId="LiveId" clId="{90526F09-9792-41ED-8ED1-0BD51AFF2494}" dt="2022-12-05T18:20:51.649" v="1230" actId="478"/>
          <ac:spMkLst>
            <pc:docMk/>
            <pc:sldMk cId="2148334375" sldId="1488"/>
            <ac:spMk id="5" creationId="{6BC94714-5E94-43D8-97E1-C29E4341D00B}"/>
          </ac:spMkLst>
        </pc:spChg>
      </pc:sldChg>
      <pc:sldChg chg="addSp delSp modSp mod">
        <pc:chgData name="Gilberto Santos Junior" userId="96a7d4d18d04a675" providerId="LiveId" clId="{90526F09-9792-41ED-8ED1-0BD51AFF2494}" dt="2022-12-05T18:20:57.576" v="1233"/>
        <pc:sldMkLst>
          <pc:docMk/>
          <pc:sldMk cId="611565880" sldId="1489"/>
        </pc:sldMkLst>
        <pc:spChg chg="add mod">
          <ac:chgData name="Gilberto Santos Junior" userId="96a7d4d18d04a675" providerId="LiveId" clId="{90526F09-9792-41ED-8ED1-0BD51AFF2494}" dt="2022-12-05T18:20:57.576" v="1233"/>
          <ac:spMkLst>
            <pc:docMk/>
            <pc:sldMk cId="611565880" sldId="1489"/>
            <ac:spMk id="2" creationId="{79E681EF-B5D2-E29D-44A8-FB180191FCE5}"/>
          </ac:spMkLst>
        </pc:spChg>
        <pc:spChg chg="del">
          <ac:chgData name="Gilberto Santos Junior" userId="96a7d4d18d04a675" providerId="LiveId" clId="{90526F09-9792-41ED-8ED1-0BD51AFF2494}" dt="2022-12-05T18:20:56.488" v="1232" actId="478"/>
          <ac:spMkLst>
            <pc:docMk/>
            <pc:sldMk cId="611565880" sldId="1489"/>
            <ac:spMk id="5" creationId="{72948B62-BCCE-4A2A-8FDD-F8ED77933D62}"/>
          </ac:spMkLst>
        </pc:spChg>
      </pc:sldChg>
      <pc:sldChg chg="addSp delSp modSp mod">
        <pc:chgData name="Gilberto Santos Junior" userId="96a7d4d18d04a675" providerId="LiveId" clId="{90526F09-9792-41ED-8ED1-0BD51AFF2494}" dt="2022-12-05T18:21:07.768" v="1237"/>
        <pc:sldMkLst>
          <pc:docMk/>
          <pc:sldMk cId="186960663" sldId="1490"/>
        </pc:sldMkLst>
        <pc:spChg chg="add mod">
          <ac:chgData name="Gilberto Santos Junior" userId="96a7d4d18d04a675" providerId="LiveId" clId="{90526F09-9792-41ED-8ED1-0BD51AFF2494}" dt="2022-12-05T18:21:07.768" v="1237"/>
          <ac:spMkLst>
            <pc:docMk/>
            <pc:sldMk cId="186960663" sldId="1490"/>
            <ac:spMk id="2" creationId="{3217C6D5-07F7-7783-F20C-E27E144C371B}"/>
          </ac:spMkLst>
        </pc:spChg>
        <pc:spChg chg="del">
          <ac:chgData name="Gilberto Santos Junior" userId="96a7d4d18d04a675" providerId="LiveId" clId="{90526F09-9792-41ED-8ED1-0BD51AFF2494}" dt="2022-12-05T18:21:06.475" v="1236" actId="478"/>
          <ac:spMkLst>
            <pc:docMk/>
            <pc:sldMk cId="186960663" sldId="1490"/>
            <ac:spMk id="5" creationId="{FC29FFD4-352E-4689-8599-840E13D851B4}"/>
          </ac:spMkLst>
        </pc:spChg>
      </pc:sldChg>
      <pc:sldChg chg="addSp delSp modSp mod delAnim modAnim">
        <pc:chgData name="Gilberto Santos Junior" userId="96a7d4d18d04a675" providerId="LiveId" clId="{90526F09-9792-41ED-8ED1-0BD51AFF2494}" dt="2022-12-05T18:21:12.600" v="1239"/>
        <pc:sldMkLst>
          <pc:docMk/>
          <pc:sldMk cId="1178230620" sldId="1491"/>
        </pc:sldMkLst>
        <pc:spChg chg="add mod">
          <ac:chgData name="Gilberto Santos Junior" userId="96a7d4d18d04a675" providerId="LiveId" clId="{90526F09-9792-41ED-8ED1-0BD51AFF2494}" dt="2022-12-05T18:21:12.600" v="1239"/>
          <ac:spMkLst>
            <pc:docMk/>
            <pc:sldMk cId="1178230620" sldId="1491"/>
            <ac:spMk id="2" creationId="{00CE32B2-6419-5CE3-EA83-709A3F77A19C}"/>
          </ac:spMkLst>
        </pc:spChg>
        <pc:spChg chg="mod">
          <ac:chgData name="Gilberto Santos Junior" userId="96a7d4d18d04a675" providerId="LiveId" clId="{90526F09-9792-41ED-8ED1-0BD51AFF2494}" dt="2022-12-05T01:07:59.690" v="272" actId="20577"/>
          <ac:spMkLst>
            <pc:docMk/>
            <pc:sldMk cId="1178230620" sldId="1491"/>
            <ac:spMk id="4" creationId="{770739EA-D57C-49FA-B778-D2B322AC3CE4}"/>
          </ac:spMkLst>
        </pc:spChg>
        <pc:spChg chg="del">
          <ac:chgData name="Gilberto Santos Junior" userId="96a7d4d18d04a675" providerId="LiveId" clId="{90526F09-9792-41ED-8ED1-0BD51AFF2494}" dt="2022-12-05T18:21:11.320" v="1238" actId="478"/>
          <ac:spMkLst>
            <pc:docMk/>
            <pc:sldMk cId="1178230620" sldId="1491"/>
            <ac:spMk id="5" creationId="{83F53CA7-6A87-4E52-961C-ECCB97BC06D3}"/>
          </ac:spMkLst>
        </pc:spChg>
        <pc:spChg chg="add mod">
          <ac:chgData name="Gilberto Santos Junior" userId="96a7d4d18d04a675" providerId="LiveId" clId="{90526F09-9792-41ED-8ED1-0BD51AFF2494}" dt="2022-12-05T02:01:10.296" v="477" actId="123"/>
          <ac:spMkLst>
            <pc:docMk/>
            <pc:sldMk cId="1178230620" sldId="1491"/>
            <ac:spMk id="6" creationId="{5626BE16-8D04-E773-C8C5-23B6BB7D5C04}"/>
          </ac:spMkLst>
        </pc:spChg>
        <pc:graphicFrameChg chg="add del mod">
          <ac:chgData name="Gilberto Santos Junior" userId="96a7d4d18d04a675" providerId="LiveId" clId="{90526F09-9792-41ED-8ED1-0BD51AFF2494}" dt="2022-12-05T02:05:03.397" v="619" actId="478"/>
          <ac:graphicFrameMkLst>
            <pc:docMk/>
            <pc:sldMk cId="1178230620" sldId="1491"/>
            <ac:graphicFrameMk id="2" creationId="{05671837-70DE-2DE6-2478-5A58D9FDF7B4}"/>
          </ac:graphicFrameMkLst>
        </pc:graphicFrameChg>
        <pc:graphicFrameChg chg="add mod">
          <ac:chgData name="Gilberto Santos Junior" userId="96a7d4d18d04a675" providerId="LiveId" clId="{90526F09-9792-41ED-8ED1-0BD51AFF2494}" dt="2022-12-05T02:05:05.303" v="620"/>
          <ac:graphicFrameMkLst>
            <pc:docMk/>
            <pc:sldMk cId="1178230620" sldId="1491"/>
            <ac:graphicFrameMk id="7" creationId="{FBF48738-D002-543D-3B74-32CE8066CE27}"/>
          </ac:graphicFrameMkLst>
        </pc:graphicFrameChg>
        <pc:picChg chg="del">
          <ac:chgData name="Gilberto Santos Junior" userId="96a7d4d18d04a675" providerId="LiveId" clId="{90526F09-9792-41ED-8ED1-0BD51AFF2494}" dt="2022-12-05T01:07:09.839" v="267" actId="478"/>
          <ac:picMkLst>
            <pc:docMk/>
            <pc:sldMk cId="1178230620" sldId="1491"/>
            <ac:picMk id="3" creationId="{FD9F829E-7245-49C5-8F74-30CFA2D7482C}"/>
          </ac:picMkLst>
        </pc:picChg>
      </pc:sldChg>
      <pc:sldChg chg="addSp delSp modSp mod">
        <pc:chgData name="Gilberto Santos Junior" userId="96a7d4d18d04a675" providerId="LiveId" clId="{90526F09-9792-41ED-8ED1-0BD51AFF2494}" dt="2022-12-05T18:21:19.707" v="1241"/>
        <pc:sldMkLst>
          <pc:docMk/>
          <pc:sldMk cId="4147334668" sldId="1492"/>
        </pc:sldMkLst>
        <pc:spChg chg="add mod">
          <ac:chgData name="Gilberto Santos Junior" userId="96a7d4d18d04a675" providerId="LiveId" clId="{90526F09-9792-41ED-8ED1-0BD51AFF2494}" dt="2022-12-05T18:21:19.707" v="1241"/>
          <ac:spMkLst>
            <pc:docMk/>
            <pc:sldMk cId="4147334668" sldId="1492"/>
            <ac:spMk id="2" creationId="{B4AAB388-31B1-B2A0-5C76-77B39588AE25}"/>
          </ac:spMkLst>
        </pc:spChg>
        <pc:spChg chg="del">
          <ac:chgData name="Gilberto Santos Junior" userId="96a7d4d18d04a675" providerId="LiveId" clId="{90526F09-9792-41ED-8ED1-0BD51AFF2494}" dt="2022-12-05T18:21:18.465" v="1240" actId="478"/>
          <ac:spMkLst>
            <pc:docMk/>
            <pc:sldMk cId="4147334668" sldId="1492"/>
            <ac:spMk id="5" creationId="{F06122F6-E05B-48C6-8627-E13EFDB1C329}"/>
          </ac:spMkLst>
        </pc:spChg>
      </pc:sldChg>
      <pc:sldChg chg="addSp delSp modSp mod">
        <pc:chgData name="Gilberto Santos Junior" userId="96a7d4d18d04a675" providerId="LiveId" clId="{90526F09-9792-41ED-8ED1-0BD51AFF2494}" dt="2022-12-05T18:21:25.223" v="1243"/>
        <pc:sldMkLst>
          <pc:docMk/>
          <pc:sldMk cId="45552638" sldId="1493"/>
        </pc:sldMkLst>
        <pc:spChg chg="add mod">
          <ac:chgData name="Gilberto Santos Junior" userId="96a7d4d18d04a675" providerId="LiveId" clId="{90526F09-9792-41ED-8ED1-0BD51AFF2494}" dt="2022-12-05T18:21:25.223" v="1243"/>
          <ac:spMkLst>
            <pc:docMk/>
            <pc:sldMk cId="45552638" sldId="1493"/>
            <ac:spMk id="2" creationId="{AFD72B1B-4365-6B67-642B-DFE2C54524B8}"/>
          </ac:spMkLst>
        </pc:spChg>
        <pc:spChg chg="del">
          <ac:chgData name="Gilberto Santos Junior" userId="96a7d4d18d04a675" providerId="LiveId" clId="{90526F09-9792-41ED-8ED1-0BD51AFF2494}" dt="2022-12-05T18:21:23.688" v="1242" actId="478"/>
          <ac:spMkLst>
            <pc:docMk/>
            <pc:sldMk cId="45552638" sldId="1493"/>
            <ac:spMk id="5" creationId="{45B02264-E625-411B-9531-C56487636BEF}"/>
          </ac:spMkLst>
        </pc:spChg>
      </pc:sldChg>
      <pc:sldChg chg="addSp delSp modSp mod">
        <pc:chgData name="Gilberto Santos Junior" userId="96a7d4d18d04a675" providerId="LiveId" clId="{90526F09-9792-41ED-8ED1-0BD51AFF2494}" dt="2022-12-05T18:21:42.182" v="1245"/>
        <pc:sldMkLst>
          <pc:docMk/>
          <pc:sldMk cId="2198936499" sldId="1494"/>
        </pc:sldMkLst>
        <pc:spChg chg="add mod">
          <ac:chgData name="Gilberto Santos Junior" userId="96a7d4d18d04a675" providerId="LiveId" clId="{90526F09-9792-41ED-8ED1-0BD51AFF2494}" dt="2022-12-05T18:21:42.182" v="1245"/>
          <ac:spMkLst>
            <pc:docMk/>
            <pc:sldMk cId="2198936499" sldId="1494"/>
            <ac:spMk id="2" creationId="{3C6AFF19-F4CA-C56D-B7B8-8B2967EA7592}"/>
          </ac:spMkLst>
        </pc:spChg>
        <pc:spChg chg="del">
          <ac:chgData name="Gilberto Santos Junior" userId="96a7d4d18d04a675" providerId="LiveId" clId="{90526F09-9792-41ED-8ED1-0BD51AFF2494}" dt="2022-12-05T18:21:40.065" v="1244" actId="478"/>
          <ac:spMkLst>
            <pc:docMk/>
            <pc:sldMk cId="2198936499" sldId="1494"/>
            <ac:spMk id="5" creationId="{EE57DBD9-5451-4705-8D44-EBA94D4DEF95}"/>
          </ac:spMkLst>
        </pc:spChg>
      </pc:sldChg>
      <pc:sldChg chg="addSp delSp modSp mod">
        <pc:chgData name="Gilberto Santos Junior" userId="96a7d4d18d04a675" providerId="LiveId" clId="{90526F09-9792-41ED-8ED1-0BD51AFF2494}" dt="2022-12-05T18:21:48.649" v="1247"/>
        <pc:sldMkLst>
          <pc:docMk/>
          <pc:sldMk cId="3979089057" sldId="1495"/>
        </pc:sldMkLst>
        <pc:spChg chg="add mod">
          <ac:chgData name="Gilberto Santos Junior" userId="96a7d4d18d04a675" providerId="LiveId" clId="{90526F09-9792-41ED-8ED1-0BD51AFF2494}" dt="2022-12-05T18:21:48.649" v="1247"/>
          <ac:spMkLst>
            <pc:docMk/>
            <pc:sldMk cId="3979089057" sldId="1495"/>
            <ac:spMk id="2" creationId="{3EEC05AE-57FE-D47F-A566-042B5B4E2E4C}"/>
          </ac:spMkLst>
        </pc:spChg>
        <pc:spChg chg="del">
          <ac:chgData name="Gilberto Santos Junior" userId="96a7d4d18d04a675" providerId="LiveId" clId="{90526F09-9792-41ED-8ED1-0BD51AFF2494}" dt="2022-12-05T18:21:47.450" v="1246" actId="478"/>
          <ac:spMkLst>
            <pc:docMk/>
            <pc:sldMk cId="3979089057" sldId="1495"/>
            <ac:spMk id="5" creationId="{8CF5E6B1-F645-4684-9166-F9DEF859D0F6}"/>
          </ac:spMkLst>
        </pc:spChg>
      </pc:sldChg>
      <pc:sldChg chg="addSp delSp modSp mod">
        <pc:chgData name="Gilberto Santos Junior" userId="96a7d4d18d04a675" providerId="LiveId" clId="{90526F09-9792-41ED-8ED1-0BD51AFF2494}" dt="2022-12-05T18:21:55.011" v="1249"/>
        <pc:sldMkLst>
          <pc:docMk/>
          <pc:sldMk cId="2408237646" sldId="1496"/>
        </pc:sldMkLst>
        <pc:spChg chg="add mod">
          <ac:chgData name="Gilberto Santos Junior" userId="96a7d4d18d04a675" providerId="LiveId" clId="{90526F09-9792-41ED-8ED1-0BD51AFF2494}" dt="2022-12-05T18:21:55.011" v="1249"/>
          <ac:spMkLst>
            <pc:docMk/>
            <pc:sldMk cId="2408237646" sldId="1496"/>
            <ac:spMk id="2" creationId="{92C16AC0-16E2-16B6-F6E4-53D8532BB980}"/>
          </ac:spMkLst>
        </pc:spChg>
        <pc:spChg chg="del">
          <ac:chgData name="Gilberto Santos Junior" userId="96a7d4d18d04a675" providerId="LiveId" clId="{90526F09-9792-41ED-8ED1-0BD51AFF2494}" dt="2022-12-05T18:21:53.730" v="1248" actId="478"/>
          <ac:spMkLst>
            <pc:docMk/>
            <pc:sldMk cId="2408237646" sldId="1496"/>
            <ac:spMk id="5" creationId="{AD62782C-E9AB-492A-B173-DD4D1F7F7F3D}"/>
          </ac:spMkLst>
        </pc:spChg>
      </pc:sldChg>
      <pc:sldChg chg="addSp delSp modSp mod delAnim modAnim">
        <pc:chgData name="Gilberto Santos Junior" userId="96a7d4d18d04a675" providerId="LiveId" clId="{90526F09-9792-41ED-8ED1-0BD51AFF2494}" dt="2022-12-05T18:21:59.473" v="1251"/>
        <pc:sldMkLst>
          <pc:docMk/>
          <pc:sldMk cId="4267882606" sldId="1497"/>
        </pc:sldMkLst>
        <pc:spChg chg="add del mod">
          <ac:chgData name="Gilberto Santos Junior" userId="96a7d4d18d04a675" providerId="LiveId" clId="{90526F09-9792-41ED-8ED1-0BD51AFF2494}" dt="2022-12-05T01:58:17.140" v="422" actId="478"/>
          <ac:spMkLst>
            <pc:docMk/>
            <pc:sldMk cId="4267882606" sldId="1497"/>
            <ac:spMk id="2" creationId="{0B9F2FDA-864D-FBBD-F124-0C1E5248267D}"/>
          </ac:spMkLst>
        </pc:spChg>
        <pc:spChg chg="add mod">
          <ac:chgData name="Gilberto Santos Junior" userId="96a7d4d18d04a675" providerId="LiveId" clId="{90526F09-9792-41ED-8ED1-0BD51AFF2494}" dt="2022-12-05T18:21:59.473" v="1251"/>
          <ac:spMkLst>
            <pc:docMk/>
            <pc:sldMk cId="4267882606" sldId="1497"/>
            <ac:spMk id="2" creationId="{5322038E-EEBE-CA23-FCF9-4E0A045615B3}"/>
          </ac:spMkLst>
        </pc:spChg>
        <pc:spChg chg="del">
          <ac:chgData name="Gilberto Santos Junior" userId="96a7d4d18d04a675" providerId="LiveId" clId="{90526F09-9792-41ED-8ED1-0BD51AFF2494}" dt="2022-12-05T18:21:58.480" v="1250" actId="478"/>
          <ac:spMkLst>
            <pc:docMk/>
            <pc:sldMk cId="4267882606" sldId="1497"/>
            <ac:spMk id="5" creationId="{48FE5C5E-9EB4-4CB1-AE96-6AE44654FB08}"/>
          </ac:spMkLst>
        </pc:spChg>
        <pc:spChg chg="add mod">
          <ac:chgData name="Gilberto Santos Junior" userId="96a7d4d18d04a675" providerId="LiveId" clId="{90526F09-9792-41ED-8ED1-0BD51AFF2494}" dt="2022-12-05T02:00:57.013" v="467" actId="123"/>
          <ac:spMkLst>
            <pc:docMk/>
            <pc:sldMk cId="4267882606" sldId="1497"/>
            <ac:spMk id="10" creationId="{274301FF-5E89-36AC-B4F7-94B7250EED64}"/>
          </ac:spMkLst>
        </pc:spChg>
        <pc:graphicFrameChg chg="add del mod">
          <ac:chgData name="Gilberto Santos Junior" userId="96a7d4d18d04a675" providerId="LiveId" clId="{90526F09-9792-41ED-8ED1-0BD51AFF2494}" dt="2022-12-05T02:04:45.405" v="617" actId="478"/>
          <ac:graphicFrameMkLst>
            <pc:docMk/>
            <pc:sldMk cId="4267882606" sldId="1497"/>
            <ac:graphicFrameMk id="8" creationId="{2E61BFB3-7DDD-C40E-79A3-9045CFF72DB7}"/>
          </ac:graphicFrameMkLst>
        </pc:graphicFrameChg>
        <pc:graphicFrameChg chg="add mod">
          <ac:chgData name="Gilberto Santos Junior" userId="96a7d4d18d04a675" providerId="LiveId" clId="{90526F09-9792-41ED-8ED1-0BD51AFF2494}" dt="2022-12-05T02:04:47.192" v="618"/>
          <ac:graphicFrameMkLst>
            <pc:docMk/>
            <pc:sldMk cId="4267882606" sldId="1497"/>
            <ac:graphicFrameMk id="11" creationId="{FFE823AB-E741-D311-C13C-661F42011A39}"/>
          </ac:graphicFrameMkLst>
        </pc:graphicFrameChg>
        <pc:picChg chg="del">
          <ac:chgData name="Gilberto Santos Junior" userId="96a7d4d18d04a675" providerId="LiveId" clId="{90526F09-9792-41ED-8ED1-0BD51AFF2494}" dt="2022-12-05T01:57:29.606" v="377" actId="478"/>
          <ac:picMkLst>
            <pc:docMk/>
            <pc:sldMk cId="4267882606" sldId="1497"/>
            <ac:picMk id="3" creationId="{3B4DA06D-38B6-1CEB-B51E-D6ABCAD76648}"/>
          </ac:picMkLst>
        </pc:picChg>
        <pc:picChg chg="add del">
          <ac:chgData name="Gilberto Santos Junior" userId="96a7d4d18d04a675" providerId="LiveId" clId="{90526F09-9792-41ED-8ED1-0BD51AFF2494}" dt="2022-12-05T01:57:35.894" v="379" actId="478"/>
          <ac:picMkLst>
            <pc:docMk/>
            <pc:sldMk cId="4267882606" sldId="1497"/>
            <ac:picMk id="7" creationId="{80D29401-9569-8EBA-7E8E-C444347C5C13}"/>
          </ac:picMkLst>
        </pc:picChg>
      </pc:sldChg>
      <pc:sldChg chg="addSp delSp modSp mod">
        <pc:chgData name="Gilberto Santos Junior" userId="96a7d4d18d04a675" providerId="LiveId" clId="{90526F09-9792-41ED-8ED1-0BD51AFF2494}" dt="2022-12-05T18:22:05.030" v="1253"/>
        <pc:sldMkLst>
          <pc:docMk/>
          <pc:sldMk cId="180344610" sldId="1498"/>
        </pc:sldMkLst>
        <pc:spChg chg="add mod">
          <ac:chgData name="Gilberto Santos Junior" userId="96a7d4d18d04a675" providerId="LiveId" clId="{90526F09-9792-41ED-8ED1-0BD51AFF2494}" dt="2022-12-05T18:22:05.030" v="1253"/>
          <ac:spMkLst>
            <pc:docMk/>
            <pc:sldMk cId="180344610" sldId="1498"/>
            <ac:spMk id="2" creationId="{6F51DEC0-94D3-0418-6853-3249D47D9E65}"/>
          </ac:spMkLst>
        </pc:spChg>
        <pc:spChg chg="del">
          <ac:chgData name="Gilberto Santos Junior" userId="96a7d4d18d04a675" providerId="LiveId" clId="{90526F09-9792-41ED-8ED1-0BD51AFF2494}" dt="2022-12-05T18:22:03.912" v="1252" actId="478"/>
          <ac:spMkLst>
            <pc:docMk/>
            <pc:sldMk cId="180344610" sldId="1498"/>
            <ac:spMk id="5" creationId="{6E1D3040-C0A3-444D-A097-06243BA2F0E6}"/>
          </ac:spMkLst>
        </pc:spChg>
      </pc:sldChg>
      <pc:sldChg chg="addSp delSp modSp mod">
        <pc:chgData name="Gilberto Santos Junior" userId="96a7d4d18d04a675" providerId="LiveId" clId="{90526F09-9792-41ED-8ED1-0BD51AFF2494}" dt="2022-12-05T18:22:11.928" v="1255"/>
        <pc:sldMkLst>
          <pc:docMk/>
          <pc:sldMk cId="1413783223" sldId="1499"/>
        </pc:sldMkLst>
        <pc:spChg chg="add mod">
          <ac:chgData name="Gilberto Santos Junior" userId="96a7d4d18d04a675" providerId="LiveId" clId="{90526F09-9792-41ED-8ED1-0BD51AFF2494}" dt="2022-12-05T18:22:11.928" v="1255"/>
          <ac:spMkLst>
            <pc:docMk/>
            <pc:sldMk cId="1413783223" sldId="1499"/>
            <ac:spMk id="2" creationId="{F9E0FB89-9298-7324-C2CB-D20AAE42D334}"/>
          </ac:spMkLst>
        </pc:spChg>
        <pc:spChg chg="del">
          <ac:chgData name="Gilberto Santos Junior" userId="96a7d4d18d04a675" providerId="LiveId" clId="{90526F09-9792-41ED-8ED1-0BD51AFF2494}" dt="2022-12-05T18:22:10.648" v="1254" actId="478"/>
          <ac:spMkLst>
            <pc:docMk/>
            <pc:sldMk cId="1413783223" sldId="1499"/>
            <ac:spMk id="5" creationId="{48C816A9-585C-4726-9110-03756391790E}"/>
          </ac:spMkLst>
        </pc:spChg>
      </pc:sldChg>
      <pc:sldChg chg="addSp delSp modSp mod">
        <pc:chgData name="Gilberto Santos Junior" userId="96a7d4d18d04a675" providerId="LiveId" clId="{90526F09-9792-41ED-8ED1-0BD51AFF2494}" dt="2022-12-05T18:22:17.622" v="1257"/>
        <pc:sldMkLst>
          <pc:docMk/>
          <pc:sldMk cId="2900249848" sldId="1500"/>
        </pc:sldMkLst>
        <pc:spChg chg="add mod">
          <ac:chgData name="Gilberto Santos Junior" userId="96a7d4d18d04a675" providerId="LiveId" clId="{90526F09-9792-41ED-8ED1-0BD51AFF2494}" dt="2022-12-05T18:22:17.622" v="1257"/>
          <ac:spMkLst>
            <pc:docMk/>
            <pc:sldMk cId="2900249848" sldId="1500"/>
            <ac:spMk id="2" creationId="{91026E61-E68A-7B57-D6BC-E4428B88C573}"/>
          </ac:spMkLst>
        </pc:spChg>
        <pc:spChg chg="del">
          <ac:chgData name="Gilberto Santos Junior" userId="96a7d4d18d04a675" providerId="LiveId" clId="{90526F09-9792-41ED-8ED1-0BD51AFF2494}" dt="2022-12-05T18:22:16.349" v="1256" actId="478"/>
          <ac:spMkLst>
            <pc:docMk/>
            <pc:sldMk cId="2900249848" sldId="1500"/>
            <ac:spMk id="5" creationId="{B49962A9-03BE-47C0-8418-2D8142980CEF}"/>
          </ac:spMkLst>
        </pc:spChg>
      </pc:sldChg>
      <pc:sldChg chg="addSp delSp modSp mod">
        <pc:chgData name="Gilberto Santos Junior" userId="96a7d4d18d04a675" providerId="LiveId" clId="{90526F09-9792-41ED-8ED1-0BD51AFF2494}" dt="2022-12-05T18:22:23.559" v="1259"/>
        <pc:sldMkLst>
          <pc:docMk/>
          <pc:sldMk cId="2003580061" sldId="1501"/>
        </pc:sldMkLst>
        <pc:spChg chg="add mod">
          <ac:chgData name="Gilberto Santos Junior" userId="96a7d4d18d04a675" providerId="LiveId" clId="{90526F09-9792-41ED-8ED1-0BD51AFF2494}" dt="2022-12-05T18:22:23.559" v="1259"/>
          <ac:spMkLst>
            <pc:docMk/>
            <pc:sldMk cId="2003580061" sldId="1501"/>
            <ac:spMk id="2" creationId="{91D7BEF2-ADFC-6FBD-9AD9-50447CF1C17E}"/>
          </ac:spMkLst>
        </pc:spChg>
        <pc:spChg chg="del">
          <ac:chgData name="Gilberto Santos Junior" userId="96a7d4d18d04a675" providerId="LiveId" clId="{90526F09-9792-41ED-8ED1-0BD51AFF2494}" dt="2022-12-05T18:22:22.336" v="1258" actId="478"/>
          <ac:spMkLst>
            <pc:docMk/>
            <pc:sldMk cId="2003580061" sldId="1501"/>
            <ac:spMk id="5" creationId="{4384C361-7C0F-4529-9A9F-C55EA74F354B}"/>
          </ac:spMkLst>
        </pc:spChg>
      </pc:sldChg>
      <pc:sldChg chg="addSp delSp modSp mod">
        <pc:chgData name="Gilberto Santos Junior" userId="96a7d4d18d04a675" providerId="LiveId" clId="{90526F09-9792-41ED-8ED1-0BD51AFF2494}" dt="2022-12-05T18:22:30.541" v="1261"/>
        <pc:sldMkLst>
          <pc:docMk/>
          <pc:sldMk cId="3883268844" sldId="1502"/>
        </pc:sldMkLst>
        <pc:spChg chg="add mod">
          <ac:chgData name="Gilberto Santos Junior" userId="96a7d4d18d04a675" providerId="LiveId" clId="{90526F09-9792-41ED-8ED1-0BD51AFF2494}" dt="2022-12-05T18:22:30.541" v="1261"/>
          <ac:spMkLst>
            <pc:docMk/>
            <pc:sldMk cId="3883268844" sldId="1502"/>
            <ac:spMk id="2" creationId="{A38B1DEF-17FB-1F42-B2A9-5EE5D2A41C02}"/>
          </ac:spMkLst>
        </pc:spChg>
        <pc:spChg chg="del">
          <ac:chgData name="Gilberto Santos Junior" userId="96a7d4d18d04a675" providerId="LiveId" clId="{90526F09-9792-41ED-8ED1-0BD51AFF2494}" dt="2022-12-05T18:22:29.236" v="1260" actId="478"/>
          <ac:spMkLst>
            <pc:docMk/>
            <pc:sldMk cId="3883268844" sldId="1502"/>
            <ac:spMk id="5" creationId="{FAC98789-7371-4711-A458-B2FAAA8B918E}"/>
          </ac:spMkLst>
        </pc:spChg>
      </pc:sldChg>
      <pc:sldChg chg="addSp delSp modSp mod delAnim modAnim">
        <pc:chgData name="Gilberto Santos Junior" userId="96a7d4d18d04a675" providerId="LiveId" clId="{90526F09-9792-41ED-8ED1-0BD51AFF2494}" dt="2022-12-05T18:22:35.070" v="1263"/>
        <pc:sldMkLst>
          <pc:docMk/>
          <pc:sldMk cId="3841485243" sldId="1503"/>
        </pc:sldMkLst>
        <pc:spChg chg="add mod">
          <ac:chgData name="Gilberto Santos Junior" userId="96a7d4d18d04a675" providerId="LiveId" clId="{90526F09-9792-41ED-8ED1-0BD51AFF2494}" dt="2022-12-05T18:22:35.070" v="1263"/>
          <ac:spMkLst>
            <pc:docMk/>
            <pc:sldMk cId="3841485243" sldId="1503"/>
            <ac:spMk id="2" creationId="{15CF77EC-4A18-405E-6DD1-9B1D8F2134F6}"/>
          </ac:spMkLst>
        </pc:spChg>
        <pc:spChg chg="del">
          <ac:chgData name="Gilberto Santos Junior" userId="96a7d4d18d04a675" providerId="LiveId" clId="{90526F09-9792-41ED-8ED1-0BD51AFF2494}" dt="2022-12-05T18:22:33.922" v="1262" actId="478"/>
          <ac:spMkLst>
            <pc:docMk/>
            <pc:sldMk cId="3841485243" sldId="1503"/>
            <ac:spMk id="5" creationId="{6AB2E878-F7EE-4B7D-8A33-4D3CC9D2A6BB}"/>
          </ac:spMkLst>
        </pc:spChg>
        <pc:spChg chg="add mod">
          <ac:chgData name="Gilberto Santos Junior" userId="96a7d4d18d04a675" providerId="LiveId" clId="{90526F09-9792-41ED-8ED1-0BD51AFF2494}" dt="2022-12-05T02:00:36.246" v="457" actId="123"/>
          <ac:spMkLst>
            <pc:docMk/>
            <pc:sldMk cId="3841485243" sldId="1503"/>
            <ac:spMk id="6" creationId="{A691802F-EF82-811C-096A-8D42584DE50F}"/>
          </ac:spMkLst>
        </pc:spChg>
        <pc:graphicFrameChg chg="add del mod">
          <ac:chgData name="Gilberto Santos Junior" userId="96a7d4d18d04a675" providerId="LiveId" clId="{90526F09-9792-41ED-8ED1-0BD51AFF2494}" dt="2022-12-05T02:04:34.369" v="615" actId="478"/>
          <ac:graphicFrameMkLst>
            <pc:docMk/>
            <pc:sldMk cId="3841485243" sldId="1503"/>
            <ac:graphicFrameMk id="2" creationId="{19663DAA-8577-D0E7-AA49-E212D17D5BF2}"/>
          </ac:graphicFrameMkLst>
        </pc:graphicFrameChg>
        <pc:graphicFrameChg chg="add mod">
          <ac:chgData name="Gilberto Santos Junior" userId="96a7d4d18d04a675" providerId="LiveId" clId="{90526F09-9792-41ED-8ED1-0BD51AFF2494}" dt="2022-12-05T02:04:35.576" v="616"/>
          <ac:graphicFrameMkLst>
            <pc:docMk/>
            <pc:sldMk cId="3841485243" sldId="1503"/>
            <ac:graphicFrameMk id="7" creationId="{2776A49D-8016-033A-912B-D71A64D89ACA}"/>
          </ac:graphicFrameMkLst>
        </pc:graphicFrameChg>
        <pc:picChg chg="del">
          <ac:chgData name="Gilberto Santos Junior" userId="96a7d4d18d04a675" providerId="LiveId" clId="{90526F09-9792-41ED-8ED1-0BD51AFF2494}" dt="2022-12-05T01:59:37.163" v="436" actId="478"/>
          <ac:picMkLst>
            <pc:docMk/>
            <pc:sldMk cId="3841485243" sldId="1503"/>
            <ac:picMk id="3" creationId="{CF42A3FD-8F8B-AA51-0123-6D993F077011}"/>
          </ac:picMkLst>
        </pc:picChg>
      </pc:sldChg>
      <pc:sldChg chg="addSp delSp modSp mod">
        <pc:chgData name="Gilberto Santos Junior" userId="96a7d4d18d04a675" providerId="LiveId" clId="{90526F09-9792-41ED-8ED1-0BD51AFF2494}" dt="2022-12-05T18:22:40.867" v="1265"/>
        <pc:sldMkLst>
          <pc:docMk/>
          <pc:sldMk cId="1396310425" sldId="1504"/>
        </pc:sldMkLst>
        <pc:spChg chg="add mod">
          <ac:chgData name="Gilberto Santos Junior" userId="96a7d4d18d04a675" providerId="LiveId" clId="{90526F09-9792-41ED-8ED1-0BD51AFF2494}" dt="2022-12-05T18:22:40.867" v="1265"/>
          <ac:spMkLst>
            <pc:docMk/>
            <pc:sldMk cId="1396310425" sldId="1504"/>
            <ac:spMk id="2" creationId="{FB70D96D-9EDA-D46D-9EF9-4C27693D6ABB}"/>
          </ac:spMkLst>
        </pc:spChg>
        <pc:spChg chg="del">
          <ac:chgData name="Gilberto Santos Junior" userId="96a7d4d18d04a675" providerId="LiveId" clId="{90526F09-9792-41ED-8ED1-0BD51AFF2494}" dt="2022-12-05T18:22:39.888" v="1264" actId="478"/>
          <ac:spMkLst>
            <pc:docMk/>
            <pc:sldMk cId="1396310425" sldId="1504"/>
            <ac:spMk id="5" creationId="{2E641F35-1650-416C-8237-E46F61EEF70C}"/>
          </ac:spMkLst>
        </pc:spChg>
      </pc:sldChg>
      <pc:sldChg chg="addSp delSp modSp mod">
        <pc:chgData name="Gilberto Santos Junior" userId="96a7d4d18d04a675" providerId="LiveId" clId="{90526F09-9792-41ED-8ED1-0BD51AFF2494}" dt="2022-12-05T18:22:45.928" v="1267"/>
        <pc:sldMkLst>
          <pc:docMk/>
          <pc:sldMk cId="3800623922" sldId="1505"/>
        </pc:sldMkLst>
        <pc:spChg chg="add mod">
          <ac:chgData name="Gilberto Santos Junior" userId="96a7d4d18d04a675" providerId="LiveId" clId="{90526F09-9792-41ED-8ED1-0BD51AFF2494}" dt="2022-12-05T18:22:45.928" v="1267"/>
          <ac:spMkLst>
            <pc:docMk/>
            <pc:sldMk cId="3800623922" sldId="1505"/>
            <ac:spMk id="2" creationId="{69662ACB-3366-8B31-B0F7-35A2E69E2D62}"/>
          </ac:spMkLst>
        </pc:spChg>
        <pc:spChg chg="del">
          <ac:chgData name="Gilberto Santos Junior" userId="96a7d4d18d04a675" providerId="LiveId" clId="{90526F09-9792-41ED-8ED1-0BD51AFF2494}" dt="2022-12-05T18:22:44.841" v="1266" actId="478"/>
          <ac:spMkLst>
            <pc:docMk/>
            <pc:sldMk cId="3800623922" sldId="1505"/>
            <ac:spMk id="5" creationId="{22B52E5F-A98C-4073-8850-8E63A94D88EC}"/>
          </ac:spMkLst>
        </pc:spChg>
      </pc:sldChg>
      <pc:sldChg chg="addSp delSp modSp mod">
        <pc:chgData name="Gilberto Santos Junior" userId="96a7d4d18d04a675" providerId="LiveId" clId="{90526F09-9792-41ED-8ED1-0BD51AFF2494}" dt="2022-12-05T18:22:50.489" v="1269"/>
        <pc:sldMkLst>
          <pc:docMk/>
          <pc:sldMk cId="93675322" sldId="1506"/>
        </pc:sldMkLst>
        <pc:spChg chg="add mod">
          <ac:chgData name="Gilberto Santos Junior" userId="96a7d4d18d04a675" providerId="LiveId" clId="{90526F09-9792-41ED-8ED1-0BD51AFF2494}" dt="2022-12-05T18:22:50.489" v="1269"/>
          <ac:spMkLst>
            <pc:docMk/>
            <pc:sldMk cId="93675322" sldId="1506"/>
            <ac:spMk id="2" creationId="{D7503DB1-C211-5D6A-C46D-D308E1EC2F68}"/>
          </ac:spMkLst>
        </pc:spChg>
        <pc:spChg chg="del">
          <ac:chgData name="Gilberto Santos Junior" userId="96a7d4d18d04a675" providerId="LiveId" clId="{90526F09-9792-41ED-8ED1-0BD51AFF2494}" dt="2022-12-05T18:22:49.503" v="1268" actId="478"/>
          <ac:spMkLst>
            <pc:docMk/>
            <pc:sldMk cId="93675322" sldId="1506"/>
            <ac:spMk id="5" creationId="{0183C0DA-E4FB-4F7C-865A-E54F03477F87}"/>
          </ac:spMkLst>
        </pc:spChg>
      </pc:sldChg>
      <pc:sldChg chg="addSp delSp modSp mod">
        <pc:chgData name="Gilberto Santos Junior" userId="96a7d4d18d04a675" providerId="LiveId" clId="{90526F09-9792-41ED-8ED1-0BD51AFF2494}" dt="2022-12-05T18:22:55.224" v="1271"/>
        <pc:sldMkLst>
          <pc:docMk/>
          <pc:sldMk cId="595916425" sldId="1507"/>
        </pc:sldMkLst>
        <pc:spChg chg="add mod">
          <ac:chgData name="Gilberto Santos Junior" userId="96a7d4d18d04a675" providerId="LiveId" clId="{90526F09-9792-41ED-8ED1-0BD51AFF2494}" dt="2022-12-05T18:22:55.224" v="1271"/>
          <ac:spMkLst>
            <pc:docMk/>
            <pc:sldMk cId="595916425" sldId="1507"/>
            <ac:spMk id="2" creationId="{4F4C804F-2635-A189-92C8-951200C2EC2C}"/>
          </ac:spMkLst>
        </pc:spChg>
        <pc:spChg chg="del">
          <ac:chgData name="Gilberto Santos Junior" userId="96a7d4d18d04a675" providerId="LiveId" clId="{90526F09-9792-41ED-8ED1-0BD51AFF2494}" dt="2022-12-05T18:22:53.832" v="1270" actId="478"/>
          <ac:spMkLst>
            <pc:docMk/>
            <pc:sldMk cId="595916425" sldId="1507"/>
            <ac:spMk id="5" creationId="{E5375F29-D7E2-4C5A-A746-87E1BFDE4B83}"/>
          </ac:spMkLst>
        </pc:spChg>
      </pc:sldChg>
      <pc:sldChg chg="addSp delSp modSp mod">
        <pc:chgData name="Gilberto Santos Junior" userId="96a7d4d18d04a675" providerId="LiveId" clId="{90526F09-9792-41ED-8ED1-0BD51AFF2494}" dt="2022-12-05T18:22:59.575" v="1273"/>
        <pc:sldMkLst>
          <pc:docMk/>
          <pc:sldMk cId="1591772554" sldId="1508"/>
        </pc:sldMkLst>
        <pc:spChg chg="add mod">
          <ac:chgData name="Gilberto Santos Junior" userId="96a7d4d18d04a675" providerId="LiveId" clId="{90526F09-9792-41ED-8ED1-0BD51AFF2494}" dt="2022-12-05T18:22:59.575" v="1273"/>
          <ac:spMkLst>
            <pc:docMk/>
            <pc:sldMk cId="1591772554" sldId="1508"/>
            <ac:spMk id="2" creationId="{1414E840-9791-D76F-F608-B997885820F9}"/>
          </ac:spMkLst>
        </pc:spChg>
        <pc:spChg chg="del">
          <ac:chgData name="Gilberto Santos Junior" userId="96a7d4d18d04a675" providerId="LiveId" clId="{90526F09-9792-41ED-8ED1-0BD51AFF2494}" dt="2022-12-05T18:22:58.391" v="1272" actId="478"/>
          <ac:spMkLst>
            <pc:docMk/>
            <pc:sldMk cId="1591772554" sldId="1508"/>
            <ac:spMk id="5" creationId="{84A546E3-1399-4AF2-9136-3BED16CC3D7F}"/>
          </ac:spMkLst>
        </pc:spChg>
      </pc:sldChg>
      <pc:sldChg chg="addSp delSp modSp mod">
        <pc:chgData name="Gilberto Santos Junior" userId="96a7d4d18d04a675" providerId="LiveId" clId="{90526F09-9792-41ED-8ED1-0BD51AFF2494}" dt="2022-12-05T18:23:18.132" v="1275"/>
        <pc:sldMkLst>
          <pc:docMk/>
          <pc:sldMk cId="1107629381" sldId="1511"/>
        </pc:sldMkLst>
        <pc:spChg chg="add mod">
          <ac:chgData name="Gilberto Santos Junior" userId="96a7d4d18d04a675" providerId="LiveId" clId="{90526F09-9792-41ED-8ED1-0BD51AFF2494}" dt="2022-12-05T18:23:18.132" v="1275"/>
          <ac:spMkLst>
            <pc:docMk/>
            <pc:sldMk cId="1107629381" sldId="1511"/>
            <ac:spMk id="2" creationId="{F84EDF05-075A-2F74-CDC2-84D190CC7769}"/>
          </ac:spMkLst>
        </pc:spChg>
        <pc:spChg chg="del">
          <ac:chgData name="Gilberto Santos Junior" userId="96a7d4d18d04a675" providerId="LiveId" clId="{90526F09-9792-41ED-8ED1-0BD51AFF2494}" dt="2022-12-05T18:23:04.713" v="1274" actId="478"/>
          <ac:spMkLst>
            <pc:docMk/>
            <pc:sldMk cId="1107629381" sldId="1511"/>
            <ac:spMk id="5" creationId="{C7B134EC-5362-4A44-8455-146A770C952F}"/>
          </ac:spMkLst>
        </pc:spChg>
      </pc:sldChg>
      <pc:sldChg chg="addSp delSp modSp mod">
        <pc:chgData name="Gilberto Santos Junior" userId="96a7d4d18d04a675" providerId="LiveId" clId="{90526F09-9792-41ED-8ED1-0BD51AFF2494}" dt="2022-12-05T18:23:29.257" v="1277"/>
        <pc:sldMkLst>
          <pc:docMk/>
          <pc:sldMk cId="1906234223" sldId="1512"/>
        </pc:sldMkLst>
        <pc:spChg chg="add mod">
          <ac:chgData name="Gilberto Santos Junior" userId="96a7d4d18d04a675" providerId="LiveId" clId="{90526F09-9792-41ED-8ED1-0BD51AFF2494}" dt="2022-12-05T18:23:29.257" v="1277"/>
          <ac:spMkLst>
            <pc:docMk/>
            <pc:sldMk cId="1906234223" sldId="1512"/>
            <ac:spMk id="2" creationId="{7A591F03-7900-5B68-2186-2993859BE0D7}"/>
          </ac:spMkLst>
        </pc:spChg>
        <pc:spChg chg="del">
          <ac:chgData name="Gilberto Santos Junior" userId="96a7d4d18d04a675" providerId="LiveId" clId="{90526F09-9792-41ED-8ED1-0BD51AFF2494}" dt="2022-12-05T18:23:28.241" v="1276" actId="478"/>
          <ac:spMkLst>
            <pc:docMk/>
            <pc:sldMk cId="1906234223" sldId="1512"/>
            <ac:spMk id="5" creationId="{74DF6D83-7627-4606-8AF4-F174E94F07FD}"/>
          </ac:spMkLst>
        </pc:spChg>
      </pc:sldChg>
      <pc:sldChg chg="addSp delSp modSp mod modAnim">
        <pc:chgData name="Gilberto Santos Junior" userId="96a7d4d18d04a675" providerId="LiveId" clId="{90526F09-9792-41ED-8ED1-0BD51AFF2494}" dt="2022-12-05T18:23:33.895" v="1279"/>
        <pc:sldMkLst>
          <pc:docMk/>
          <pc:sldMk cId="3799613114" sldId="1513"/>
        </pc:sldMkLst>
        <pc:spChg chg="add mod">
          <ac:chgData name="Gilberto Santos Junior" userId="96a7d4d18d04a675" providerId="LiveId" clId="{90526F09-9792-41ED-8ED1-0BD51AFF2494}" dt="2022-12-05T02:04:05.755" v="614" actId="1038"/>
          <ac:spMkLst>
            <pc:docMk/>
            <pc:sldMk cId="3799613114" sldId="1513"/>
            <ac:spMk id="2" creationId="{17618605-66EA-9355-C13D-28037DBC8B82}"/>
          </ac:spMkLst>
        </pc:spChg>
        <pc:spChg chg="add mod">
          <ac:chgData name="Gilberto Santos Junior" userId="96a7d4d18d04a675" providerId="LiveId" clId="{90526F09-9792-41ED-8ED1-0BD51AFF2494}" dt="2022-12-05T18:23:33.895" v="1279"/>
          <ac:spMkLst>
            <pc:docMk/>
            <pc:sldMk cId="3799613114" sldId="1513"/>
            <ac:spMk id="6" creationId="{FCB59FA2-C77C-7EA9-A66B-3291FD144D58}"/>
          </ac:spMkLst>
        </pc:spChg>
        <pc:spChg chg="del">
          <ac:chgData name="Gilberto Santos Junior" userId="96a7d4d18d04a675" providerId="LiveId" clId="{90526F09-9792-41ED-8ED1-0BD51AFF2494}" dt="2022-12-05T18:23:32.880" v="1278" actId="478"/>
          <ac:spMkLst>
            <pc:docMk/>
            <pc:sldMk cId="3799613114" sldId="1513"/>
            <ac:spMk id="8" creationId="{00000000-0000-0000-0000-000000000000}"/>
          </ac:spMkLst>
        </pc:spChg>
        <pc:graphicFrameChg chg="add mod">
          <ac:chgData name="Gilberto Santos Junior" userId="96a7d4d18d04a675" providerId="LiveId" clId="{90526F09-9792-41ED-8ED1-0BD51AFF2494}" dt="2022-12-05T02:03:46.092" v="604" actId="14100"/>
          <ac:graphicFrameMkLst>
            <pc:docMk/>
            <pc:sldMk cId="3799613114" sldId="1513"/>
            <ac:graphicFrameMk id="5" creationId="{49F7B561-5E4D-F594-E530-ABDD5380E4B8}"/>
          </ac:graphicFrameMkLst>
        </pc:graphicFrameChg>
        <pc:picChg chg="del">
          <ac:chgData name="Gilberto Santos Junior" userId="96a7d4d18d04a675" providerId="LiveId" clId="{90526F09-9792-41ED-8ED1-0BD51AFF2494}" dt="2022-12-05T02:03:32.043" v="602" actId="478"/>
          <ac:picMkLst>
            <pc:docMk/>
            <pc:sldMk cId="3799613114" sldId="1513"/>
            <ac:picMk id="7" creationId="{62AEE385-911F-0520-869D-D66231BD979E}"/>
          </ac:picMkLst>
        </pc:picChg>
      </pc:sldChg>
      <pc:sldChg chg="addSp delSp modSp mod">
        <pc:chgData name="Gilberto Santos Junior" userId="96a7d4d18d04a675" providerId="LiveId" clId="{90526F09-9792-41ED-8ED1-0BD51AFF2494}" dt="2022-12-05T18:20:38.599" v="1225"/>
        <pc:sldMkLst>
          <pc:docMk/>
          <pc:sldMk cId="3972093463" sldId="1515"/>
        </pc:sldMkLst>
        <pc:spChg chg="add mod">
          <ac:chgData name="Gilberto Santos Junior" userId="96a7d4d18d04a675" providerId="LiveId" clId="{90526F09-9792-41ED-8ED1-0BD51AFF2494}" dt="2022-12-05T18:20:38.599" v="1225"/>
          <ac:spMkLst>
            <pc:docMk/>
            <pc:sldMk cId="3972093463" sldId="1515"/>
            <ac:spMk id="2" creationId="{AB4D7190-683C-D3B3-134B-D080AF07A079}"/>
          </ac:spMkLst>
        </pc:spChg>
        <pc:spChg chg="del">
          <ac:chgData name="Gilberto Santos Junior" userId="96a7d4d18d04a675" providerId="LiveId" clId="{90526F09-9792-41ED-8ED1-0BD51AFF2494}" dt="2022-12-05T18:20:37.599" v="1224" actId="478"/>
          <ac:spMkLst>
            <pc:docMk/>
            <pc:sldMk cId="3972093463" sldId="1515"/>
            <ac:spMk id="5" creationId="{8900CB94-94D6-46F7-A365-8712EB571957}"/>
          </ac:spMkLst>
        </pc:spChg>
      </pc:sldChg>
      <pc:sldChg chg="addSp delSp modSp mod">
        <pc:chgData name="Gilberto Santos Junior" userId="96a7d4d18d04a675" providerId="LiveId" clId="{90526F09-9792-41ED-8ED1-0BD51AFF2494}" dt="2022-12-05T18:24:15.032" v="1306" actId="255"/>
        <pc:sldMkLst>
          <pc:docMk/>
          <pc:sldMk cId="2467323911" sldId="1533"/>
        </pc:sldMkLst>
        <pc:spChg chg="add mod">
          <ac:chgData name="Gilberto Santos Junior" userId="96a7d4d18d04a675" providerId="LiveId" clId="{90526F09-9792-41ED-8ED1-0BD51AFF2494}" dt="2022-12-05T18:24:15.032" v="1306" actId="255"/>
          <ac:spMkLst>
            <pc:docMk/>
            <pc:sldMk cId="2467323911" sldId="1533"/>
            <ac:spMk id="3" creationId="{240AF2D7-DA5A-5385-E403-2D732A5ECA97}"/>
          </ac:spMkLst>
        </pc:spChg>
        <pc:spChg chg="del">
          <ac:chgData name="Gilberto Santos Junior" userId="96a7d4d18d04a675" providerId="LiveId" clId="{90526F09-9792-41ED-8ED1-0BD51AFF2494}" dt="2022-12-05T18:24:02.034" v="1280" actId="478"/>
          <ac:spMkLst>
            <pc:docMk/>
            <pc:sldMk cId="2467323911" sldId="1533"/>
            <ac:spMk id="8" creationId="{00000000-0000-0000-0000-000000000000}"/>
          </ac:spMkLst>
        </pc:spChg>
      </pc:sldChg>
      <pc:sldChg chg="addSp modSp mod modAnim">
        <pc:chgData name="Gilberto Santos Junior" userId="96a7d4d18d04a675" providerId="LiveId" clId="{90526F09-9792-41ED-8ED1-0BD51AFF2494}" dt="2022-12-05T02:18:46.689" v="938" actId="1035"/>
        <pc:sldMkLst>
          <pc:docMk/>
          <pc:sldMk cId="2387969722" sldId="1539"/>
        </pc:sldMkLst>
        <pc:graphicFrameChg chg="add mod">
          <ac:chgData name="Gilberto Santos Junior" userId="96a7d4d18d04a675" providerId="LiveId" clId="{90526F09-9792-41ED-8ED1-0BD51AFF2494}" dt="2022-12-05T02:18:46.689" v="938" actId="1035"/>
          <ac:graphicFrameMkLst>
            <pc:docMk/>
            <pc:sldMk cId="2387969722" sldId="1539"/>
            <ac:graphicFrameMk id="2" creationId="{D806B1E5-BFF4-8D5B-38EF-58AABA1ECAA2}"/>
          </ac:graphicFrameMkLst>
        </pc:graphicFrameChg>
      </pc:sldChg>
      <pc:sldChg chg="del">
        <pc:chgData name="Gilberto Santos Junior" userId="96a7d4d18d04a675" providerId="LiveId" clId="{90526F09-9792-41ED-8ED1-0BD51AFF2494}" dt="2022-12-05T02:19:05.290" v="939" actId="47"/>
        <pc:sldMkLst>
          <pc:docMk/>
          <pc:sldMk cId="591739834" sldId="1545"/>
        </pc:sldMkLst>
      </pc:sldChg>
      <pc:sldChg chg="addSp modSp mod modAnim">
        <pc:chgData name="Gilberto Santos Junior" userId="96a7d4d18d04a675" providerId="LiveId" clId="{90526F09-9792-41ED-8ED1-0BD51AFF2494}" dt="2022-12-05T02:11:13.785" v="814" actId="1037"/>
        <pc:sldMkLst>
          <pc:docMk/>
          <pc:sldMk cId="1377785134" sldId="1580"/>
        </pc:sldMkLst>
        <pc:graphicFrameChg chg="add mod">
          <ac:chgData name="Gilberto Santos Junior" userId="96a7d4d18d04a675" providerId="LiveId" clId="{90526F09-9792-41ED-8ED1-0BD51AFF2494}" dt="2022-12-05T02:11:13.785" v="814" actId="1037"/>
          <ac:graphicFrameMkLst>
            <pc:docMk/>
            <pc:sldMk cId="1377785134" sldId="1580"/>
            <ac:graphicFrameMk id="3" creationId="{5EE43979-1212-D8DB-7CFF-2E5147568E04}"/>
          </ac:graphicFrameMkLst>
        </pc:graphicFrameChg>
      </pc:sldChg>
      <pc:sldChg chg="addSp modSp modAnim">
        <pc:chgData name="Gilberto Santos Junior" userId="96a7d4d18d04a675" providerId="LiveId" clId="{90526F09-9792-41ED-8ED1-0BD51AFF2494}" dt="2022-12-05T02:21:32.262" v="944"/>
        <pc:sldMkLst>
          <pc:docMk/>
          <pc:sldMk cId="2548238705" sldId="1594"/>
        </pc:sldMkLst>
        <pc:graphicFrameChg chg="add mod">
          <ac:chgData name="Gilberto Santos Junior" userId="96a7d4d18d04a675" providerId="LiveId" clId="{90526F09-9792-41ED-8ED1-0BD51AFF2494}" dt="2022-12-05T02:21:32.262" v="944"/>
          <ac:graphicFrameMkLst>
            <pc:docMk/>
            <pc:sldMk cId="2548238705" sldId="1594"/>
            <ac:graphicFrameMk id="2" creationId="{DB087B0F-BDF1-4BEA-C194-BFEB7992F0F7}"/>
          </ac:graphicFrameMkLst>
        </pc:graphicFrameChg>
      </pc:sldChg>
      <pc:sldChg chg="addSp modSp modAnim">
        <pc:chgData name="Gilberto Santos Junior" userId="96a7d4d18d04a675" providerId="LiveId" clId="{90526F09-9792-41ED-8ED1-0BD51AFF2494}" dt="2022-12-05T02:21:57.474" v="945"/>
        <pc:sldMkLst>
          <pc:docMk/>
          <pc:sldMk cId="120805826" sldId="1600"/>
        </pc:sldMkLst>
        <pc:graphicFrameChg chg="add mod">
          <ac:chgData name="Gilberto Santos Junior" userId="96a7d4d18d04a675" providerId="LiveId" clId="{90526F09-9792-41ED-8ED1-0BD51AFF2494}" dt="2022-12-05T02:21:57.474" v="945"/>
          <ac:graphicFrameMkLst>
            <pc:docMk/>
            <pc:sldMk cId="120805826" sldId="1600"/>
            <ac:graphicFrameMk id="2" creationId="{D900CD95-57D8-E478-9A90-974939E20E9E}"/>
          </ac:graphicFrameMkLst>
        </pc:graphicFrameChg>
      </pc:sldChg>
      <pc:sldChg chg="addSp delSp modSp mod">
        <pc:chgData name="Gilberto Santos Junior" userId="96a7d4d18d04a675" providerId="LiveId" clId="{90526F09-9792-41ED-8ED1-0BD51AFF2494}" dt="2022-12-05T18:24:47.432" v="1332" actId="255"/>
        <pc:sldMkLst>
          <pc:docMk/>
          <pc:sldMk cId="3269088548" sldId="1609"/>
        </pc:sldMkLst>
        <pc:spChg chg="add mod">
          <ac:chgData name="Gilberto Santos Junior" userId="96a7d4d18d04a675" providerId="LiveId" clId="{90526F09-9792-41ED-8ED1-0BD51AFF2494}" dt="2022-12-05T18:24:47.432" v="1332" actId="255"/>
          <ac:spMkLst>
            <pc:docMk/>
            <pc:sldMk cId="3269088548" sldId="1609"/>
            <ac:spMk id="2" creationId="{88D9E8B5-D635-7CCF-682C-5846BDAC0E99}"/>
          </ac:spMkLst>
        </pc:spChg>
        <pc:spChg chg="del">
          <ac:chgData name="Gilberto Santos Junior" userId="96a7d4d18d04a675" providerId="LiveId" clId="{90526F09-9792-41ED-8ED1-0BD51AFF2494}" dt="2022-12-05T18:24:33.217" v="1307" actId="478"/>
          <ac:spMkLst>
            <pc:docMk/>
            <pc:sldMk cId="3269088548" sldId="1609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4:56.813" v="1334"/>
        <pc:sldMkLst>
          <pc:docMk/>
          <pc:sldMk cId="804132672" sldId="1610"/>
        </pc:sldMkLst>
        <pc:spChg chg="add mod">
          <ac:chgData name="Gilberto Santos Junior" userId="96a7d4d18d04a675" providerId="LiveId" clId="{90526F09-9792-41ED-8ED1-0BD51AFF2494}" dt="2022-12-05T18:24:56.813" v="1334"/>
          <ac:spMkLst>
            <pc:docMk/>
            <pc:sldMk cId="804132672" sldId="1610"/>
            <ac:spMk id="3" creationId="{5EE59A07-AD6F-2411-BF4C-AFEB785B9E32}"/>
          </ac:spMkLst>
        </pc:spChg>
        <pc:spChg chg="del">
          <ac:chgData name="Gilberto Santos Junior" userId="96a7d4d18d04a675" providerId="LiveId" clId="{90526F09-9792-41ED-8ED1-0BD51AFF2494}" dt="2022-12-05T18:24:56.439" v="1333" actId="478"/>
          <ac:spMkLst>
            <pc:docMk/>
            <pc:sldMk cId="804132672" sldId="161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5:26.114" v="1365" actId="255"/>
        <pc:sldMkLst>
          <pc:docMk/>
          <pc:sldMk cId="4250307261" sldId="1611"/>
        </pc:sldMkLst>
        <pc:spChg chg="add mod">
          <ac:chgData name="Gilberto Santos Junior" userId="96a7d4d18d04a675" providerId="LiveId" clId="{90526F09-9792-41ED-8ED1-0BD51AFF2494}" dt="2022-12-05T18:25:26.114" v="1365" actId="255"/>
          <ac:spMkLst>
            <pc:docMk/>
            <pc:sldMk cId="4250307261" sldId="1611"/>
            <ac:spMk id="5" creationId="{7022EE68-5B28-525A-4FD9-81FDA830691B}"/>
          </ac:spMkLst>
        </pc:spChg>
        <pc:spChg chg="del">
          <ac:chgData name="Gilberto Santos Junior" userId="96a7d4d18d04a675" providerId="LiveId" clId="{90526F09-9792-41ED-8ED1-0BD51AFF2494}" dt="2022-12-05T18:25:09.721" v="1335" actId="478"/>
          <ac:spMkLst>
            <pc:docMk/>
            <pc:sldMk cId="4250307261" sldId="1611"/>
            <ac:spMk id="8" creationId="{00000000-0000-0000-0000-000000000000}"/>
          </ac:spMkLst>
        </pc:spChg>
      </pc:sldChg>
      <pc:sldChg chg="addSp delSp modSp mod delAnim modAnim">
        <pc:chgData name="Gilberto Santos Junior" userId="96a7d4d18d04a675" providerId="LiveId" clId="{90526F09-9792-41ED-8ED1-0BD51AFF2494}" dt="2022-12-05T02:07:26.118" v="679"/>
        <pc:sldMkLst>
          <pc:docMk/>
          <pc:sldMk cId="873192309" sldId="1614"/>
        </pc:sldMkLst>
        <pc:graphicFrameChg chg="add del mod">
          <ac:chgData name="Gilberto Santos Junior" userId="96a7d4d18d04a675" providerId="LiveId" clId="{90526F09-9792-41ED-8ED1-0BD51AFF2494}" dt="2022-12-05T02:07:24.618" v="678" actId="478"/>
          <ac:graphicFrameMkLst>
            <pc:docMk/>
            <pc:sldMk cId="873192309" sldId="1614"/>
            <ac:graphicFrameMk id="2" creationId="{FC8BF2AE-79DA-F656-6E01-183CAEDC90EC}"/>
          </ac:graphicFrameMkLst>
        </pc:graphicFrameChg>
        <pc:graphicFrameChg chg="add mod">
          <ac:chgData name="Gilberto Santos Junior" userId="96a7d4d18d04a675" providerId="LiveId" clId="{90526F09-9792-41ED-8ED1-0BD51AFF2494}" dt="2022-12-05T02:07:26.118" v="679"/>
          <ac:graphicFrameMkLst>
            <pc:docMk/>
            <pc:sldMk cId="873192309" sldId="1614"/>
            <ac:graphicFrameMk id="3" creationId="{C18FECEF-9140-8221-FD9C-A16544B38D6D}"/>
          </ac:graphicFrameMkLst>
        </pc:graphicFrameChg>
      </pc:sldChg>
      <pc:sldChg chg="delSp mod">
        <pc:chgData name="Gilberto Santos Junior" userId="96a7d4d18d04a675" providerId="LiveId" clId="{90526F09-9792-41ED-8ED1-0BD51AFF2494}" dt="2022-12-05T00:57:52.299" v="100" actId="478"/>
        <pc:sldMkLst>
          <pc:docMk/>
          <pc:sldMk cId="3808447422" sldId="1615"/>
        </pc:sldMkLst>
        <pc:spChg chg="del">
          <ac:chgData name="Gilberto Santos Junior" userId="96a7d4d18d04a675" providerId="LiveId" clId="{90526F09-9792-41ED-8ED1-0BD51AFF2494}" dt="2022-12-05T00:57:52.299" v="100" actId="478"/>
          <ac:spMkLst>
            <pc:docMk/>
            <pc:sldMk cId="3808447422" sldId="1615"/>
            <ac:spMk id="13" creationId="{3C5CE783-C14C-2A56-12D3-81A59679E8A7}"/>
          </ac:spMkLst>
        </pc:spChg>
        <pc:spChg chg="del">
          <ac:chgData name="Gilberto Santos Junior" userId="96a7d4d18d04a675" providerId="LiveId" clId="{90526F09-9792-41ED-8ED1-0BD51AFF2494}" dt="2022-12-05T00:57:49.392" v="98" actId="478"/>
          <ac:spMkLst>
            <pc:docMk/>
            <pc:sldMk cId="3808447422" sldId="1615"/>
            <ac:spMk id="15" creationId="{23326BF2-B289-26DF-34DE-4608021E2146}"/>
          </ac:spMkLst>
        </pc:spChg>
        <pc:picChg chg="del">
          <ac:chgData name="Gilberto Santos Junior" userId="96a7d4d18d04a675" providerId="LiveId" clId="{90526F09-9792-41ED-8ED1-0BD51AFF2494}" dt="2022-12-05T00:57:50.544" v="99" actId="478"/>
          <ac:picMkLst>
            <pc:docMk/>
            <pc:sldMk cId="3808447422" sldId="1615"/>
            <ac:picMk id="12" creationId="{9291E33A-E73A-A6A5-B4CD-E886C318523A}"/>
          </ac:picMkLst>
        </pc:picChg>
        <pc:picChg chg="del">
          <ac:chgData name="Gilberto Santos Junior" userId="96a7d4d18d04a675" providerId="LiveId" clId="{90526F09-9792-41ED-8ED1-0BD51AFF2494}" dt="2022-12-05T00:57:48.001" v="97" actId="478"/>
          <ac:picMkLst>
            <pc:docMk/>
            <pc:sldMk cId="3808447422" sldId="1615"/>
            <ac:picMk id="14" creationId="{539E3E3D-13FD-9289-ABC0-87FAADD1104C}"/>
          </ac:picMkLst>
        </pc:picChg>
      </pc:sldChg>
      <pc:sldChg chg="addSp delSp modSp mod delAnim modAnim">
        <pc:chgData name="Gilberto Santos Junior" userId="96a7d4d18d04a675" providerId="LiveId" clId="{90526F09-9792-41ED-8ED1-0BD51AFF2494}" dt="2022-12-05T00:57:18.149" v="94" actId="21"/>
        <pc:sldMkLst>
          <pc:docMk/>
          <pc:sldMk cId="3019481395" sldId="1616"/>
        </pc:sldMkLst>
        <pc:graphicFrameChg chg="add mod">
          <ac:chgData name="Gilberto Santos Junior" userId="96a7d4d18d04a675" providerId="LiveId" clId="{90526F09-9792-41ED-8ED1-0BD51AFF2494}" dt="2022-12-05T00:56:54.537" v="90" actId="1037"/>
          <ac:graphicFrameMkLst>
            <pc:docMk/>
            <pc:sldMk cId="3019481395" sldId="1616"/>
            <ac:graphicFrameMk id="3" creationId="{0970556B-39DA-2358-A2BE-41E37620FD6C}"/>
          </ac:graphicFrameMkLst>
        </pc:graphicFrameChg>
        <pc:graphicFrameChg chg="add del mod">
          <ac:chgData name="Gilberto Santos Junior" userId="96a7d4d18d04a675" providerId="LiveId" clId="{90526F09-9792-41ED-8ED1-0BD51AFF2494}" dt="2022-12-05T00:57:18.149" v="94" actId="21"/>
          <ac:graphicFrameMkLst>
            <pc:docMk/>
            <pc:sldMk cId="3019481395" sldId="1616"/>
            <ac:graphicFrameMk id="4" creationId="{291A218D-AE0F-38BD-1E81-0EE435C13B38}"/>
          </ac:graphicFrameMkLst>
        </pc:graphicFrameChg>
      </pc:sldChg>
      <pc:sldChg chg="addSp modSp modAnim">
        <pc:chgData name="Gilberto Santos Junior" userId="96a7d4d18d04a675" providerId="LiveId" clId="{90526F09-9792-41ED-8ED1-0BD51AFF2494}" dt="2022-12-05T00:57:07.484" v="92"/>
        <pc:sldMkLst>
          <pc:docMk/>
          <pc:sldMk cId="3773299078" sldId="1617"/>
        </pc:sldMkLst>
        <pc:graphicFrameChg chg="add mod">
          <ac:chgData name="Gilberto Santos Junior" userId="96a7d4d18d04a675" providerId="LiveId" clId="{90526F09-9792-41ED-8ED1-0BD51AFF2494}" dt="2022-12-05T00:57:07.484" v="92"/>
          <ac:graphicFrameMkLst>
            <pc:docMk/>
            <pc:sldMk cId="3773299078" sldId="1617"/>
            <ac:graphicFrameMk id="3" creationId="{A7435D0A-8EDD-9136-9D48-7868B019FABB}"/>
          </ac:graphicFrameMkLst>
        </pc:graphicFrameChg>
      </pc:sldChg>
      <pc:sldChg chg="addSp delSp modSp mod delAnim modAnim">
        <pc:chgData name="Gilberto Santos Junior" userId="96a7d4d18d04a675" providerId="LiveId" clId="{90526F09-9792-41ED-8ED1-0BD51AFF2494}" dt="2022-12-05T02:07:15.891" v="677"/>
        <pc:sldMkLst>
          <pc:docMk/>
          <pc:sldMk cId="2595707151" sldId="1618"/>
        </pc:sldMkLst>
        <pc:graphicFrameChg chg="add mod">
          <ac:chgData name="Gilberto Santos Junior" userId="96a7d4d18d04a675" providerId="LiveId" clId="{90526F09-9792-41ED-8ED1-0BD51AFF2494}" dt="2022-12-05T02:07:15.891" v="677"/>
          <ac:graphicFrameMkLst>
            <pc:docMk/>
            <pc:sldMk cId="2595707151" sldId="1618"/>
            <ac:graphicFrameMk id="3" creationId="{42AA7B05-A069-0E92-1CC8-FFD3DAD633FE}"/>
          </ac:graphicFrameMkLst>
        </pc:graphicFrameChg>
        <pc:graphicFrameChg chg="add del mod">
          <ac:chgData name="Gilberto Santos Junior" userId="96a7d4d18d04a675" providerId="LiveId" clId="{90526F09-9792-41ED-8ED1-0BD51AFF2494}" dt="2022-12-05T00:57:23.932" v="96" actId="478"/>
          <ac:graphicFrameMkLst>
            <pc:docMk/>
            <pc:sldMk cId="2595707151" sldId="1618"/>
            <ac:graphicFrameMk id="3" creationId="{6862FD73-3BB1-467D-41CE-EC3FDEB7BD03}"/>
          </ac:graphicFrameMkLst>
        </pc:graphicFrameChg>
        <pc:graphicFrameChg chg="add del mod">
          <ac:chgData name="Gilberto Santos Junior" userId="96a7d4d18d04a675" providerId="LiveId" clId="{90526F09-9792-41ED-8ED1-0BD51AFF2494}" dt="2022-12-05T02:07:14.382" v="676" actId="478"/>
          <ac:graphicFrameMkLst>
            <pc:docMk/>
            <pc:sldMk cId="2595707151" sldId="1618"/>
            <ac:graphicFrameMk id="4" creationId="{8E41B611-89EB-7029-6989-6C3A8107D8BB}"/>
          </ac:graphicFrameMkLst>
        </pc:graphicFrameChg>
      </pc:sldChg>
      <pc:sldChg chg="addSp delSp modSp mod delAnim modAnim">
        <pc:chgData name="Gilberto Santos Junior" userId="96a7d4d18d04a675" providerId="LiveId" clId="{90526F09-9792-41ED-8ED1-0BD51AFF2494}" dt="2022-12-05T02:19:50.718" v="943" actId="21"/>
        <pc:sldMkLst>
          <pc:docMk/>
          <pc:sldMk cId="4128771858" sldId="1621"/>
        </pc:sldMkLst>
        <pc:graphicFrameChg chg="add del mod">
          <ac:chgData name="Gilberto Santos Junior" userId="96a7d4d18d04a675" providerId="LiveId" clId="{90526F09-9792-41ED-8ED1-0BD51AFF2494}" dt="2022-12-05T02:19:50.718" v="943" actId="21"/>
          <ac:graphicFrameMkLst>
            <pc:docMk/>
            <pc:sldMk cId="4128771858" sldId="1621"/>
            <ac:graphicFrameMk id="2" creationId="{FB13384E-A682-C570-5E23-0F2475675D90}"/>
          </ac:graphicFrameMkLst>
        </pc:graphicFrameChg>
        <pc:graphicFrameChg chg="add mod">
          <ac:chgData name="Gilberto Santos Junior" userId="96a7d4d18d04a675" providerId="LiveId" clId="{90526F09-9792-41ED-8ED1-0BD51AFF2494}" dt="2022-12-05T02:19:29.681" v="941"/>
          <ac:graphicFrameMkLst>
            <pc:docMk/>
            <pc:sldMk cId="4128771858" sldId="1621"/>
            <ac:graphicFrameMk id="4" creationId="{94B26855-CBBC-80D0-3921-146DC64F0511}"/>
          </ac:graphicFrameMkLst>
        </pc:graphicFrameChg>
      </pc:sldChg>
      <pc:sldChg chg="addSp modSp modAnim">
        <pc:chgData name="Gilberto Santos Junior" userId="96a7d4d18d04a675" providerId="LiveId" clId="{90526F09-9792-41ED-8ED1-0BD51AFF2494}" dt="2022-12-05T02:19:41.174" v="942"/>
        <pc:sldMkLst>
          <pc:docMk/>
          <pc:sldMk cId="3349204128" sldId="1622"/>
        </pc:sldMkLst>
        <pc:graphicFrameChg chg="add mod">
          <ac:chgData name="Gilberto Santos Junior" userId="96a7d4d18d04a675" providerId="LiveId" clId="{90526F09-9792-41ED-8ED1-0BD51AFF2494}" dt="2022-12-05T02:19:41.174" v="942"/>
          <ac:graphicFrameMkLst>
            <pc:docMk/>
            <pc:sldMk cId="3349204128" sldId="1622"/>
            <ac:graphicFrameMk id="2" creationId="{FC4D235C-83C3-A4BE-64E7-80D2348F626F}"/>
          </ac:graphicFrameMkLst>
        </pc:graphicFrameChg>
      </pc:sldChg>
      <pc:sldChg chg="addSp delSp modSp mod">
        <pc:chgData name="Gilberto Santos Junior" userId="96a7d4d18d04a675" providerId="LiveId" clId="{90526F09-9792-41ED-8ED1-0BD51AFF2494}" dt="2022-12-05T18:25:57.241" v="1369"/>
        <pc:sldMkLst>
          <pc:docMk/>
          <pc:sldMk cId="1737832124" sldId="1625"/>
        </pc:sldMkLst>
        <pc:spChg chg="add del mod">
          <ac:chgData name="Gilberto Santos Junior" userId="96a7d4d18d04a675" providerId="LiveId" clId="{90526F09-9792-41ED-8ED1-0BD51AFF2494}" dt="2022-12-05T18:25:49.729" v="1368" actId="478"/>
          <ac:spMkLst>
            <pc:docMk/>
            <pc:sldMk cId="1737832124" sldId="1625"/>
            <ac:spMk id="2" creationId="{5EE59A07-AD6F-2411-BF4C-AFEB785B9E32}"/>
          </ac:spMkLst>
        </pc:spChg>
        <pc:spChg chg="add mod">
          <ac:chgData name="Gilberto Santos Junior" userId="96a7d4d18d04a675" providerId="LiveId" clId="{90526F09-9792-41ED-8ED1-0BD51AFF2494}" dt="2022-12-05T18:25:57.241" v="1369"/>
          <ac:spMkLst>
            <pc:docMk/>
            <pc:sldMk cId="1737832124" sldId="1625"/>
            <ac:spMk id="3" creationId="{FE4123C5-9DC9-F322-114B-3998AA054A0F}"/>
          </ac:spMkLst>
        </pc:spChg>
        <pc:spChg chg="del">
          <ac:chgData name="Gilberto Santos Junior" userId="96a7d4d18d04a675" providerId="LiveId" clId="{90526F09-9792-41ED-8ED1-0BD51AFF2494}" dt="2022-12-05T18:25:47.134" v="1366" actId="478"/>
          <ac:spMkLst>
            <pc:docMk/>
            <pc:sldMk cId="1737832124" sldId="1625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6:03.385" v="1371"/>
        <pc:sldMkLst>
          <pc:docMk/>
          <pc:sldMk cId="409066651" sldId="1626"/>
        </pc:sldMkLst>
        <pc:spChg chg="add mod">
          <ac:chgData name="Gilberto Santos Junior" userId="96a7d4d18d04a675" providerId="LiveId" clId="{90526F09-9792-41ED-8ED1-0BD51AFF2494}" dt="2022-12-05T18:26:03.385" v="1371"/>
          <ac:spMkLst>
            <pc:docMk/>
            <pc:sldMk cId="409066651" sldId="1626"/>
            <ac:spMk id="2" creationId="{A9F81C77-1981-E7BC-5BE8-90433D1E5CA8}"/>
          </ac:spMkLst>
        </pc:spChg>
        <pc:spChg chg="del">
          <ac:chgData name="Gilberto Santos Junior" userId="96a7d4d18d04a675" providerId="LiveId" clId="{90526F09-9792-41ED-8ED1-0BD51AFF2494}" dt="2022-12-05T18:26:01.557" v="1370" actId="478"/>
          <ac:spMkLst>
            <pc:docMk/>
            <pc:sldMk cId="409066651" sldId="1626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6:07.961" v="1373"/>
        <pc:sldMkLst>
          <pc:docMk/>
          <pc:sldMk cId="1249642030" sldId="1627"/>
        </pc:sldMkLst>
        <pc:spChg chg="add mod">
          <ac:chgData name="Gilberto Santos Junior" userId="96a7d4d18d04a675" providerId="LiveId" clId="{90526F09-9792-41ED-8ED1-0BD51AFF2494}" dt="2022-12-05T18:26:07.961" v="1373"/>
          <ac:spMkLst>
            <pc:docMk/>
            <pc:sldMk cId="1249642030" sldId="1627"/>
            <ac:spMk id="2" creationId="{5CED3C16-7486-B585-5049-50703946D707}"/>
          </ac:spMkLst>
        </pc:spChg>
        <pc:spChg chg="del">
          <ac:chgData name="Gilberto Santos Junior" userId="96a7d4d18d04a675" providerId="LiveId" clId="{90526F09-9792-41ED-8ED1-0BD51AFF2494}" dt="2022-12-05T18:26:06.705" v="1372" actId="478"/>
          <ac:spMkLst>
            <pc:docMk/>
            <pc:sldMk cId="1249642030" sldId="1627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6:13.644" v="1375"/>
        <pc:sldMkLst>
          <pc:docMk/>
          <pc:sldMk cId="1800197015" sldId="1628"/>
        </pc:sldMkLst>
        <pc:spChg chg="add mod">
          <ac:chgData name="Gilberto Santos Junior" userId="96a7d4d18d04a675" providerId="LiveId" clId="{90526F09-9792-41ED-8ED1-0BD51AFF2494}" dt="2022-12-05T18:26:13.644" v="1375"/>
          <ac:spMkLst>
            <pc:docMk/>
            <pc:sldMk cId="1800197015" sldId="1628"/>
            <ac:spMk id="2" creationId="{992E7DDB-943B-4D4A-23F6-B547CA51C5D9}"/>
          </ac:spMkLst>
        </pc:spChg>
        <pc:spChg chg="del">
          <ac:chgData name="Gilberto Santos Junior" userId="96a7d4d18d04a675" providerId="LiveId" clId="{90526F09-9792-41ED-8ED1-0BD51AFF2494}" dt="2022-12-05T18:26:12.456" v="1374" actId="478"/>
          <ac:spMkLst>
            <pc:docMk/>
            <pc:sldMk cId="1800197015" sldId="1628"/>
            <ac:spMk id="8" creationId="{00000000-0000-0000-0000-000000000000}"/>
          </ac:spMkLst>
        </pc:spChg>
      </pc:sldChg>
      <pc:sldChg chg="addSp delSp modSp mod modAnim">
        <pc:chgData name="Gilberto Santos Junior" userId="96a7d4d18d04a675" providerId="LiveId" clId="{90526F09-9792-41ED-8ED1-0BD51AFF2494}" dt="2022-12-05T18:26:46.911" v="1381"/>
        <pc:sldMkLst>
          <pc:docMk/>
          <pc:sldMk cId="2833809749" sldId="1629"/>
        </pc:sldMkLst>
        <pc:spChg chg="add mod">
          <ac:chgData name="Gilberto Santos Junior" userId="96a7d4d18d04a675" providerId="LiveId" clId="{90526F09-9792-41ED-8ED1-0BD51AFF2494}" dt="2022-12-05T18:26:46.911" v="1381"/>
          <ac:spMkLst>
            <pc:docMk/>
            <pc:sldMk cId="2833809749" sldId="1629"/>
            <ac:spMk id="5" creationId="{11F6D7B0-B515-AB03-649A-BC2B8E25DCE6}"/>
          </ac:spMkLst>
        </pc:spChg>
        <pc:spChg chg="del">
          <ac:chgData name="Gilberto Santos Junior" userId="96a7d4d18d04a675" providerId="LiveId" clId="{90526F09-9792-41ED-8ED1-0BD51AFF2494}" dt="2022-12-05T18:26:46.432" v="1380" actId="478"/>
          <ac:spMkLst>
            <pc:docMk/>
            <pc:sldMk cId="2833809749" sldId="1629"/>
            <ac:spMk id="8" creationId="{00000000-0000-0000-0000-000000000000}"/>
          </ac:spMkLst>
        </pc:spChg>
        <pc:graphicFrameChg chg="add mod">
          <ac:chgData name="Gilberto Santos Junior" userId="96a7d4d18d04a675" providerId="LiveId" clId="{90526F09-9792-41ED-8ED1-0BD51AFF2494}" dt="2022-12-05T02:22:54.207" v="946"/>
          <ac:graphicFrameMkLst>
            <pc:docMk/>
            <pc:sldMk cId="2833809749" sldId="1629"/>
            <ac:graphicFrameMk id="2" creationId="{5958BB5F-4200-C123-4B06-108AC33BACC3}"/>
          </ac:graphicFrameMkLst>
        </pc:graphicFrameChg>
      </pc:sldChg>
      <pc:sldChg chg="addSp delSp modSp mod">
        <pc:chgData name="Gilberto Santos Junior" userId="96a7d4d18d04a675" providerId="LiveId" clId="{90526F09-9792-41ED-8ED1-0BD51AFF2494}" dt="2022-12-05T18:26:37.491" v="1377"/>
        <pc:sldMkLst>
          <pc:docMk/>
          <pc:sldMk cId="203181812" sldId="1630"/>
        </pc:sldMkLst>
        <pc:spChg chg="add mod">
          <ac:chgData name="Gilberto Santos Junior" userId="96a7d4d18d04a675" providerId="LiveId" clId="{90526F09-9792-41ED-8ED1-0BD51AFF2494}" dt="2022-12-05T18:26:37.491" v="1377"/>
          <ac:spMkLst>
            <pc:docMk/>
            <pc:sldMk cId="203181812" sldId="1630"/>
            <ac:spMk id="2" creationId="{356C4E32-843D-FC6F-AD27-9D55F08A5571}"/>
          </ac:spMkLst>
        </pc:spChg>
        <pc:spChg chg="del">
          <ac:chgData name="Gilberto Santos Junior" userId="96a7d4d18d04a675" providerId="LiveId" clId="{90526F09-9792-41ED-8ED1-0BD51AFF2494}" dt="2022-12-05T18:26:37.104" v="1376" actId="478"/>
          <ac:spMkLst>
            <pc:docMk/>
            <pc:sldMk cId="203181812" sldId="163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6:42.049" v="1379"/>
        <pc:sldMkLst>
          <pc:docMk/>
          <pc:sldMk cId="649214820" sldId="1631"/>
        </pc:sldMkLst>
        <pc:spChg chg="add mod">
          <ac:chgData name="Gilberto Santos Junior" userId="96a7d4d18d04a675" providerId="LiveId" clId="{90526F09-9792-41ED-8ED1-0BD51AFF2494}" dt="2022-12-05T18:26:42.049" v="1379"/>
          <ac:spMkLst>
            <pc:docMk/>
            <pc:sldMk cId="649214820" sldId="1631"/>
            <ac:spMk id="2" creationId="{5C6EFD16-A3FD-CCB9-A947-BF74B3E8F3F4}"/>
          </ac:spMkLst>
        </pc:spChg>
        <pc:spChg chg="del">
          <ac:chgData name="Gilberto Santos Junior" userId="96a7d4d18d04a675" providerId="LiveId" clId="{90526F09-9792-41ED-8ED1-0BD51AFF2494}" dt="2022-12-05T18:26:41.712" v="1378" actId="478"/>
          <ac:spMkLst>
            <pc:docMk/>
            <pc:sldMk cId="649214820" sldId="1631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6:54.740" v="1383"/>
        <pc:sldMkLst>
          <pc:docMk/>
          <pc:sldMk cId="2332713380" sldId="1632"/>
        </pc:sldMkLst>
        <pc:spChg chg="add mod">
          <ac:chgData name="Gilberto Santos Junior" userId="96a7d4d18d04a675" providerId="LiveId" clId="{90526F09-9792-41ED-8ED1-0BD51AFF2494}" dt="2022-12-05T18:26:54.740" v="1383"/>
          <ac:spMkLst>
            <pc:docMk/>
            <pc:sldMk cId="2332713380" sldId="1632"/>
            <ac:spMk id="2" creationId="{6105594E-2E0C-3394-7BA5-8A7F8E117AB9}"/>
          </ac:spMkLst>
        </pc:spChg>
        <pc:spChg chg="del">
          <ac:chgData name="Gilberto Santos Junior" userId="96a7d4d18d04a675" providerId="LiveId" clId="{90526F09-9792-41ED-8ED1-0BD51AFF2494}" dt="2022-12-05T18:26:54.187" v="1382" actId="478"/>
          <ac:spMkLst>
            <pc:docMk/>
            <pc:sldMk cId="2332713380" sldId="163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7:09.138" v="1385"/>
        <pc:sldMkLst>
          <pc:docMk/>
          <pc:sldMk cId="1882689319" sldId="1633"/>
        </pc:sldMkLst>
        <pc:spChg chg="add mod">
          <ac:chgData name="Gilberto Santos Junior" userId="96a7d4d18d04a675" providerId="LiveId" clId="{90526F09-9792-41ED-8ED1-0BD51AFF2494}" dt="2022-12-05T18:27:09.138" v="1385"/>
          <ac:spMkLst>
            <pc:docMk/>
            <pc:sldMk cId="1882689319" sldId="1633"/>
            <ac:spMk id="2" creationId="{7A32A662-7352-C209-81A0-A8C78A7ACE87}"/>
          </ac:spMkLst>
        </pc:spChg>
        <pc:spChg chg="del">
          <ac:chgData name="Gilberto Santos Junior" userId="96a7d4d18d04a675" providerId="LiveId" clId="{90526F09-9792-41ED-8ED1-0BD51AFF2494}" dt="2022-12-05T18:27:08.777" v="1384" actId="478"/>
          <ac:spMkLst>
            <pc:docMk/>
            <pc:sldMk cId="1882689319" sldId="1633"/>
            <ac:spMk id="8" creationId="{00000000-0000-0000-0000-000000000000}"/>
          </ac:spMkLst>
        </pc:spChg>
      </pc:sldChg>
      <pc:sldChg chg="addSp delSp modSp mod modAnim">
        <pc:chgData name="Gilberto Santos Junior" userId="96a7d4d18d04a675" providerId="LiveId" clId="{90526F09-9792-41ED-8ED1-0BD51AFF2494}" dt="2022-12-05T18:27:30.338" v="1393"/>
        <pc:sldMkLst>
          <pc:docMk/>
          <pc:sldMk cId="999848665" sldId="1634"/>
        </pc:sldMkLst>
        <pc:spChg chg="add mod">
          <ac:chgData name="Gilberto Santos Junior" userId="96a7d4d18d04a675" providerId="LiveId" clId="{90526F09-9792-41ED-8ED1-0BD51AFF2494}" dt="2022-12-05T18:27:30.338" v="1393"/>
          <ac:spMkLst>
            <pc:docMk/>
            <pc:sldMk cId="999848665" sldId="1634"/>
            <ac:spMk id="5" creationId="{E186E6AC-21D0-0E8D-572F-3FDD549D1BB1}"/>
          </ac:spMkLst>
        </pc:spChg>
        <pc:spChg chg="del">
          <ac:chgData name="Gilberto Santos Junior" userId="96a7d4d18d04a675" providerId="LiveId" clId="{90526F09-9792-41ED-8ED1-0BD51AFF2494}" dt="2022-12-05T18:27:30.071" v="1392" actId="478"/>
          <ac:spMkLst>
            <pc:docMk/>
            <pc:sldMk cId="999848665" sldId="1634"/>
            <ac:spMk id="8" creationId="{00000000-0000-0000-0000-000000000000}"/>
          </ac:spMkLst>
        </pc:spChg>
        <pc:graphicFrameChg chg="add mod">
          <ac:chgData name="Gilberto Santos Junior" userId="96a7d4d18d04a675" providerId="LiveId" clId="{90526F09-9792-41ED-8ED1-0BD51AFF2494}" dt="2022-12-05T02:23:09.083" v="947"/>
          <ac:graphicFrameMkLst>
            <pc:docMk/>
            <pc:sldMk cId="999848665" sldId="1634"/>
            <ac:graphicFrameMk id="2" creationId="{C5424F28-98FC-7C14-D71B-5138B4997099}"/>
          </ac:graphicFrameMkLst>
        </pc:graphicFrameChg>
      </pc:sldChg>
      <pc:sldChg chg="addSp delSp modSp mod">
        <pc:chgData name="Gilberto Santos Junior" userId="96a7d4d18d04a675" providerId="LiveId" clId="{90526F09-9792-41ED-8ED1-0BD51AFF2494}" dt="2022-12-05T18:27:22.719" v="1391"/>
        <pc:sldMkLst>
          <pc:docMk/>
          <pc:sldMk cId="223026655" sldId="1635"/>
        </pc:sldMkLst>
        <pc:spChg chg="add mod">
          <ac:chgData name="Gilberto Santos Junior" userId="96a7d4d18d04a675" providerId="LiveId" clId="{90526F09-9792-41ED-8ED1-0BD51AFF2494}" dt="2022-12-05T18:27:22.719" v="1391"/>
          <ac:spMkLst>
            <pc:docMk/>
            <pc:sldMk cId="223026655" sldId="1635"/>
            <ac:spMk id="2" creationId="{7B8C172C-EEBA-F34A-7694-DF1FACADB334}"/>
          </ac:spMkLst>
        </pc:spChg>
        <pc:spChg chg="del">
          <ac:chgData name="Gilberto Santos Junior" userId="96a7d4d18d04a675" providerId="LiveId" clId="{90526F09-9792-41ED-8ED1-0BD51AFF2494}" dt="2022-12-05T18:27:22.249" v="1390" actId="478"/>
          <ac:spMkLst>
            <pc:docMk/>
            <pc:sldMk cId="223026655" sldId="1635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7:18.165" v="1389"/>
        <pc:sldMkLst>
          <pc:docMk/>
          <pc:sldMk cId="2813367837" sldId="1636"/>
        </pc:sldMkLst>
        <pc:spChg chg="add mod">
          <ac:chgData name="Gilberto Santos Junior" userId="96a7d4d18d04a675" providerId="LiveId" clId="{90526F09-9792-41ED-8ED1-0BD51AFF2494}" dt="2022-12-05T18:27:18.165" v="1389"/>
          <ac:spMkLst>
            <pc:docMk/>
            <pc:sldMk cId="2813367837" sldId="1636"/>
            <ac:spMk id="2" creationId="{8C5B64F3-4684-A53A-BBCE-A43BA6E52AAB}"/>
          </ac:spMkLst>
        </pc:spChg>
        <pc:spChg chg="del">
          <ac:chgData name="Gilberto Santos Junior" userId="96a7d4d18d04a675" providerId="LiveId" clId="{90526F09-9792-41ED-8ED1-0BD51AFF2494}" dt="2022-12-05T18:27:17.847" v="1388" actId="478"/>
          <ac:spMkLst>
            <pc:docMk/>
            <pc:sldMk cId="2813367837" sldId="1636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7:13.272" v="1387"/>
        <pc:sldMkLst>
          <pc:docMk/>
          <pc:sldMk cId="4068494379" sldId="1637"/>
        </pc:sldMkLst>
        <pc:spChg chg="add mod">
          <ac:chgData name="Gilberto Santos Junior" userId="96a7d4d18d04a675" providerId="LiveId" clId="{90526F09-9792-41ED-8ED1-0BD51AFF2494}" dt="2022-12-05T18:27:13.272" v="1387"/>
          <ac:spMkLst>
            <pc:docMk/>
            <pc:sldMk cId="4068494379" sldId="1637"/>
            <ac:spMk id="2" creationId="{CCA0B948-8534-F08F-2A5E-E0729DD90796}"/>
          </ac:spMkLst>
        </pc:spChg>
        <pc:spChg chg="del">
          <ac:chgData name="Gilberto Santos Junior" userId="96a7d4d18d04a675" providerId="LiveId" clId="{90526F09-9792-41ED-8ED1-0BD51AFF2494}" dt="2022-12-05T18:27:12.912" v="1386" actId="478"/>
          <ac:spMkLst>
            <pc:docMk/>
            <pc:sldMk cId="4068494379" sldId="1637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7:35.708" v="1395"/>
        <pc:sldMkLst>
          <pc:docMk/>
          <pc:sldMk cId="256429675" sldId="1638"/>
        </pc:sldMkLst>
        <pc:spChg chg="add mod">
          <ac:chgData name="Gilberto Santos Junior" userId="96a7d4d18d04a675" providerId="LiveId" clId="{90526F09-9792-41ED-8ED1-0BD51AFF2494}" dt="2022-12-05T18:27:35.708" v="1395"/>
          <ac:spMkLst>
            <pc:docMk/>
            <pc:sldMk cId="256429675" sldId="1638"/>
            <ac:spMk id="2" creationId="{6E1C6195-8CEF-8419-5C1C-602F860A4A5D}"/>
          </ac:spMkLst>
        </pc:spChg>
        <pc:spChg chg="del">
          <ac:chgData name="Gilberto Santos Junior" userId="96a7d4d18d04a675" providerId="LiveId" clId="{90526F09-9792-41ED-8ED1-0BD51AFF2494}" dt="2022-12-05T18:27:35.404" v="1394" actId="478"/>
          <ac:spMkLst>
            <pc:docMk/>
            <pc:sldMk cId="256429675" sldId="1638"/>
            <ac:spMk id="8" creationId="{00000000-0000-0000-0000-000000000000}"/>
          </ac:spMkLst>
        </pc:spChg>
      </pc:sldChg>
      <pc:sldChg chg="addSp delSp modSp mod modAnim">
        <pc:chgData name="Gilberto Santos Junior" userId="96a7d4d18d04a675" providerId="LiveId" clId="{90526F09-9792-41ED-8ED1-0BD51AFF2494}" dt="2022-12-05T18:28:00.767" v="1405"/>
        <pc:sldMkLst>
          <pc:docMk/>
          <pc:sldMk cId="710531726" sldId="1639"/>
        </pc:sldMkLst>
        <pc:spChg chg="add mod">
          <ac:chgData name="Gilberto Santos Junior" userId="96a7d4d18d04a675" providerId="LiveId" clId="{90526F09-9792-41ED-8ED1-0BD51AFF2494}" dt="2022-12-05T18:28:00.767" v="1405"/>
          <ac:spMkLst>
            <pc:docMk/>
            <pc:sldMk cId="710531726" sldId="1639"/>
            <ac:spMk id="5" creationId="{6812BD1A-5604-D597-9B89-F33A7946AA34}"/>
          </ac:spMkLst>
        </pc:spChg>
        <pc:spChg chg="del">
          <ac:chgData name="Gilberto Santos Junior" userId="96a7d4d18d04a675" providerId="LiveId" clId="{90526F09-9792-41ED-8ED1-0BD51AFF2494}" dt="2022-12-05T18:28:00.431" v="1404" actId="478"/>
          <ac:spMkLst>
            <pc:docMk/>
            <pc:sldMk cId="710531726" sldId="1639"/>
            <ac:spMk id="8" creationId="{00000000-0000-0000-0000-000000000000}"/>
          </ac:spMkLst>
        </pc:spChg>
        <pc:graphicFrameChg chg="add mod">
          <ac:chgData name="Gilberto Santos Junior" userId="96a7d4d18d04a675" providerId="LiveId" clId="{90526F09-9792-41ED-8ED1-0BD51AFF2494}" dt="2022-12-05T02:23:17.190" v="948"/>
          <ac:graphicFrameMkLst>
            <pc:docMk/>
            <pc:sldMk cId="710531726" sldId="1639"/>
            <ac:graphicFrameMk id="2" creationId="{7CFDC597-46BA-BFC2-D0A9-ED7FFC0056AC}"/>
          </ac:graphicFrameMkLst>
        </pc:graphicFrameChg>
      </pc:sldChg>
      <pc:sldChg chg="addSp delSp modSp mod">
        <pc:chgData name="Gilberto Santos Junior" userId="96a7d4d18d04a675" providerId="LiveId" clId="{90526F09-9792-41ED-8ED1-0BD51AFF2494}" dt="2022-12-05T18:27:56.441" v="1403"/>
        <pc:sldMkLst>
          <pc:docMk/>
          <pc:sldMk cId="2177116490" sldId="1640"/>
        </pc:sldMkLst>
        <pc:spChg chg="add mod">
          <ac:chgData name="Gilberto Santos Junior" userId="96a7d4d18d04a675" providerId="LiveId" clId="{90526F09-9792-41ED-8ED1-0BD51AFF2494}" dt="2022-12-05T18:27:56.441" v="1403"/>
          <ac:spMkLst>
            <pc:docMk/>
            <pc:sldMk cId="2177116490" sldId="1640"/>
            <ac:spMk id="2" creationId="{90E12372-7257-D26E-094A-826A0D9A9D4A}"/>
          </ac:spMkLst>
        </pc:spChg>
        <pc:spChg chg="del">
          <ac:chgData name="Gilberto Santos Junior" userId="96a7d4d18d04a675" providerId="LiveId" clId="{90526F09-9792-41ED-8ED1-0BD51AFF2494}" dt="2022-12-05T18:27:56.097" v="1402" actId="478"/>
          <ac:spMkLst>
            <pc:docMk/>
            <pc:sldMk cId="2177116490" sldId="164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7:51.302" v="1401"/>
        <pc:sldMkLst>
          <pc:docMk/>
          <pc:sldMk cId="1386849849" sldId="1641"/>
        </pc:sldMkLst>
        <pc:spChg chg="add mod">
          <ac:chgData name="Gilberto Santos Junior" userId="96a7d4d18d04a675" providerId="LiveId" clId="{90526F09-9792-41ED-8ED1-0BD51AFF2494}" dt="2022-12-05T18:27:51.302" v="1401"/>
          <ac:spMkLst>
            <pc:docMk/>
            <pc:sldMk cId="1386849849" sldId="1641"/>
            <ac:spMk id="2" creationId="{60754666-B12C-7FAF-1B8D-35CC76ACCE62}"/>
          </ac:spMkLst>
        </pc:spChg>
        <pc:spChg chg="del">
          <ac:chgData name="Gilberto Santos Junior" userId="96a7d4d18d04a675" providerId="LiveId" clId="{90526F09-9792-41ED-8ED1-0BD51AFF2494}" dt="2022-12-05T18:27:50.960" v="1400" actId="478"/>
          <ac:spMkLst>
            <pc:docMk/>
            <pc:sldMk cId="1386849849" sldId="1641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7:47.091" v="1399"/>
        <pc:sldMkLst>
          <pc:docMk/>
          <pc:sldMk cId="2230271743" sldId="1642"/>
        </pc:sldMkLst>
        <pc:spChg chg="add mod">
          <ac:chgData name="Gilberto Santos Junior" userId="96a7d4d18d04a675" providerId="LiveId" clId="{90526F09-9792-41ED-8ED1-0BD51AFF2494}" dt="2022-12-05T18:27:47.091" v="1399"/>
          <ac:spMkLst>
            <pc:docMk/>
            <pc:sldMk cId="2230271743" sldId="1642"/>
            <ac:spMk id="2" creationId="{4D1F4F84-069E-00DB-C90C-DDAA1A7F504B}"/>
          </ac:spMkLst>
        </pc:spChg>
        <pc:spChg chg="del">
          <ac:chgData name="Gilberto Santos Junior" userId="96a7d4d18d04a675" providerId="LiveId" clId="{90526F09-9792-41ED-8ED1-0BD51AFF2494}" dt="2022-12-05T18:27:46.587" v="1398" actId="478"/>
          <ac:spMkLst>
            <pc:docMk/>
            <pc:sldMk cId="2230271743" sldId="164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7:40.488" v="1397"/>
        <pc:sldMkLst>
          <pc:docMk/>
          <pc:sldMk cId="319245592" sldId="1643"/>
        </pc:sldMkLst>
        <pc:spChg chg="add mod">
          <ac:chgData name="Gilberto Santos Junior" userId="96a7d4d18d04a675" providerId="LiveId" clId="{90526F09-9792-41ED-8ED1-0BD51AFF2494}" dt="2022-12-05T18:27:40.488" v="1397"/>
          <ac:spMkLst>
            <pc:docMk/>
            <pc:sldMk cId="319245592" sldId="1643"/>
            <ac:spMk id="2" creationId="{F6BEEB1D-E083-665C-D7AA-235BB5C11805}"/>
          </ac:spMkLst>
        </pc:spChg>
        <pc:spChg chg="del">
          <ac:chgData name="Gilberto Santos Junior" userId="96a7d4d18d04a675" providerId="LiveId" clId="{90526F09-9792-41ED-8ED1-0BD51AFF2494}" dt="2022-12-05T18:27:40.143" v="1396" actId="478"/>
          <ac:spMkLst>
            <pc:docMk/>
            <pc:sldMk cId="319245592" sldId="164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8:06.294" v="1407"/>
        <pc:sldMkLst>
          <pc:docMk/>
          <pc:sldMk cId="788878473" sldId="1644"/>
        </pc:sldMkLst>
        <pc:spChg chg="add mod">
          <ac:chgData name="Gilberto Santos Junior" userId="96a7d4d18d04a675" providerId="LiveId" clId="{90526F09-9792-41ED-8ED1-0BD51AFF2494}" dt="2022-12-05T18:28:06.294" v="1407"/>
          <ac:spMkLst>
            <pc:docMk/>
            <pc:sldMk cId="788878473" sldId="1644"/>
            <ac:spMk id="2" creationId="{CB8382BB-3E09-5EAD-BD5B-27C10218D721}"/>
          </ac:spMkLst>
        </pc:spChg>
        <pc:spChg chg="del">
          <ac:chgData name="Gilberto Santos Junior" userId="96a7d4d18d04a675" providerId="LiveId" clId="{90526F09-9792-41ED-8ED1-0BD51AFF2494}" dt="2022-12-05T18:28:05.864" v="1406" actId="478"/>
          <ac:spMkLst>
            <pc:docMk/>
            <pc:sldMk cId="788878473" sldId="1644"/>
            <ac:spMk id="8" creationId="{00000000-0000-0000-0000-000000000000}"/>
          </ac:spMkLst>
        </pc:spChg>
      </pc:sldChg>
      <pc:sldChg chg="addSp delSp modSp mod modAnim">
        <pc:chgData name="Gilberto Santos Junior" userId="96a7d4d18d04a675" providerId="LiveId" clId="{90526F09-9792-41ED-8ED1-0BD51AFF2494}" dt="2022-12-05T18:29:23.401" v="1417"/>
        <pc:sldMkLst>
          <pc:docMk/>
          <pc:sldMk cId="1336516095" sldId="1645"/>
        </pc:sldMkLst>
        <pc:spChg chg="add mod">
          <ac:chgData name="Gilberto Santos Junior" userId="96a7d4d18d04a675" providerId="LiveId" clId="{90526F09-9792-41ED-8ED1-0BD51AFF2494}" dt="2022-12-05T18:29:23.401" v="1417"/>
          <ac:spMkLst>
            <pc:docMk/>
            <pc:sldMk cId="1336516095" sldId="1645"/>
            <ac:spMk id="5" creationId="{8B0E3A38-69AC-D0C9-1314-EBB2FCCA5E5D}"/>
          </ac:spMkLst>
        </pc:spChg>
        <pc:spChg chg="del">
          <ac:chgData name="Gilberto Santos Junior" userId="96a7d4d18d04a675" providerId="LiveId" clId="{90526F09-9792-41ED-8ED1-0BD51AFF2494}" dt="2022-12-05T18:29:21.254" v="1416" actId="478"/>
          <ac:spMkLst>
            <pc:docMk/>
            <pc:sldMk cId="1336516095" sldId="1645"/>
            <ac:spMk id="8" creationId="{00000000-0000-0000-0000-000000000000}"/>
          </ac:spMkLst>
        </pc:spChg>
        <pc:graphicFrameChg chg="add mod">
          <ac:chgData name="Gilberto Santos Junior" userId="96a7d4d18d04a675" providerId="LiveId" clId="{90526F09-9792-41ED-8ED1-0BD51AFF2494}" dt="2022-12-05T02:23:28.104" v="949"/>
          <ac:graphicFrameMkLst>
            <pc:docMk/>
            <pc:sldMk cId="1336516095" sldId="1645"/>
            <ac:graphicFrameMk id="2" creationId="{1295E80B-7B40-CF37-399C-9F79F8BF4C4D}"/>
          </ac:graphicFrameMkLst>
        </pc:graphicFrameChg>
      </pc:sldChg>
      <pc:sldChg chg="addSp delSp modSp mod">
        <pc:chgData name="Gilberto Santos Junior" userId="96a7d4d18d04a675" providerId="LiveId" clId="{90526F09-9792-41ED-8ED1-0BD51AFF2494}" dt="2022-12-05T18:29:12.191" v="1415"/>
        <pc:sldMkLst>
          <pc:docMk/>
          <pc:sldMk cId="2976163602" sldId="1646"/>
        </pc:sldMkLst>
        <pc:spChg chg="add mod">
          <ac:chgData name="Gilberto Santos Junior" userId="96a7d4d18d04a675" providerId="LiveId" clId="{90526F09-9792-41ED-8ED1-0BD51AFF2494}" dt="2022-12-05T18:29:12.191" v="1415"/>
          <ac:spMkLst>
            <pc:docMk/>
            <pc:sldMk cId="2976163602" sldId="1646"/>
            <ac:spMk id="2" creationId="{DEE363B2-80BD-1508-EF0B-763450EB59D0}"/>
          </ac:spMkLst>
        </pc:spChg>
        <pc:spChg chg="del">
          <ac:chgData name="Gilberto Santos Junior" userId="96a7d4d18d04a675" providerId="LiveId" clId="{90526F09-9792-41ED-8ED1-0BD51AFF2494}" dt="2022-12-05T18:29:11.729" v="1414" actId="478"/>
          <ac:spMkLst>
            <pc:docMk/>
            <pc:sldMk cId="2976163602" sldId="1646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8:21.110" v="1413"/>
        <pc:sldMkLst>
          <pc:docMk/>
          <pc:sldMk cId="423994804" sldId="1647"/>
        </pc:sldMkLst>
        <pc:spChg chg="add mod">
          <ac:chgData name="Gilberto Santos Junior" userId="96a7d4d18d04a675" providerId="LiveId" clId="{90526F09-9792-41ED-8ED1-0BD51AFF2494}" dt="2022-12-05T18:28:21.110" v="1413"/>
          <ac:spMkLst>
            <pc:docMk/>
            <pc:sldMk cId="423994804" sldId="1647"/>
            <ac:spMk id="2" creationId="{62A0D958-5F83-EDE0-D541-276D0840A4AC}"/>
          </ac:spMkLst>
        </pc:spChg>
        <pc:spChg chg="del">
          <ac:chgData name="Gilberto Santos Junior" userId="96a7d4d18d04a675" providerId="LiveId" clId="{90526F09-9792-41ED-8ED1-0BD51AFF2494}" dt="2022-12-05T18:28:20.832" v="1412" actId="478"/>
          <ac:spMkLst>
            <pc:docMk/>
            <pc:sldMk cId="423994804" sldId="1647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8:16.650" v="1411"/>
        <pc:sldMkLst>
          <pc:docMk/>
          <pc:sldMk cId="3006550387" sldId="1648"/>
        </pc:sldMkLst>
        <pc:spChg chg="add mod">
          <ac:chgData name="Gilberto Santos Junior" userId="96a7d4d18d04a675" providerId="LiveId" clId="{90526F09-9792-41ED-8ED1-0BD51AFF2494}" dt="2022-12-05T18:28:16.650" v="1411"/>
          <ac:spMkLst>
            <pc:docMk/>
            <pc:sldMk cId="3006550387" sldId="1648"/>
            <ac:spMk id="2" creationId="{0E171C32-EA1B-FACA-3E13-A4EFB22C7F94}"/>
          </ac:spMkLst>
        </pc:spChg>
        <pc:spChg chg="del">
          <ac:chgData name="Gilberto Santos Junior" userId="96a7d4d18d04a675" providerId="LiveId" clId="{90526F09-9792-41ED-8ED1-0BD51AFF2494}" dt="2022-12-05T18:28:16.288" v="1410" actId="478"/>
          <ac:spMkLst>
            <pc:docMk/>
            <pc:sldMk cId="3006550387" sldId="1648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8:10.775" v="1409"/>
        <pc:sldMkLst>
          <pc:docMk/>
          <pc:sldMk cId="1369968713" sldId="1649"/>
        </pc:sldMkLst>
        <pc:spChg chg="add mod">
          <ac:chgData name="Gilberto Santos Junior" userId="96a7d4d18d04a675" providerId="LiveId" clId="{90526F09-9792-41ED-8ED1-0BD51AFF2494}" dt="2022-12-05T18:28:10.775" v="1409"/>
          <ac:spMkLst>
            <pc:docMk/>
            <pc:sldMk cId="1369968713" sldId="1649"/>
            <ac:spMk id="2" creationId="{CC2557FC-54B8-D260-808C-96B4F0C60A57}"/>
          </ac:spMkLst>
        </pc:spChg>
        <pc:spChg chg="del">
          <ac:chgData name="Gilberto Santos Junior" userId="96a7d4d18d04a675" providerId="LiveId" clId="{90526F09-9792-41ED-8ED1-0BD51AFF2494}" dt="2022-12-05T18:28:10.429" v="1408" actId="478"/>
          <ac:spMkLst>
            <pc:docMk/>
            <pc:sldMk cId="1369968713" sldId="1649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9:30.158" v="1419"/>
        <pc:sldMkLst>
          <pc:docMk/>
          <pc:sldMk cId="2392271468" sldId="1650"/>
        </pc:sldMkLst>
        <pc:spChg chg="add mod">
          <ac:chgData name="Gilberto Santos Junior" userId="96a7d4d18d04a675" providerId="LiveId" clId="{90526F09-9792-41ED-8ED1-0BD51AFF2494}" dt="2022-12-05T18:29:30.158" v="1419"/>
          <ac:spMkLst>
            <pc:docMk/>
            <pc:sldMk cId="2392271468" sldId="1650"/>
            <ac:spMk id="2" creationId="{A08518BD-4FC1-E401-C73E-7292651B026C}"/>
          </ac:spMkLst>
        </pc:spChg>
        <pc:spChg chg="del">
          <ac:chgData name="Gilberto Santos Junior" userId="96a7d4d18d04a675" providerId="LiveId" clId="{90526F09-9792-41ED-8ED1-0BD51AFF2494}" dt="2022-12-05T18:29:29.872" v="1418" actId="478"/>
          <ac:spMkLst>
            <pc:docMk/>
            <pc:sldMk cId="2392271468" sldId="165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9:36.118" v="1421"/>
        <pc:sldMkLst>
          <pc:docMk/>
          <pc:sldMk cId="2321571114" sldId="1651"/>
        </pc:sldMkLst>
        <pc:spChg chg="add mod">
          <ac:chgData name="Gilberto Santos Junior" userId="96a7d4d18d04a675" providerId="LiveId" clId="{90526F09-9792-41ED-8ED1-0BD51AFF2494}" dt="2022-12-05T18:29:36.118" v="1421"/>
          <ac:spMkLst>
            <pc:docMk/>
            <pc:sldMk cId="2321571114" sldId="1651"/>
            <ac:spMk id="2" creationId="{D16A3CF1-465A-BFFE-07B8-6462BD9937D3}"/>
          </ac:spMkLst>
        </pc:spChg>
        <pc:spChg chg="del">
          <ac:chgData name="Gilberto Santos Junior" userId="96a7d4d18d04a675" providerId="LiveId" clId="{90526F09-9792-41ED-8ED1-0BD51AFF2494}" dt="2022-12-05T18:29:35.823" v="1420" actId="478"/>
          <ac:spMkLst>
            <pc:docMk/>
            <pc:sldMk cId="2321571114" sldId="1651"/>
            <ac:spMk id="8" creationId="{00000000-0000-0000-0000-000000000000}"/>
          </ac:spMkLst>
        </pc:spChg>
      </pc:sldChg>
      <pc:sldChg chg="addSp delSp modSp mod modAnim">
        <pc:chgData name="Gilberto Santos Junior" userId="96a7d4d18d04a675" providerId="LiveId" clId="{90526F09-9792-41ED-8ED1-0BD51AFF2494}" dt="2022-12-05T18:30:01.243" v="1429"/>
        <pc:sldMkLst>
          <pc:docMk/>
          <pc:sldMk cId="341449357" sldId="1652"/>
        </pc:sldMkLst>
        <pc:spChg chg="add mod">
          <ac:chgData name="Gilberto Santos Junior" userId="96a7d4d18d04a675" providerId="LiveId" clId="{90526F09-9792-41ED-8ED1-0BD51AFF2494}" dt="2022-12-05T18:30:01.243" v="1429"/>
          <ac:spMkLst>
            <pc:docMk/>
            <pc:sldMk cId="341449357" sldId="1652"/>
            <ac:spMk id="5" creationId="{57CB2771-1FB6-CE8D-7EF5-CDC6C7E6E62F}"/>
          </ac:spMkLst>
        </pc:spChg>
        <pc:spChg chg="del">
          <ac:chgData name="Gilberto Santos Junior" userId="96a7d4d18d04a675" providerId="LiveId" clId="{90526F09-9792-41ED-8ED1-0BD51AFF2494}" dt="2022-12-05T18:30:00.844" v="1428" actId="478"/>
          <ac:spMkLst>
            <pc:docMk/>
            <pc:sldMk cId="341449357" sldId="1652"/>
            <ac:spMk id="8" creationId="{00000000-0000-0000-0000-000000000000}"/>
          </ac:spMkLst>
        </pc:spChg>
        <pc:graphicFrameChg chg="add mod">
          <ac:chgData name="Gilberto Santos Junior" userId="96a7d4d18d04a675" providerId="LiveId" clId="{90526F09-9792-41ED-8ED1-0BD51AFF2494}" dt="2022-12-05T02:23:38.348" v="950"/>
          <ac:graphicFrameMkLst>
            <pc:docMk/>
            <pc:sldMk cId="341449357" sldId="1652"/>
            <ac:graphicFrameMk id="2" creationId="{C7465B9B-554E-238F-04A8-B106F203C26E}"/>
          </ac:graphicFrameMkLst>
        </pc:graphicFrameChg>
      </pc:sldChg>
      <pc:sldChg chg="addSp delSp modSp mod">
        <pc:chgData name="Gilberto Santos Junior" userId="96a7d4d18d04a675" providerId="LiveId" clId="{90526F09-9792-41ED-8ED1-0BD51AFF2494}" dt="2022-12-05T18:29:57.260" v="1427"/>
        <pc:sldMkLst>
          <pc:docMk/>
          <pc:sldMk cId="2713806096" sldId="1653"/>
        </pc:sldMkLst>
        <pc:spChg chg="add mod">
          <ac:chgData name="Gilberto Santos Junior" userId="96a7d4d18d04a675" providerId="LiveId" clId="{90526F09-9792-41ED-8ED1-0BD51AFF2494}" dt="2022-12-05T18:29:57.260" v="1427"/>
          <ac:spMkLst>
            <pc:docMk/>
            <pc:sldMk cId="2713806096" sldId="1653"/>
            <ac:spMk id="2" creationId="{545E353A-F42F-A386-BA96-108A85C5A60B}"/>
          </ac:spMkLst>
        </pc:spChg>
        <pc:spChg chg="del">
          <ac:chgData name="Gilberto Santos Junior" userId="96a7d4d18d04a675" providerId="LiveId" clId="{90526F09-9792-41ED-8ED1-0BD51AFF2494}" dt="2022-12-05T18:29:56.928" v="1426" actId="478"/>
          <ac:spMkLst>
            <pc:docMk/>
            <pc:sldMk cId="2713806096" sldId="165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9:50.129" v="1425"/>
        <pc:sldMkLst>
          <pc:docMk/>
          <pc:sldMk cId="3288267346" sldId="1654"/>
        </pc:sldMkLst>
        <pc:spChg chg="add mod">
          <ac:chgData name="Gilberto Santos Junior" userId="96a7d4d18d04a675" providerId="LiveId" clId="{90526F09-9792-41ED-8ED1-0BD51AFF2494}" dt="2022-12-05T18:29:50.129" v="1425"/>
          <ac:spMkLst>
            <pc:docMk/>
            <pc:sldMk cId="3288267346" sldId="1654"/>
            <ac:spMk id="2" creationId="{763671D3-A3A5-22B4-59D3-B39AF96F5822}"/>
          </ac:spMkLst>
        </pc:spChg>
        <pc:spChg chg="del">
          <ac:chgData name="Gilberto Santos Junior" userId="96a7d4d18d04a675" providerId="LiveId" clId="{90526F09-9792-41ED-8ED1-0BD51AFF2494}" dt="2022-12-05T18:29:49.656" v="1424" actId="478"/>
          <ac:spMkLst>
            <pc:docMk/>
            <pc:sldMk cId="3288267346" sldId="1654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90526F09-9792-41ED-8ED1-0BD51AFF2494}" dt="2022-12-05T18:29:41.999" v="1423"/>
        <pc:sldMkLst>
          <pc:docMk/>
          <pc:sldMk cId="2929005457" sldId="1655"/>
        </pc:sldMkLst>
        <pc:spChg chg="add mod">
          <ac:chgData name="Gilberto Santos Junior" userId="96a7d4d18d04a675" providerId="LiveId" clId="{90526F09-9792-41ED-8ED1-0BD51AFF2494}" dt="2022-12-05T18:29:41.999" v="1423"/>
          <ac:spMkLst>
            <pc:docMk/>
            <pc:sldMk cId="2929005457" sldId="1655"/>
            <ac:spMk id="2" creationId="{33C77CA8-A0FD-8E86-0293-B59446418690}"/>
          </ac:spMkLst>
        </pc:spChg>
        <pc:spChg chg="del">
          <ac:chgData name="Gilberto Santos Junior" userId="96a7d4d18d04a675" providerId="LiveId" clId="{90526F09-9792-41ED-8ED1-0BD51AFF2494}" dt="2022-12-05T18:29:41.637" v="1422" actId="478"/>
          <ac:spMkLst>
            <pc:docMk/>
            <pc:sldMk cId="2929005457" sldId="1655"/>
            <ac:spMk id="8" creationId="{00000000-0000-0000-0000-000000000000}"/>
          </ac:spMkLst>
        </pc:spChg>
      </pc:sldChg>
      <pc:sldChg chg="addSp delSp modSp add mod">
        <pc:chgData name="Gilberto Santos Junior" userId="96a7d4d18d04a675" providerId="LiveId" clId="{90526F09-9792-41ED-8ED1-0BD51AFF2494}" dt="2022-12-05T18:20:42.537" v="1227"/>
        <pc:sldMkLst>
          <pc:docMk/>
          <pc:sldMk cId="835492898" sldId="1657"/>
        </pc:sldMkLst>
        <pc:spChg chg="add mod">
          <ac:chgData name="Gilberto Santos Junior" userId="96a7d4d18d04a675" providerId="LiveId" clId="{90526F09-9792-41ED-8ED1-0BD51AFF2494}" dt="2022-12-05T18:20:42.537" v="1227"/>
          <ac:spMkLst>
            <pc:docMk/>
            <pc:sldMk cId="835492898" sldId="1657"/>
            <ac:spMk id="2" creationId="{C258D7D6-FE14-4915-F376-FB586A8E24E0}"/>
          </ac:spMkLst>
        </pc:spChg>
        <pc:spChg chg="del">
          <ac:chgData name="Gilberto Santos Junior" userId="96a7d4d18d04a675" providerId="LiveId" clId="{90526F09-9792-41ED-8ED1-0BD51AFF2494}" dt="2022-12-05T18:20:41.544" v="1226" actId="478"/>
          <ac:spMkLst>
            <pc:docMk/>
            <pc:sldMk cId="835492898" sldId="1657"/>
            <ac:spMk id="5" creationId="{8900CB94-94D6-46F7-A365-8712EB571957}"/>
          </ac:spMkLst>
        </pc:spChg>
      </pc:sldChg>
    </pc:docChg>
  </pc:docChgLst>
  <pc:docChgLst>
    <pc:chgData name="Gilberto Santos Junior" userId="96a7d4d18d04a675" providerId="LiveId" clId="{539EDD7E-ED5B-43A3-B892-74229E7B7737}"/>
    <pc:docChg chg="undo redo custSel addSld delSld modSld sldOrd addSection modSection">
      <pc:chgData name="Gilberto Santos Junior" userId="96a7d4d18d04a675" providerId="LiveId" clId="{539EDD7E-ED5B-43A3-B892-74229E7B7737}" dt="2022-07-24T03:01:20.260" v="1389" actId="1076"/>
      <pc:docMkLst>
        <pc:docMk/>
      </pc:docMkLst>
      <pc:sldChg chg="ord">
        <pc:chgData name="Gilberto Santos Junior" userId="96a7d4d18d04a675" providerId="LiveId" clId="{539EDD7E-ED5B-43A3-B892-74229E7B7737}" dt="2022-05-20T21:37:36.820" v="231"/>
        <pc:sldMkLst>
          <pc:docMk/>
          <pc:sldMk cId="1351481809" sldId="259"/>
        </pc:sldMkLst>
      </pc:sldChg>
      <pc:sldChg chg="addSp modSp">
        <pc:chgData name="Gilberto Santos Junior" userId="96a7d4d18d04a675" providerId="LiveId" clId="{539EDD7E-ED5B-43A3-B892-74229E7B7737}" dt="2022-07-14T19:13:09.923" v="1211"/>
        <pc:sldMkLst>
          <pc:docMk/>
          <pc:sldMk cId="1916597266" sldId="284"/>
        </pc:sldMkLst>
        <pc:spChg chg="mod">
          <ac:chgData name="Gilberto Santos Junior" userId="96a7d4d18d04a675" providerId="LiveId" clId="{539EDD7E-ED5B-43A3-B892-74229E7B7737}" dt="2022-06-03T21:41:31.226" v="626"/>
          <ac:spMkLst>
            <pc:docMk/>
            <pc:sldMk cId="1916597266" sldId="284"/>
            <ac:spMk id="6" creationId="{7C7BD757-3E68-F62E-6B26-10A0C9EEFAA0}"/>
          </ac:spMkLst>
        </pc:spChg>
        <pc:spChg chg="mod">
          <ac:chgData name="Gilberto Santos Junior" userId="96a7d4d18d04a675" providerId="LiveId" clId="{539EDD7E-ED5B-43A3-B892-74229E7B7737}" dt="2022-06-03T21:41:31.226" v="626"/>
          <ac:spMkLst>
            <pc:docMk/>
            <pc:sldMk cId="1916597266" sldId="284"/>
            <ac:spMk id="7" creationId="{C1B82AE6-090E-6E45-DF95-E640FBB14830}"/>
          </ac:spMkLst>
        </pc:spChg>
        <pc:spChg chg="add mod">
          <ac:chgData name="Gilberto Santos Junior" userId="96a7d4d18d04a675" providerId="LiveId" clId="{539EDD7E-ED5B-43A3-B892-74229E7B7737}" dt="2022-07-14T19:13:09.923" v="1211"/>
          <ac:spMkLst>
            <pc:docMk/>
            <pc:sldMk cId="1916597266" sldId="284"/>
            <ac:spMk id="9" creationId="{93A05D24-2189-77ED-6904-4E871D8CDAE7}"/>
          </ac:spMkLst>
        </pc:spChg>
        <pc:spChg chg="add mod">
          <ac:chgData name="Gilberto Santos Junior" userId="96a7d4d18d04a675" providerId="LiveId" clId="{539EDD7E-ED5B-43A3-B892-74229E7B7737}" dt="2022-07-14T19:13:09.923" v="1211"/>
          <ac:spMkLst>
            <pc:docMk/>
            <pc:sldMk cId="1916597266" sldId="284"/>
            <ac:spMk id="11" creationId="{6BB3F7FE-E836-F0D7-56F9-D1B96B20B085}"/>
          </ac:spMkLst>
        </pc:spChg>
        <pc:spChg chg="mod">
          <ac:chgData name="Gilberto Santos Junior" userId="96a7d4d18d04a675" providerId="LiveId" clId="{539EDD7E-ED5B-43A3-B892-74229E7B7737}" dt="2022-06-03T21:41:49.960" v="638" actId="12789"/>
          <ac:spMkLst>
            <pc:docMk/>
            <pc:sldMk cId="1916597266" sldId="284"/>
            <ac:spMk id="4098" creationId="{00000000-0000-0000-0000-000000000000}"/>
          </ac:spMkLst>
        </pc:spChg>
        <pc:grpChg chg="add mod">
          <ac:chgData name="Gilberto Santos Junior" userId="96a7d4d18d04a675" providerId="LiveId" clId="{539EDD7E-ED5B-43A3-B892-74229E7B7737}" dt="2022-06-03T21:41:31.226" v="626"/>
          <ac:grpSpMkLst>
            <pc:docMk/>
            <pc:sldMk cId="1916597266" sldId="284"/>
            <ac:grpSpMk id="4" creationId="{6B555802-6D5D-0DCD-B037-6030E79F887A}"/>
          </ac:grpSpMkLst>
        </pc:grpChg>
        <pc:picChg chg="add mod">
          <ac:chgData name="Gilberto Santos Junior" userId="96a7d4d18d04a675" providerId="LiveId" clId="{539EDD7E-ED5B-43A3-B892-74229E7B7737}" dt="2022-07-14T19:13:09.923" v="1211"/>
          <ac:picMkLst>
            <pc:docMk/>
            <pc:sldMk cId="1916597266" sldId="284"/>
            <ac:picMk id="8" creationId="{C64D3AA4-4855-513E-6872-8CFD63BFCE6B}"/>
          </ac:picMkLst>
        </pc:picChg>
        <pc:picChg chg="add mod">
          <ac:chgData name="Gilberto Santos Junior" userId="96a7d4d18d04a675" providerId="LiveId" clId="{539EDD7E-ED5B-43A3-B892-74229E7B7737}" dt="2022-07-14T19:13:09.923" v="1211"/>
          <ac:picMkLst>
            <pc:docMk/>
            <pc:sldMk cId="1916597266" sldId="284"/>
            <ac:picMk id="10" creationId="{B196CDFD-63FC-06CE-9156-843F2731F768}"/>
          </ac:picMkLst>
        </pc:picChg>
      </pc:sldChg>
      <pc:sldChg chg="addSp modSp mod">
        <pc:chgData name="Gilberto Santos Junior" userId="96a7d4d18d04a675" providerId="LiveId" clId="{539EDD7E-ED5B-43A3-B892-74229E7B7737}" dt="2022-07-14T19:17:09.319" v="1224" actId="207"/>
        <pc:sldMkLst>
          <pc:docMk/>
          <pc:sldMk cId="1006121205" sldId="316"/>
        </pc:sldMkLst>
        <pc:spChg chg="add mod">
          <ac:chgData name="Gilberto Santos Junior" userId="96a7d4d18d04a675" providerId="LiveId" clId="{539EDD7E-ED5B-43A3-B892-74229E7B7737}" dt="2022-07-14T19:17:09.319" v="1224" actId="207"/>
          <ac:spMkLst>
            <pc:docMk/>
            <pc:sldMk cId="1006121205" sldId="316"/>
            <ac:spMk id="18" creationId="{0BC1EDEE-CA50-7650-109E-160B593F2B1B}"/>
          </ac:spMkLst>
        </pc:spChg>
        <pc:spChg chg="add mod">
          <ac:chgData name="Gilberto Santos Junior" userId="96a7d4d18d04a675" providerId="LiveId" clId="{539EDD7E-ED5B-43A3-B892-74229E7B7737}" dt="2022-07-14T19:17:09.319" v="1224" actId="207"/>
          <ac:spMkLst>
            <pc:docMk/>
            <pc:sldMk cId="1006121205" sldId="316"/>
            <ac:spMk id="20" creationId="{214BE7CA-C8CB-2ED9-CF20-5F43E01B7517}"/>
          </ac:spMkLst>
        </pc:spChg>
        <pc:picChg chg="add mod">
          <ac:chgData name="Gilberto Santos Junior" userId="96a7d4d18d04a675" providerId="LiveId" clId="{539EDD7E-ED5B-43A3-B892-74229E7B7737}" dt="2022-07-14T19:17:06.411" v="1223"/>
          <ac:picMkLst>
            <pc:docMk/>
            <pc:sldMk cId="1006121205" sldId="316"/>
            <ac:picMk id="17" creationId="{BC369660-AF6D-ACE5-87D0-505394A4D5CF}"/>
          </ac:picMkLst>
        </pc:picChg>
        <pc:picChg chg="add mod">
          <ac:chgData name="Gilberto Santos Junior" userId="96a7d4d18d04a675" providerId="LiveId" clId="{539EDD7E-ED5B-43A3-B892-74229E7B7737}" dt="2022-07-14T19:17:06.411" v="1223"/>
          <ac:picMkLst>
            <pc:docMk/>
            <pc:sldMk cId="1006121205" sldId="316"/>
            <ac:picMk id="19" creationId="{B6614363-2DE5-4FD2-9E59-6949604E7919}"/>
          </ac:picMkLst>
        </pc:picChg>
      </pc:sldChg>
      <pc:sldChg chg="addSp modSp mod">
        <pc:chgData name="Gilberto Santos Junior" userId="96a7d4d18d04a675" providerId="LiveId" clId="{539EDD7E-ED5B-43A3-B892-74229E7B7737}" dt="2022-07-14T17:03:50.019" v="1196" actId="207"/>
        <pc:sldMkLst>
          <pc:docMk/>
          <pc:sldMk cId="2892301052" sldId="491"/>
        </pc:sldMkLst>
        <pc:spChg chg="add mod">
          <ac:chgData name="Gilberto Santos Junior" userId="96a7d4d18d04a675" providerId="LiveId" clId="{539EDD7E-ED5B-43A3-B892-74229E7B7737}" dt="2022-07-14T17:03:50.019" v="1196" actId="207"/>
          <ac:spMkLst>
            <pc:docMk/>
            <pc:sldMk cId="2892301052" sldId="491"/>
            <ac:spMk id="7" creationId="{A8B0225B-0E7B-74F5-BC8E-F5A4D9BC8E65}"/>
          </ac:spMkLst>
        </pc:spChg>
        <pc:spChg chg="add mod">
          <ac:chgData name="Gilberto Santos Junior" userId="96a7d4d18d04a675" providerId="LiveId" clId="{539EDD7E-ED5B-43A3-B892-74229E7B7737}" dt="2022-07-14T17:03:46.348" v="1195" actId="207"/>
          <ac:spMkLst>
            <pc:docMk/>
            <pc:sldMk cId="2892301052" sldId="491"/>
            <ac:spMk id="10" creationId="{63D5D1B5-F77B-3EFC-23D7-CE4B0F6E69C6}"/>
          </ac:spMkLst>
        </pc:spChg>
        <pc:picChg chg="add mod">
          <ac:chgData name="Gilberto Santos Junior" userId="96a7d4d18d04a675" providerId="LiveId" clId="{539EDD7E-ED5B-43A3-B892-74229E7B7737}" dt="2022-07-14T17:03:35.270" v="1194"/>
          <ac:picMkLst>
            <pc:docMk/>
            <pc:sldMk cId="2892301052" sldId="491"/>
            <ac:picMk id="5" creationId="{CB115CCB-9A72-69C4-680C-B5338CE6720B}"/>
          </ac:picMkLst>
        </pc:picChg>
        <pc:picChg chg="add mod">
          <ac:chgData name="Gilberto Santos Junior" userId="96a7d4d18d04a675" providerId="LiveId" clId="{539EDD7E-ED5B-43A3-B892-74229E7B7737}" dt="2022-07-14T17:03:35.270" v="1194"/>
          <ac:picMkLst>
            <pc:docMk/>
            <pc:sldMk cId="2892301052" sldId="491"/>
            <ac:picMk id="9" creationId="{EF46E648-62B1-AA59-0E99-8309B2AE34A6}"/>
          </ac:picMkLst>
        </pc:picChg>
      </pc:sldChg>
      <pc:sldChg chg="addSp modSp">
        <pc:chgData name="Gilberto Santos Junior" userId="96a7d4d18d04a675" providerId="LiveId" clId="{539EDD7E-ED5B-43A3-B892-74229E7B7737}" dt="2022-07-14T17:03:30.124" v="1193"/>
        <pc:sldMkLst>
          <pc:docMk/>
          <pc:sldMk cId="2072628040" sldId="798"/>
        </pc:sldMkLst>
        <pc:spChg chg="mod">
          <ac:chgData name="Gilberto Santos Junior" userId="96a7d4d18d04a675" providerId="LiveId" clId="{539EDD7E-ED5B-43A3-B892-74229E7B7737}" dt="2022-06-03T21:41:02.097" v="622"/>
          <ac:spMkLst>
            <pc:docMk/>
            <pc:sldMk cId="2072628040" sldId="798"/>
            <ac:spMk id="6" creationId="{B23CC5C8-5B2F-664A-B68D-94CBC15E6493}"/>
          </ac:spMkLst>
        </pc:spChg>
        <pc:spChg chg="mod">
          <ac:chgData name="Gilberto Santos Junior" userId="96a7d4d18d04a675" providerId="LiveId" clId="{539EDD7E-ED5B-43A3-B892-74229E7B7737}" dt="2022-06-03T21:41:02.097" v="622"/>
          <ac:spMkLst>
            <pc:docMk/>
            <pc:sldMk cId="2072628040" sldId="798"/>
            <ac:spMk id="7" creationId="{72BC1A25-5466-D39C-88EA-A49B1924C214}"/>
          </ac:spMkLst>
        </pc:spChg>
        <pc:spChg chg="add mod">
          <ac:chgData name="Gilberto Santos Junior" userId="96a7d4d18d04a675" providerId="LiveId" clId="{539EDD7E-ED5B-43A3-B892-74229E7B7737}" dt="2022-07-14T17:03:30.124" v="1193"/>
          <ac:spMkLst>
            <pc:docMk/>
            <pc:sldMk cId="2072628040" sldId="798"/>
            <ac:spMk id="9" creationId="{BF9B3CCE-18D8-0582-C7E2-980D38F6B6DC}"/>
          </ac:spMkLst>
        </pc:spChg>
        <pc:spChg chg="add mod">
          <ac:chgData name="Gilberto Santos Junior" userId="96a7d4d18d04a675" providerId="LiveId" clId="{539EDD7E-ED5B-43A3-B892-74229E7B7737}" dt="2022-07-14T17:03:30.124" v="1193"/>
          <ac:spMkLst>
            <pc:docMk/>
            <pc:sldMk cId="2072628040" sldId="798"/>
            <ac:spMk id="11" creationId="{E8F10429-9C4A-7A16-9D8B-030AF0559265}"/>
          </ac:spMkLst>
        </pc:spChg>
        <pc:spChg chg="mod">
          <ac:chgData name="Gilberto Santos Junior" userId="96a7d4d18d04a675" providerId="LiveId" clId="{539EDD7E-ED5B-43A3-B892-74229E7B7737}" dt="2022-06-02T22:34:56.535" v="350" actId="12789"/>
          <ac:spMkLst>
            <pc:docMk/>
            <pc:sldMk cId="2072628040" sldId="798"/>
            <ac:spMk id="4098" creationId="{00000000-0000-0000-0000-000000000000}"/>
          </ac:spMkLst>
        </pc:spChg>
        <pc:grpChg chg="add mod">
          <ac:chgData name="Gilberto Santos Junior" userId="96a7d4d18d04a675" providerId="LiveId" clId="{539EDD7E-ED5B-43A3-B892-74229E7B7737}" dt="2022-06-03T21:41:02.097" v="622"/>
          <ac:grpSpMkLst>
            <pc:docMk/>
            <pc:sldMk cId="2072628040" sldId="798"/>
            <ac:grpSpMk id="4" creationId="{EE21E98B-409D-A2D4-270E-EAB7581C456E}"/>
          </ac:grpSpMkLst>
        </pc:grpChg>
        <pc:picChg chg="add mod">
          <ac:chgData name="Gilberto Santos Junior" userId="96a7d4d18d04a675" providerId="LiveId" clId="{539EDD7E-ED5B-43A3-B892-74229E7B7737}" dt="2022-07-14T17:03:30.124" v="1193"/>
          <ac:picMkLst>
            <pc:docMk/>
            <pc:sldMk cId="2072628040" sldId="798"/>
            <ac:picMk id="8" creationId="{D142E847-8B17-EB3C-B365-7E88D5AEDFC2}"/>
          </ac:picMkLst>
        </pc:picChg>
        <pc:picChg chg="add mod">
          <ac:chgData name="Gilberto Santos Junior" userId="96a7d4d18d04a675" providerId="LiveId" clId="{539EDD7E-ED5B-43A3-B892-74229E7B7737}" dt="2022-07-14T17:03:30.124" v="1193"/>
          <ac:picMkLst>
            <pc:docMk/>
            <pc:sldMk cId="2072628040" sldId="798"/>
            <ac:picMk id="10" creationId="{BD41125E-CA16-1C5B-F08F-53830427DE05}"/>
          </ac:picMkLst>
        </pc:picChg>
      </pc:sldChg>
      <pc:sldChg chg="addSp modSp mod">
        <pc:chgData name="Gilberto Santos Junior" userId="96a7d4d18d04a675" providerId="LiveId" clId="{539EDD7E-ED5B-43A3-B892-74229E7B7737}" dt="2022-07-14T19:13:27.574" v="1213" actId="207"/>
        <pc:sldMkLst>
          <pc:docMk/>
          <pc:sldMk cId="2834280701" sldId="801"/>
        </pc:sldMkLst>
        <pc:spChg chg="add mod">
          <ac:chgData name="Gilberto Santos Junior" userId="96a7d4d18d04a675" providerId="LiveId" clId="{539EDD7E-ED5B-43A3-B892-74229E7B7737}" dt="2022-07-14T19:13:27.574" v="1213" actId="207"/>
          <ac:spMkLst>
            <pc:docMk/>
            <pc:sldMk cId="2834280701" sldId="801"/>
            <ac:spMk id="7" creationId="{8281A802-A7B8-86DC-8D93-AEA6CBBC5277}"/>
          </ac:spMkLst>
        </pc:spChg>
        <pc:spChg chg="add mod">
          <ac:chgData name="Gilberto Santos Junior" userId="96a7d4d18d04a675" providerId="LiveId" clId="{539EDD7E-ED5B-43A3-B892-74229E7B7737}" dt="2022-07-14T19:13:27.574" v="1213" actId="207"/>
          <ac:spMkLst>
            <pc:docMk/>
            <pc:sldMk cId="2834280701" sldId="801"/>
            <ac:spMk id="11" creationId="{5FD7B238-E6B7-4C0B-E1BE-4BDFEFA90B1A}"/>
          </ac:spMkLst>
        </pc:spChg>
        <pc:picChg chg="add mod">
          <ac:chgData name="Gilberto Santos Junior" userId="96a7d4d18d04a675" providerId="LiveId" clId="{539EDD7E-ED5B-43A3-B892-74229E7B7737}" dt="2022-07-14T19:13:22.883" v="1212"/>
          <ac:picMkLst>
            <pc:docMk/>
            <pc:sldMk cId="2834280701" sldId="801"/>
            <ac:picMk id="6" creationId="{A15C85B2-333D-7B1F-7158-8161615073AA}"/>
          </ac:picMkLst>
        </pc:picChg>
        <pc:picChg chg="add mod">
          <ac:chgData name="Gilberto Santos Junior" userId="96a7d4d18d04a675" providerId="LiveId" clId="{539EDD7E-ED5B-43A3-B892-74229E7B7737}" dt="2022-07-14T19:13:22.883" v="1212"/>
          <ac:picMkLst>
            <pc:docMk/>
            <pc:sldMk cId="2834280701" sldId="801"/>
            <ac:picMk id="8" creationId="{C08EA181-8930-9230-3C7A-CEF83A90E366}"/>
          </ac:picMkLst>
        </pc:picChg>
      </pc:sldChg>
      <pc:sldChg chg="addSp modSp mod">
        <pc:chgData name="Gilberto Santos Junior" userId="96a7d4d18d04a675" providerId="LiveId" clId="{539EDD7E-ED5B-43A3-B892-74229E7B7737}" dt="2022-07-14T19:16:16.132" v="1215" actId="207"/>
        <pc:sldMkLst>
          <pc:docMk/>
          <pc:sldMk cId="1007631970" sldId="807"/>
        </pc:sldMkLst>
        <pc:spChg chg="add mod">
          <ac:chgData name="Gilberto Santos Junior" userId="96a7d4d18d04a675" providerId="LiveId" clId="{539EDD7E-ED5B-43A3-B892-74229E7B7737}" dt="2022-07-14T19:16:16.132" v="1215" actId="207"/>
          <ac:spMkLst>
            <pc:docMk/>
            <pc:sldMk cId="1007631970" sldId="807"/>
            <ac:spMk id="6" creationId="{72DCAF12-51D6-9030-C615-61D105F142B4}"/>
          </ac:spMkLst>
        </pc:spChg>
        <pc:spChg chg="add mod">
          <ac:chgData name="Gilberto Santos Junior" userId="96a7d4d18d04a675" providerId="LiveId" clId="{539EDD7E-ED5B-43A3-B892-74229E7B7737}" dt="2022-07-14T19:16:16.132" v="1215" actId="207"/>
          <ac:spMkLst>
            <pc:docMk/>
            <pc:sldMk cId="1007631970" sldId="807"/>
            <ac:spMk id="8" creationId="{7E274593-C94D-826A-E613-A0CC7848815A}"/>
          </ac:spMkLst>
        </pc:spChg>
        <pc:picChg chg="add mod">
          <ac:chgData name="Gilberto Santos Junior" userId="96a7d4d18d04a675" providerId="LiveId" clId="{539EDD7E-ED5B-43A3-B892-74229E7B7737}" dt="2022-07-14T19:16:13.310" v="1214"/>
          <ac:picMkLst>
            <pc:docMk/>
            <pc:sldMk cId="1007631970" sldId="807"/>
            <ac:picMk id="5" creationId="{B7F8DD34-08F8-0C24-3965-BBBC7A269D3D}"/>
          </ac:picMkLst>
        </pc:picChg>
        <pc:picChg chg="add mod">
          <ac:chgData name="Gilberto Santos Junior" userId="96a7d4d18d04a675" providerId="LiveId" clId="{539EDD7E-ED5B-43A3-B892-74229E7B7737}" dt="2022-07-14T19:16:13.310" v="1214"/>
          <ac:picMkLst>
            <pc:docMk/>
            <pc:sldMk cId="1007631970" sldId="807"/>
            <ac:picMk id="7" creationId="{C51F3F5F-A7B2-FD48-08B4-65BC92F813D2}"/>
          </ac:picMkLst>
        </pc:picChg>
      </pc:sldChg>
      <pc:sldChg chg="addSp delSp modSp mod ord">
        <pc:chgData name="Gilberto Santos Junior" userId="96a7d4d18d04a675" providerId="LiveId" clId="{539EDD7E-ED5B-43A3-B892-74229E7B7737}" dt="2022-07-15T03:38:43.278" v="1314" actId="20577"/>
        <pc:sldMkLst>
          <pc:docMk/>
          <pc:sldMk cId="1568249419" sldId="826"/>
        </pc:sldMkLst>
        <pc:spChg chg="add del mod">
          <ac:chgData name="Gilberto Santos Junior" userId="96a7d4d18d04a675" providerId="LiveId" clId="{539EDD7E-ED5B-43A3-B892-74229E7B7737}" dt="2022-06-03T21:39:43.110" v="549" actId="478"/>
          <ac:spMkLst>
            <pc:docMk/>
            <pc:sldMk cId="1568249419" sldId="826"/>
            <ac:spMk id="2" creationId="{98A49C34-D2BE-FB19-BB6B-43A7C1F22BCB}"/>
          </ac:spMkLst>
        </pc:spChg>
        <pc:spChg chg="add del mod">
          <ac:chgData name="Gilberto Santos Junior" userId="96a7d4d18d04a675" providerId="LiveId" clId="{539EDD7E-ED5B-43A3-B892-74229E7B7737}" dt="2022-06-03T21:40:07.094" v="621" actId="478"/>
          <ac:spMkLst>
            <pc:docMk/>
            <pc:sldMk cId="1568249419" sldId="826"/>
            <ac:spMk id="3" creationId="{3A301780-1483-5C75-2BEB-6409291CEF9C}"/>
          </ac:spMkLst>
        </pc:spChg>
        <pc:spChg chg="del mod">
          <ac:chgData name="Gilberto Santos Junior" userId="96a7d4d18d04a675" providerId="LiveId" clId="{539EDD7E-ED5B-43A3-B892-74229E7B7737}" dt="2022-06-03T21:40:05.158" v="620" actId="478"/>
          <ac:spMkLst>
            <pc:docMk/>
            <pc:sldMk cId="1568249419" sldId="826"/>
            <ac:spMk id="5" creationId="{00000000-0000-0000-0000-000000000000}"/>
          </ac:spMkLst>
        </pc:spChg>
        <pc:spChg chg="mod">
          <ac:chgData name="Gilberto Santos Junior" userId="96a7d4d18d04a675" providerId="LiveId" clId="{539EDD7E-ED5B-43A3-B892-74229E7B7737}" dt="2022-06-03T21:38:11.273" v="412"/>
          <ac:spMkLst>
            <pc:docMk/>
            <pc:sldMk cId="1568249419" sldId="826"/>
            <ac:spMk id="8" creationId="{D3F76007-67DB-4F45-1E37-1A10B6DB9AB4}"/>
          </ac:spMkLst>
        </pc:spChg>
        <pc:spChg chg="add mod">
          <ac:chgData name="Gilberto Santos Junior" userId="96a7d4d18d04a675" providerId="LiveId" clId="{539EDD7E-ED5B-43A3-B892-74229E7B7737}" dt="2022-07-15T03:38:24.893" v="1309" actId="113"/>
          <ac:spMkLst>
            <pc:docMk/>
            <pc:sldMk cId="1568249419" sldId="826"/>
            <ac:spMk id="9" creationId="{3CACC0CC-BFB1-3C0B-BC92-9EDD4A26478B}"/>
          </ac:spMkLst>
        </pc:spChg>
        <pc:spChg chg="mod">
          <ac:chgData name="Gilberto Santos Junior" userId="96a7d4d18d04a675" providerId="LiveId" clId="{539EDD7E-ED5B-43A3-B892-74229E7B7737}" dt="2022-06-03T21:38:11.273" v="412"/>
          <ac:spMkLst>
            <pc:docMk/>
            <pc:sldMk cId="1568249419" sldId="826"/>
            <ac:spMk id="9" creationId="{F7657855-293C-0C7E-05A2-8FBD47C3972A}"/>
          </ac:spMkLst>
        </pc:spChg>
        <pc:spChg chg="add del mod">
          <ac:chgData name="Gilberto Santos Junior" userId="96a7d4d18d04a675" providerId="LiveId" clId="{539EDD7E-ED5B-43A3-B892-74229E7B7737}" dt="2022-06-03T21:38:46.463" v="468" actId="478"/>
          <ac:spMkLst>
            <pc:docMk/>
            <pc:sldMk cId="1568249419" sldId="826"/>
            <ac:spMk id="10" creationId="{EECF2AFE-D749-600A-46B8-6E30D1488861}"/>
          </ac:spMkLst>
        </pc:spChg>
        <pc:spChg chg="add mod">
          <ac:chgData name="Gilberto Santos Junior" userId="96a7d4d18d04a675" providerId="LiveId" clId="{539EDD7E-ED5B-43A3-B892-74229E7B7737}" dt="2022-06-03T21:39:32.567" v="547" actId="255"/>
          <ac:spMkLst>
            <pc:docMk/>
            <pc:sldMk cId="1568249419" sldId="826"/>
            <ac:spMk id="11" creationId="{90067764-48B1-AF85-6BC0-5A2E03FD61E6}"/>
          </ac:spMkLst>
        </pc:spChg>
        <pc:spChg chg="mod">
          <ac:chgData name="Gilberto Santos Junior" userId="96a7d4d18d04a675" providerId="LiveId" clId="{539EDD7E-ED5B-43A3-B892-74229E7B7737}" dt="2022-06-03T21:38:51.362" v="470"/>
          <ac:spMkLst>
            <pc:docMk/>
            <pc:sldMk cId="1568249419" sldId="826"/>
            <ac:spMk id="13" creationId="{55FC3669-924C-E128-1E14-B5BB15F6001A}"/>
          </ac:spMkLst>
        </pc:spChg>
        <pc:spChg chg="mod">
          <ac:chgData name="Gilberto Santos Junior" userId="96a7d4d18d04a675" providerId="LiveId" clId="{539EDD7E-ED5B-43A3-B892-74229E7B7737}" dt="2022-06-03T21:38:51.362" v="470"/>
          <ac:spMkLst>
            <pc:docMk/>
            <pc:sldMk cId="1568249419" sldId="826"/>
            <ac:spMk id="14" creationId="{2F06CB41-FBAD-9DCF-F5A7-221463700FD7}"/>
          </ac:spMkLst>
        </pc:spChg>
        <pc:spChg chg="add mod">
          <ac:chgData name="Gilberto Santos Junior" userId="96a7d4d18d04a675" providerId="LiveId" clId="{539EDD7E-ED5B-43A3-B892-74229E7B7737}" dt="2022-06-03T21:40:00.161" v="619" actId="6549"/>
          <ac:spMkLst>
            <pc:docMk/>
            <pc:sldMk cId="1568249419" sldId="826"/>
            <ac:spMk id="15" creationId="{0CF4DF15-45D5-4FED-3404-59BEFF2CA616}"/>
          </ac:spMkLst>
        </pc:spChg>
        <pc:spChg chg="add mod">
          <ac:chgData name="Gilberto Santos Junior" userId="96a7d4d18d04a675" providerId="LiveId" clId="{539EDD7E-ED5B-43A3-B892-74229E7B7737}" dt="2022-07-15T03:38:43.278" v="1314" actId="20577"/>
          <ac:spMkLst>
            <pc:docMk/>
            <pc:sldMk cId="1568249419" sldId="826"/>
            <ac:spMk id="16" creationId="{F12D5D39-D30B-34C8-7CC0-7A83C36EAA19}"/>
          </ac:spMkLst>
        </pc:spChg>
        <pc:spChg chg="del mod">
          <ac:chgData name="Gilberto Santos Junior" userId="96a7d4d18d04a675" providerId="LiveId" clId="{539EDD7E-ED5B-43A3-B892-74229E7B7737}" dt="2022-06-03T21:39:40.190" v="548" actId="478"/>
          <ac:spMkLst>
            <pc:docMk/>
            <pc:sldMk cId="1568249419" sldId="826"/>
            <ac:spMk id="4098" creationId="{00000000-0000-0000-0000-000000000000}"/>
          </ac:spMkLst>
        </pc:spChg>
        <pc:grpChg chg="add del mod">
          <ac:chgData name="Gilberto Santos Junior" userId="96a7d4d18d04a675" providerId="LiveId" clId="{539EDD7E-ED5B-43A3-B892-74229E7B7737}" dt="2022-06-03T21:38:49.743" v="469" actId="478"/>
          <ac:grpSpMkLst>
            <pc:docMk/>
            <pc:sldMk cId="1568249419" sldId="826"/>
            <ac:grpSpMk id="7" creationId="{82959A99-4DE8-B538-F31B-2CFA94AFEBFE}"/>
          </ac:grpSpMkLst>
        </pc:grpChg>
        <pc:grpChg chg="add mod">
          <ac:chgData name="Gilberto Santos Junior" userId="96a7d4d18d04a675" providerId="LiveId" clId="{539EDD7E-ED5B-43A3-B892-74229E7B7737}" dt="2022-06-03T21:38:51.362" v="470"/>
          <ac:grpSpMkLst>
            <pc:docMk/>
            <pc:sldMk cId="1568249419" sldId="826"/>
            <ac:grpSpMk id="12" creationId="{A7B7302B-2465-EFC0-040D-D9D123A468D8}"/>
          </ac:grpSpMkLst>
        </pc:grpChg>
        <pc:picChg chg="add mod">
          <ac:chgData name="Gilberto Santos Junior" userId="96a7d4d18d04a675" providerId="LiveId" clId="{539EDD7E-ED5B-43A3-B892-74229E7B7737}" dt="2022-07-14T19:16:36.863" v="1218"/>
          <ac:picMkLst>
            <pc:docMk/>
            <pc:sldMk cId="1568249419" sldId="826"/>
            <ac:picMk id="8" creationId="{E072CABB-40F1-564E-C918-8ED1169A8C66}"/>
          </ac:picMkLst>
        </pc:picChg>
        <pc:picChg chg="add mod">
          <ac:chgData name="Gilberto Santos Junior" userId="96a7d4d18d04a675" providerId="LiveId" clId="{539EDD7E-ED5B-43A3-B892-74229E7B7737}" dt="2022-07-14T19:16:36.863" v="1218"/>
          <ac:picMkLst>
            <pc:docMk/>
            <pc:sldMk cId="1568249419" sldId="826"/>
            <ac:picMk id="10" creationId="{1388DB22-4AE8-CA03-4C64-C1BABD09368C}"/>
          </ac:picMkLst>
        </pc:picChg>
      </pc:sldChg>
      <pc:sldChg chg="del">
        <pc:chgData name="Gilberto Santos Junior" userId="96a7d4d18d04a675" providerId="LiveId" clId="{539EDD7E-ED5B-43A3-B892-74229E7B7737}" dt="2022-05-20T21:31:47.331" v="201" actId="47"/>
        <pc:sldMkLst>
          <pc:docMk/>
          <pc:sldMk cId="1719530775" sldId="891"/>
        </pc:sldMkLst>
      </pc:sldChg>
      <pc:sldChg chg="del">
        <pc:chgData name="Gilberto Santos Junior" userId="96a7d4d18d04a675" providerId="LiveId" clId="{539EDD7E-ED5B-43A3-B892-74229E7B7737}" dt="2022-05-20T21:31:43.145" v="200" actId="47"/>
        <pc:sldMkLst>
          <pc:docMk/>
          <pc:sldMk cId="87992862" sldId="892"/>
        </pc:sldMkLst>
      </pc:sldChg>
      <pc:sldChg chg="addSp delSp modSp ord">
        <pc:chgData name="Gilberto Santos Junior" userId="96a7d4d18d04a675" providerId="LiveId" clId="{539EDD7E-ED5B-43A3-B892-74229E7B7737}" dt="2022-07-14T17:03:26.643" v="1192"/>
        <pc:sldMkLst>
          <pc:docMk/>
          <pc:sldMk cId="3312996826" sldId="895"/>
        </pc:sldMkLst>
        <pc:spChg chg="del">
          <ac:chgData name="Gilberto Santos Junior" userId="96a7d4d18d04a675" providerId="LiveId" clId="{539EDD7E-ED5B-43A3-B892-74229E7B7737}" dt="2022-06-03T21:41:11.047" v="623" actId="478"/>
          <ac:spMkLst>
            <pc:docMk/>
            <pc:sldMk cId="3312996826" sldId="895"/>
            <ac:spMk id="7" creationId="{9CD8BA93-0954-42A5-AD86-18FE81D7D668}"/>
          </ac:spMkLst>
        </pc:spChg>
        <pc:spChg chg="mod">
          <ac:chgData name="Gilberto Santos Junior" userId="96a7d4d18d04a675" providerId="LiveId" clId="{539EDD7E-ED5B-43A3-B892-74229E7B7737}" dt="2022-06-03T21:41:13.795" v="625"/>
          <ac:spMkLst>
            <pc:docMk/>
            <pc:sldMk cId="3312996826" sldId="895"/>
            <ac:spMk id="9" creationId="{3D6DE5A8-E1BF-A3FF-EF31-3B7925BF4B27}"/>
          </ac:spMkLst>
        </pc:spChg>
        <pc:spChg chg="del">
          <ac:chgData name="Gilberto Santos Junior" userId="96a7d4d18d04a675" providerId="LiveId" clId="{539EDD7E-ED5B-43A3-B892-74229E7B7737}" dt="2022-06-03T21:41:12.494" v="624" actId="478"/>
          <ac:spMkLst>
            <pc:docMk/>
            <pc:sldMk cId="3312996826" sldId="895"/>
            <ac:spMk id="10" creationId="{8081555E-DB05-43A7-BE12-55A63B4F7014}"/>
          </ac:spMkLst>
        </pc:spChg>
        <pc:spChg chg="add mod">
          <ac:chgData name="Gilberto Santos Junior" userId="96a7d4d18d04a675" providerId="LiveId" clId="{539EDD7E-ED5B-43A3-B892-74229E7B7737}" dt="2022-07-14T17:03:26.643" v="1192"/>
          <ac:spMkLst>
            <pc:docMk/>
            <pc:sldMk cId="3312996826" sldId="895"/>
            <ac:spMk id="10" creationId="{89FED554-59C3-7458-63F3-56DDB235FA9A}"/>
          </ac:spMkLst>
        </pc:spChg>
        <pc:spChg chg="mod">
          <ac:chgData name="Gilberto Santos Junior" userId="96a7d4d18d04a675" providerId="LiveId" clId="{539EDD7E-ED5B-43A3-B892-74229E7B7737}" dt="2022-06-03T21:41:13.795" v="625"/>
          <ac:spMkLst>
            <pc:docMk/>
            <pc:sldMk cId="3312996826" sldId="895"/>
            <ac:spMk id="11" creationId="{04DD6D03-6811-FCF7-E1E4-959CD0602CBC}"/>
          </ac:spMkLst>
        </pc:spChg>
        <pc:spChg chg="add mod">
          <ac:chgData name="Gilberto Santos Junior" userId="96a7d4d18d04a675" providerId="LiveId" clId="{539EDD7E-ED5B-43A3-B892-74229E7B7737}" dt="2022-07-14T17:03:26.643" v="1192"/>
          <ac:spMkLst>
            <pc:docMk/>
            <pc:sldMk cId="3312996826" sldId="895"/>
            <ac:spMk id="13" creationId="{A2CB9E02-5174-EBC2-D572-1E1D41C956DD}"/>
          </ac:spMkLst>
        </pc:spChg>
        <pc:grpChg chg="add mod">
          <ac:chgData name="Gilberto Santos Junior" userId="96a7d4d18d04a675" providerId="LiveId" clId="{539EDD7E-ED5B-43A3-B892-74229E7B7737}" dt="2022-06-03T21:41:13.795" v="625"/>
          <ac:grpSpMkLst>
            <pc:docMk/>
            <pc:sldMk cId="3312996826" sldId="895"/>
            <ac:grpSpMk id="6" creationId="{5E4E638C-51D5-BD0E-1113-98099F0FF879}"/>
          </ac:grpSpMkLst>
        </pc:grpChg>
        <pc:picChg chg="add mod">
          <ac:chgData name="Gilberto Santos Junior" userId="96a7d4d18d04a675" providerId="LiveId" clId="{539EDD7E-ED5B-43A3-B892-74229E7B7737}" dt="2022-07-14T17:03:26.643" v="1192"/>
          <ac:picMkLst>
            <pc:docMk/>
            <pc:sldMk cId="3312996826" sldId="895"/>
            <ac:picMk id="7" creationId="{1D1ADDB8-612E-3391-AF45-5227B3146834}"/>
          </ac:picMkLst>
        </pc:picChg>
        <pc:picChg chg="add mod">
          <ac:chgData name="Gilberto Santos Junior" userId="96a7d4d18d04a675" providerId="LiveId" clId="{539EDD7E-ED5B-43A3-B892-74229E7B7737}" dt="2022-07-14T17:03:26.643" v="1192"/>
          <ac:picMkLst>
            <pc:docMk/>
            <pc:sldMk cId="3312996826" sldId="895"/>
            <ac:picMk id="12" creationId="{20863097-9B7B-3B1B-36A0-17DE0DA8E86A}"/>
          </ac:picMkLst>
        </pc:picChg>
      </pc:sldChg>
      <pc:sldChg chg="del">
        <pc:chgData name="Gilberto Santos Junior" userId="96a7d4d18d04a675" providerId="LiveId" clId="{539EDD7E-ED5B-43A3-B892-74229E7B7737}" dt="2022-05-20T21:33:24.040" v="206" actId="47"/>
        <pc:sldMkLst>
          <pc:docMk/>
          <pc:sldMk cId="2134322882" sldId="896"/>
        </pc:sldMkLst>
      </pc:sldChg>
      <pc:sldChg chg="addSp modSp mod">
        <pc:chgData name="Gilberto Santos Junior" userId="96a7d4d18d04a675" providerId="LiveId" clId="{539EDD7E-ED5B-43A3-B892-74229E7B7737}" dt="2022-07-14T19:16:44.512" v="1220" actId="207"/>
        <pc:sldMkLst>
          <pc:docMk/>
          <pc:sldMk cId="3424349556" sldId="897"/>
        </pc:sldMkLst>
        <pc:spChg chg="add mod">
          <ac:chgData name="Gilberto Santos Junior" userId="96a7d4d18d04a675" providerId="LiveId" clId="{539EDD7E-ED5B-43A3-B892-74229E7B7737}" dt="2022-07-14T19:16:44.512" v="1220" actId="207"/>
          <ac:spMkLst>
            <pc:docMk/>
            <pc:sldMk cId="3424349556" sldId="897"/>
            <ac:spMk id="5" creationId="{09934870-31EA-45C9-0844-88FBB73AE4DB}"/>
          </ac:spMkLst>
        </pc:spChg>
        <pc:spChg chg="add mod">
          <ac:chgData name="Gilberto Santos Junior" userId="96a7d4d18d04a675" providerId="LiveId" clId="{539EDD7E-ED5B-43A3-B892-74229E7B7737}" dt="2022-07-14T19:16:44.512" v="1220" actId="207"/>
          <ac:spMkLst>
            <pc:docMk/>
            <pc:sldMk cId="3424349556" sldId="897"/>
            <ac:spMk id="9" creationId="{673C0DDF-4C9A-3B00-D7DE-955EFB9ADE05}"/>
          </ac:spMkLst>
        </pc:spChg>
        <pc:picChg chg="add mod">
          <ac:chgData name="Gilberto Santos Junior" userId="96a7d4d18d04a675" providerId="LiveId" clId="{539EDD7E-ED5B-43A3-B892-74229E7B7737}" dt="2022-07-14T19:16:40.960" v="1219"/>
          <ac:picMkLst>
            <pc:docMk/>
            <pc:sldMk cId="3424349556" sldId="897"/>
            <ac:picMk id="4" creationId="{378E3618-9DC0-C809-E049-5415E72D689A}"/>
          </ac:picMkLst>
        </pc:picChg>
        <pc:picChg chg="add mod">
          <ac:chgData name="Gilberto Santos Junior" userId="96a7d4d18d04a675" providerId="LiveId" clId="{539EDD7E-ED5B-43A3-B892-74229E7B7737}" dt="2022-07-14T19:16:40.960" v="1219"/>
          <ac:picMkLst>
            <pc:docMk/>
            <pc:sldMk cId="3424349556" sldId="897"/>
            <ac:picMk id="6" creationId="{C578D439-507C-3A55-45D3-4E7783CCEAB8}"/>
          </ac:picMkLst>
        </pc:picChg>
      </pc:sldChg>
      <pc:sldChg chg="addSp modSp mod">
        <pc:chgData name="Gilberto Santos Junior" userId="96a7d4d18d04a675" providerId="LiveId" clId="{539EDD7E-ED5B-43A3-B892-74229E7B7737}" dt="2022-07-14T19:16:51.658" v="1222" actId="207"/>
        <pc:sldMkLst>
          <pc:docMk/>
          <pc:sldMk cId="2246435890" sldId="900"/>
        </pc:sldMkLst>
        <pc:spChg chg="add mod">
          <ac:chgData name="Gilberto Santos Junior" userId="96a7d4d18d04a675" providerId="LiveId" clId="{539EDD7E-ED5B-43A3-B892-74229E7B7737}" dt="2022-07-14T19:16:51.658" v="1222" actId="207"/>
          <ac:spMkLst>
            <pc:docMk/>
            <pc:sldMk cId="2246435890" sldId="900"/>
            <ac:spMk id="6" creationId="{82FFB203-567B-D878-B476-F452E1D01B4A}"/>
          </ac:spMkLst>
        </pc:spChg>
        <pc:spChg chg="add mod">
          <ac:chgData name="Gilberto Santos Junior" userId="96a7d4d18d04a675" providerId="LiveId" clId="{539EDD7E-ED5B-43A3-B892-74229E7B7737}" dt="2022-07-14T19:16:51.658" v="1222" actId="207"/>
          <ac:spMkLst>
            <pc:docMk/>
            <pc:sldMk cId="2246435890" sldId="900"/>
            <ac:spMk id="9" creationId="{4A1A498E-9182-C301-A063-32EF463F044C}"/>
          </ac:spMkLst>
        </pc:spChg>
        <pc:picChg chg="add mod">
          <ac:chgData name="Gilberto Santos Junior" userId="96a7d4d18d04a675" providerId="LiveId" clId="{539EDD7E-ED5B-43A3-B892-74229E7B7737}" dt="2022-07-14T19:16:48.770" v="1221"/>
          <ac:picMkLst>
            <pc:docMk/>
            <pc:sldMk cId="2246435890" sldId="900"/>
            <ac:picMk id="4" creationId="{D5506D28-A54E-B122-F7E7-3794D1AC04A6}"/>
          </ac:picMkLst>
        </pc:picChg>
        <pc:picChg chg="add mod">
          <ac:chgData name="Gilberto Santos Junior" userId="96a7d4d18d04a675" providerId="LiveId" clId="{539EDD7E-ED5B-43A3-B892-74229E7B7737}" dt="2022-07-14T19:16:48.770" v="1221"/>
          <ac:picMkLst>
            <pc:docMk/>
            <pc:sldMk cId="2246435890" sldId="900"/>
            <ac:picMk id="8" creationId="{0CFE66D5-E02D-CC65-D28F-2BEF97216846}"/>
          </ac:picMkLst>
        </pc:picChg>
      </pc:sldChg>
      <pc:sldChg chg="addSp delSp modSp mod">
        <pc:chgData name="Gilberto Santos Junior" userId="96a7d4d18d04a675" providerId="LiveId" clId="{539EDD7E-ED5B-43A3-B892-74229E7B7737}" dt="2022-07-24T03:01:20.260" v="1389" actId="1076"/>
        <pc:sldMkLst>
          <pc:docMk/>
          <pc:sldMk cId="1926622367" sldId="1149"/>
        </pc:sldMkLst>
        <pc:spChg chg="add mod">
          <ac:chgData name="Gilberto Santos Junior" userId="96a7d4d18d04a675" providerId="LiveId" clId="{539EDD7E-ED5B-43A3-B892-74229E7B7737}" dt="2022-07-15T03:41:44.216" v="1334" actId="20577"/>
          <ac:spMkLst>
            <pc:docMk/>
            <pc:sldMk cId="1926622367" sldId="1149"/>
            <ac:spMk id="5" creationId="{414C21A7-8E65-E01B-EAE3-8671DDBFBA5C}"/>
          </ac:spMkLst>
        </pc:spChg>
        <pc:spChg chg="del">
          <ac:chgData name="Gilberto Santos Junior" userId="96a7d4d18d04a675" providerId="LiveId" clId="{539EDD7E-ED5B-43A3-B892-74229E7B7737}" dt="2022-07-14T19:09:59.248" v="1197" actId="478"/>
          <ac:spMkLst>
            <pc:docMk/>
            <pc:sldMk cId="1926622367" sldId="1149"/>
            <ac:spMk id="7" creationId="{DE772D23-09A7-4496-BC31-15A0FD132F54}"/>
          </ac:spMkLst>
        </pc:spChg>
        <pc:spChg chg="add mod">
          <ac:chgData name="Gilberto Santos Junior" userId="96a7d4d18d04a675" providerId="LiveId" clId="{539EDD7E-ED5B-43A3-B892-74229E7B7737}" dt="2022-07-14T19:11:39.750" v="1203"/>
          <ac:spMkLst>
            <pc:docMk/>
            <pc:sldMk cId="1926622367" sldId="1149"/>
            <ac:spMk id="11" creationId="{B73A91DE-8236-A2FC-C2F6-54B264A47726}"/>
          </ac:spMkLst>
        </pc:spChg>
        <pc:spChg chg="add mod">
          <ac:chgData name="Gilberto Santos Junior" userId="96a7d4d18d04a675" providerId="LiveId" clId="{539EDD7E-ED5B-43A3-B892-74229E7B7737}" dt="2022-07-14T19:11:48.950" v="1204"/>
          <ac:spMkLst>
            <pc:docMk/>
            <pc:sldMk cId="1926622367" sldId="1149"/>
            <ac:spMk id="13" creationId="{8924EC6F-7AA3-0484-1F19-CF1EED5E18FA}"/>
          </ac:spMkLst>
        </pc:spChg>
        <pc:spChg chg="add mod">
          <ac:chgData name="Gilberto Santos Junior" userId="96a7d4d18d04a675" providerId="LiveId" clId="{539EDD7E-ED5B-43A3-B892-74229E7B7737}" dt="2022-07-24T02:54:33.947" v="1387" actId="1076"/>
          <ac:spMkLst>
            <pc:docMk/>
            <pc:sldMk cId="1926622367" sldId="1149"/>
            <ac:spMk id="15" creationId="{02C06181-0B90-837E-51E9-D83C1E95A018}"/>
          </ac:spMkLst>
        </pc:spChg>
        <pc:picChg chg="del">
          <ac:chgData name="Gilberto Santos Junior" userId="96a7d4d18d04a675" providerId="LiveId" clId="{539EDD7E-ED5B-43A3-B892-74229E7B7737}" dt="2022-07-14T19:10:33.173" v="1201" actId="478"/>
          <ac:picMkLst>
            <pc:docMk/>
            <pc:sldMk cId="1926622367" sldId="1149"/>
            <ac:picMk id="4" creationId="{BF694CE7-572D-4AA9-8288-E79835D6938B}"/>
          </ac:picMkLst>
        </pc:picChg>
        <pc:picChg chg="add mod">
          <ac:chgData name="Gilberto Santos Junior" userId="96a7d4d18d04a675" providerId="LiveId" clId="{539EDD7E-ED5B-43A3-B892-74229E7B7737}" dt="2022-07-14T19:10:14.707" v="1200"/>
          <ac:picMkLst>
            <pc:docMk/>
            <pc:sldMk cId="1926622367" sldId="1149"/>
            <ac:picMk id="6" creationId="{9BA57764-25AC-130B-9838-6D8EFD1E191A}"/>
          </ac:picMkLst>
        </pc:picChg>
        <pc:picChg chg="del">
          <ac:chgData name="Gilberto Santos Junior" userId="96a7d4d18d04a675" providerId="LiveId" clId="{539EDD7E-ED5B-43A3-B892-74229E7B7737}" dt="2022-07-14T19:10:13.389" v="1199" actId="478"/>
          <ac:picMkLst>
            <pc:docMk/>
            <pc:sldMk cId="1926622367" sldId="1149"/>
            <ac:picMk id="8" creationId="{4FD13E97-4E84-4432-B72E-6F19E805EB36}"/>
          </ac:picMkLst>
        </pc:picChg>
        <pc:picChg chg="add mod">
          <ac:chgData name="Gilberto Santos Junior" userId="96a7d4d18d04a675" providerId="LiveId" clId="{539EDD7E-ED5B-43A3-B892-74229E7B7737}" dt="2022-07-15T03:42:58.690" v="1346" actId="1076"/>
          <ac:picMkLst>
            <pc:docMk/>
            <pc:sldMk cId="1926622367" sldId="1149"/>
            <ac:picMk id="9" creationId="{FD5C3DA8-5371-E832-2980-8A9AADE9A37F}"/>
          </ac:picMkLst>
        </pc:picChg>
        <pc:picChg chg="add mod">
          <ac:chgData name="Gilberto Santos Junior" userId="96a7d4d18d04a675" providerId="LiveId" clId="{539EDD7E-ED5B-43A3-B892-74229E7B7737}" dt="2022-07-24T03:01:20.260" v="1389" actId="1076"/>
          <ac:picMkLst>
            <pc:docMk/>
            <pc:sldMk cId="1926622367" sldId="1149"/>
            <ac:picMk id="10" creationId="{9BC04B0A-CFCA-0587-0892-E33A6461E207}"/>
          </ac:picMkLst>
        </pc:picChg>
        <pc:picChg chg="add mod">
          <ac:chgData name="Gilberto Santos Junior" userId="96a7d4d18d04a675" providerId="LiveId" clId="{539EDD7E-ED5B-43A3-B892-74229E7B7737}" dt="2022-07-24T03:01:10.043" v="1388" actId="1076"/>
          <ac:picMkLst>
            <pc:docMk/>
            <pc:sldMk cId="1926622367" sldId="1149"/>
            <ac:picMk id="12" creationId="{492D9758-E079-24A8-9D74-A7377852EF75}"/>
          </ac:picMkLst>
        </pc:picChg>
        <pc:picChg chg="add mod">
          <ac:chgData name="Gilberto Santos Junior" userId="96a7d4d18d04a675" providerId="LiveId" clId="{539EDD7E-ED5B-43A3-B892-74229E7B7737}" dt="2022-07-15T03:41:36.056" v="1332"/>
          <ac:picMkLst>
            <pc:docMk/>
            <pc:sldMk cId="1926622367" sldId="1149"/>
            <ac:picMk id="14" creationId="{F5CB98E4-01C2-03C8-5B9E-34EC8E4BB95C}"/>
          </ac:picMkLst>
        </pc:picChg>
      </pc:sldChg>
      <pc:sldChg chg="addSp modSp mod">
        <pc:chgData name="Gilberto Santos Junior" userId="96a7d4d18d04a675" providerId="LiveId" clId="{539EDD7E-ED5B-43A3-B892-74229E7B7737}" dt="2022-07-15T03:36:46.590" v="1304" actId="14100"/>
        <pc:sldMkLst>
          <pc:docMk/>
          <pc:sldMk cId="2887041673" sldId="1251"/>
        </pc:sldMkLst>
        <pc:spChg chg="add mod">
          <ac:chgData name="Gilberto Santos Junior" userId="96a7d4d18d04a675" providerId="LiveId" clId="{539EDD7E-ED5B-43A3-B892-74229E7B7737}" dt="2022-07-15T03:36:46.590" v="1304" actId="14100"/>
          <ac:spMkLst>
            <pc:docMk/>
            <pc:sldMk cId="2887041673" sldId="1251"/>
            <ac:spMk id="7" creationId="{9BBE6111-39BA-FF14-354E-A3AEE86A9914}"/>
          </ac:spMkLst>
        </pc:spChg>
        <pc:picChg chg="add mod">
          <ac:chgData name="Gilberto Santos Junior" userId="96a7d4d18d04a675" providerId="LiveId" clId="{539EDD7E-ED5B-43A3-B892-74229E7B7737}" dt="2022-07-15T03:36:29.266" v="1302" actId="1036"/>
          <ac:picMkLst>
            <pc:docMk/>
            <pc:sldMk cId="2887041673" sldId="1251"/>
            <ac:picMk id="6" creationId="{9C70342B-F5EB-6285-06AB-CC60E5EFC1EF}"/>
          </ac:picMkLst>
        </pc:picChg>
      </pc:sldChg>
      <pc:sldChg chg="addSp modSp mod">
        <pc:chgData name="Gilberto Santos Junior" userId="96a7d4d18d04a675" providerId="LiveId" clId="{539EDD7E-ED5B-43A3-B892-74229E7B7737}" dt="2022-07-14T19:16:25.429" v="1217" actId="207"/>
        <pc:sldMkLst>
          <pc:docMk/>
          <pc:sldMk cId="3777365536" sldId="1279"/>
        </pc:sldMkLst>
        <pc:spChg chg="add mod">
          <ac:chgData name="Gilberto Santos Junior" userId="96a7d4d18d04a675" providerId="LiveId" clId="{539EDD7E-ED5B-43A3-B892-74229E7B7737}" dt="2022-07-14T19:16:25.429" v="1217" actId="207"/>
          <ac:spMkLst>
            <pc:docMk/>
            <pc:sldMk cId="3777365536" sldId="1279"/>
            <ac:spMk id="6" creationId="{9DAF3E96-E47A-479D-7A86-D8502BD4A570}"/>
          </ac:spMkLst>
        </pc:spChg>
        <pc:spChg chg="add mod">
          <ac:chgData name="Gilberto Santos Junior" userId="96a7d4d18d04a675" providerId="LiveId" clId="{539EDD7E-ED5B-43A3-B892-74229E7B7737}" dt="2022-07-14T19:16:25.429" v="1217" actId="207"/>
          <ac:spMkLst>
            <pc:docMk/>
            <pc:sldMk cId="3777365536" sldId="1279"/>
            <ac:spMk id="11" creationId="{698F5AAB-2D54-1064-2478-4CB0046DCBD1}"/>
          </ac:spMkLst>
        </pc:spChg>
        <pc:picChg chg="add mod">
          <ac:chgData name="Gilberto Santos Junior" userId="96a7d4d18d04a675" providerId="LiveId" clId="{539EDD7E-ED5B-43A3-B892-74229E7B7737}" dt="2022-07-14T19:16:22.446" v="1216"/>
          <ac:picMkLst>
            <pc:docMk/>
            <pc:sldMk cId="3777365536" sldId="1279"/>
            <ac:picMk id="5" creationId="{4135D88B-78A0-2F22-3454-F0688F13455F}"/>
          </ac:picMkLst>
        </pc:picChg>
        <pc:picChg chg="add mod">
          <ac:chgData name="Gilberto Santos Junior" userId="96a7d4d18d04a675" providerId="LiveId" clId="{539EDD7E-ED5B-43A3-B892-74229E7B7737}" dt="2022-07-14T19:16:22.446" v="1216"/>
          <ac:picMkLst>
            <pc:docMk/>
            <pc:sldMk cId="3777365536" sldId="1279"/>
            <ac:picMk id="8" creationId="{32B3CA61-C6CE-56C8-071D-1136C8CECDCD}"/>
          </ac:picMkLst>
        </pc:picChg>
      </pc:sldChg>
      <pc:sldChg chg="addSp modSp">
        <pc:chgData name="Gilberto Santos Junior" userId="96a7d4d18d04a675" providerId="LiveId" clId="{539EDD7E-ED5B-43A3-B892-74229E7B7737}" dt="2022-07-15T03:39:25.739" v="1315"/>
        <pc:sldMkLst>
          <pc:docMk/>
          <pc:sldMk cId="3675298115" sldId="1284"/>
        </pc:sldMkLst>
        <pc:spChg chg="add mod">
          <ac:chgData name="Gilberto Santos Junior" userId="96a7d4d18d04a675" providerId="LiveId" clId="{539EDD7E-ED5B-43A3-B892-74229E7B7737}" dt="2022-07-15T03:39:25.739" v="1315"/>
          <ac:spMkLst>
            <pc:docMk/>
            <pc:sldMk cId="3675298115" sldId="1284"/>
            <ac:spMk id="6" creationId="{57385834-4698-C5AE-525E-EE0303307C7C}"/>
          </ac:spMkLst>
        </pc:spChg>
        <pc:picChg chg="add mod">
          <ac:chgData name="Gilberto Santos Junior" userId="96a7d4d18d04a675" providerId="LiveId" clId="{539EDD7E-ED5B-43A3-B892-74229E7B7737}" dt="2022-07-15T03:39:25.739" v="1315"/>
          <ac:picMkLst>
            <pc:docMk/>
            <pc:sldMk cId="3675298115" sldId="1284"/>
            <ac:picMk id="5" creationId="{3E464813-83ED-C556-5B50-141F89ADC7B7}"/>
          </ac:picMkLst>
        </pc:picChg>
      </pc:sldChg>
      <pc:sldChg chg="del">
        <pc:chgData name="Gilberto Santos Junior" userId="96a7d4d18d04a675" providerId="LiveId" clId="{539EDD7E-ED5B-43A3-B892-74229E7B7737}" dt="2022-05-20T21:32:24.605" v="203" actId="47"/>
        <pc:sldMkLst>
          <pc:docMk/>
          <pc:sldMk cId="3051509335" sldId="1286"/>
        </pc:sldMkLst>
      </pc:sldChg>
      <pc:sldChg chg="del">
        <pc:chgData name="Gilberto Santos Junior" userId="96a7d4d18d04a675" providerId="LiveId" clId="{539EDD7E-ED5B-43A3-B892-74229E7B7737}" dt="2022-05-20T21:31:52.252" v="202" actId="47"/>
        <pc:sldMkLst>
          <pc:docMk/>
          <pc:sldMk cId="2672781926" sldId="1287"/>
        </pc:sldMkLst>
      </pc:sldChg>
      <pc:sldChg chg="ord">
        <pc:chgData name="Gilberto Santos Junior" userId="96a7d4d18d04a675" providerId="LiveId" clId="{539EDD7E-ED5B-43A3-B892-74229E7B7737}" dt="2022-05-20T21:32:45.178" v="205"/>
        <pc:sldMkLst>
          <pc:docMk/>
          <pc:sldMk cId="3609717973" sldId="1288"/>
        </pc:sldMkLst>
      </pc:sldChg>
      <pc:sldChg chg="addSp modSp">
        <pc:chgData name="Gilberto Santos Junior" userId="96a7d4d18d04a675" providerId="LiveId" clId="{539EDD7E-ED5B-43A3-B892-74229E7B7737}" dt="2022-07-15T03:39:40.444" v="1316"/>
        <pc:sldMkLst>
          <pc:docMk/>
          <pc:sldMk cId="3389253376" sldId="1289"/>
        </pc:sldMkLst>
        <pc:spChg chg="add mod">
          <ac:chgData name="Gilberto Santos Junior" userId="96a7d4d18d04a675" providerId="LiveId" clId="{539EDD7E-ED5B-43A3-B892-74229E7B7737}" dt="2022-07-15T03:39:40.444" v="1316"/>
          <ac:spMkLst>
            <pc:docMk/>
            <pc:sldMk cId="3389253376" sldId="1289"/>
            <ac:spMk id="6" creationId="{4549C3AE-B3FF-C653-EE03-E3C834AEBC50}"/>
          </ac:spMkLst>
        </pc:spChg>
        <pc:picChg chg="add mod">
          <ac:chgData name="Gilberto Santos Junior" userId="96a7d4d18d04a675" providerId="LiveId" clId="{539EDD7E-ED5B-43A3-B892-74229E7B7737}" dt="2022-07-15T03:39:40.444" v="1316"/>
          <ac:picMkLst>
            <pc:docMk/>
            <pc:sldMk cId="3389253376" sldId="1289"/>
            <ac:picMk id="5" creationId="{9510E58A-129A-4C87-5509-CBCC36363AED}"/>
          </ac:picMkLst>
        </pc:picChg>
      </pc:sldChg>
      <pc:sldChg chg="addSp modSp mod">
        <pc:chgData name="Gilberto Santos Junior" userId="96a7d4d18d04a675" providerId="LiveId" clId="{539EDD7E-ED5B-43A3-B892-74229E7B7737}" dt="2022-07-14T19:17:22.298" v="1226" actId="207"/>
        <pc:sldMkLst>
          <pc:docMk/>
          <pc:sldMk cId="1963463513" sldId="1290"/>
        </pc:sldMkLst>
        <pc:spChg chg="add mod">
          <ac:chgData name="Gilberto Santos Junior" userId="96a7d4d18d04a675" providerId="LiveId" clId="{539EDD7E-ED5B-43A3-B892-74229E7B7737}" dt="2022-07-14T19:17:22.298" v="1226" actId="207"/>
          <ac:spMkLst>
            <pc:docMk/>
            <pc:sldMk cId="1963463513" sldId="1290"/>
            <ac:spMk id="10" creationId="{BCB36F62-4AD1-B6ED-55A7-35E294165E63}"/>
          </ac:spMkLst>
        </pc:spChg>
        <pc:spChg chg="add mod">
          <ac:chgData name="Gilberto Santos Junior" userId="96a7d4d18d04a675" providerId="LiveId" clId="{539EDD7E-ED5B-43A3-B892-74229E7B7737}" dt="2022-07-14T19:17:22.298" v="1226" actId="207"/>
          <ac:spMkLst>
            <pc:docMk/>
            <pc:sldMk cId="1963463513" sldId="1290"/>
            <ac:spMk id="12" creationId="{A1EF9457-4305-9B7F-F7AF-949B1C915EE0}"/>
          </ac:spMkLst>
        </pc:spChg>
        <pc:picChg chg="add mod">
          <ac:chgData name="Gilberto Santos Junior" userId="96a7d4d18d04a675" providerId="LiveId" clId="{539EDD7E-ED5B-43A3-B892-74229E7B7737}" dt="2022-07-14T19:17:19.297" v="1225"/>
          <ac:picMkLst>
            <pc:docMk/>
            <pc:sldMk cId="1963463513" sldId="1290"/>
            <ac:picMk id="9" creationId="{61ED86CD-3A68-4267-8484-9DE4B0F2DFF3}"/>
          </ac:picMkLst>
        </pc:picChg>
        <pc:picChg chg="add mod">
          <ac:chgData name="Gilberto Santos Junior" userId="96a7d4d18d04a675" providerId="LiveId" clId="{539EDD7E-ED5B-43A3-B892-74229E7B7737}" dt="2022-07-14T19:17:19.297" v="1225"/>
          <ac:picMkLst>
            <pc:docMk/>
            <pc:sldMk cId="1963463513" sldId="1290"/>
            <ac:picMk id="11" creationId="{A56C52F2-14C0-5053-CDFD-9B4C40311AFF}"/>
          </ac:picMkLst>
        </pc:picChg>
      </pc:sldChg>
      <pc:sldChg chg="del">
        <pc:chgData name="Gilberto Santos Junior" userId="96a7d4d18d04a675" providerId="LiveId" clId="{539EDD7E-ED5B-43A3-B892-74229E7B7737}" dt="2022-05-21T19:42:35.753" v="303" actId="47"/>
        <pc:sldMkLst>
          <pc:docMk/>
          <pc:sldMk cId="4153362929" sldId="1291"/>
        </pc:sldMkLst>
      </pc:sldChg>
      <pc:sldChg chg="del">
        <pc:chgData name="Gilberto Santos Junior" userId="96a7d4d18d04a675" providerId="LiveId" clId="{539EDD7E-ED5B-43A3-B892-74229E7B7737}" dt="2022-05-21T19:42:32.472" v="302" actId="47"/>
        <pc:sldMkLst>
          <pc:docMk/>
          <pc:sldMk cId="1713892148" sldId="1292"/>
        </pc:sldMkLst>
      </pc:sldChg>
      <pc:sldChg chg="modSp mod">
        <pc:chgData name="Gilberto Santos Junior" userId="96a7d4d18d04a675" providerId="LiveId" clId="{539EDD7E-ED5B-43A3-B892-74229E7B7737}" dt="2022-05-21T19:49:12.696" v="320" actId="20577"/>
        <pc:sldMkLst>
          <pc:docMk/>
          <pc:sldMk cId="3024545193" sldId="1297"/>
        </pc:sldMkLst>
        <pc:spChg chg="mod">
          <ac:chgData name="Gilberto Santos Junior" userId="96a7d4d18d04a675" providerId="LiveId" clId="{539EDD7E-ED5B-43A3-B892-74229E7B7737}" dt="2022-05-21T19:49:12.696" v="320" actId="20577"/>
          <ac:spMkLst>
            <pc:docMk/>
            <pc:sldMk cId="3024545193" sldId="1297"/>
            <ac:spMk id="6" creationId="{5A8CF717-ED7A-4F0A-A806-1919A92A71AB}"/>
          </ac:spMkLst>
        </pc:spChg>
      </pc:sldChg>
      <pc:sldChg chg="modSp mod">
        <pc:chgData name="Gilberto Santos Junior" userId="96a7d4d18d04a675" providerId="LiveId" clId="{539EDD7E-ED5B-43A3-B892-74229E7B7737}" dt="2022-05-21T19:47:09.545" v="318" actId="20577"/>
        <pc:sldMkLst>
          <pc:docMk/>
          <pc:sldMk cId="2775942946" sldId="1298"/>
        </pc:sldMkLst>
        <pc:spChg chg="mod">
          <ac:chgData name="Gilberto Santos Junior" userId="96a7d4d18d04a675" providerId="LiveId" clId="{539EDD7E-ED5B-43A3-B892-74229E7B7737}" dt="2022-05-20T21:50:41.131" v="297" actId="207"/>
          <ac:spMkLst>
            <pc:docMk/>
            <pc:sldMk cId="2775942946" sldId="1298"/>
            <ac:spMk id="6" creationId="{5A8CF717-ED7A-4F0A-A806-1919A92A71AB}"/>
          </ac:spMkLst>
        </pc:spChg>
        <pc:graphicFrameChg chg="modGraphic">
          <ac:chgData name="Gilberto Santos Junior" userId="96a7d4d18d04a675" providerId="LiveId" clId="{539EDD7E-ED5B-43A3-B892-74229E7B7737}" dt="2022-05-21T19:47:09.545" v="318" actId="20577"/>
          <ac:graphicFrameMkLst>
            <pc:docMk/>
            <pc:sldMk cId="2775942946" sldId="1298"/>
            <ac:graphicFrameMk id="9" creationId="{8E805570-1F13-44A3-989F-4958B09B752D}"/>
          </ac:graphicFrameMkLst>
        </pc:graphicFrameChg>
      </pc:sldChg>
      <pc:sldChg chg="add">
        <pc:chgData name="Gilberto Santos Junior" userId="96a7d4d18d04a675" providerId="LiveId" clId="{539EDD7E-ED5B-43A3-B892-74229E7B7737}" dt="2022-05-21T19:44:13.231" v="305"/>
        <pc:sldMkLst>
          <pc:docMk/>
          <pc:sldMk cId="248934048" sldId="1299"/>
        </pc:sldMkLst>
      </pc:sldChg>
      <pc:sldChg chg="del">
        <pc:chgData name="Gilberto Santos Junior" userId="96a7d4d18d04a675" providerId="LiveId" clId="{539EDD7E-ED5B-43A3-B892-74229E7B7737}" dt="2022-05-21T19:44:05.749" v="304" actId="2696"/>
        <pc:sldMkLst>
          <pc:docMk/>
          <pc:sldMk cId="3010248441" sldId="1299"/>
        </pc:sldMkLst>
      </pc:sldChg>
      <pc:sldChg chg="del">
        <pc:chgData name="Gilberto Santos Junior" userId="96a7d4d18d04a675" providerId="LiveId" clId="{539EDD7E-ED5B-43A3-B892-74229E7B7737}" dt="2022-05-21T19:44:05.749" v="304" actId="2696"/>
        <pc:sldMkLst>
          <pc:docMk/>
          <pc:sldMk cId="2133342830" sldId="1301"/>
        </pc:sldMkLst>
      </pc:sldChg>
      <pc:sldChg chg="add">
        <pc:chgData name="Gilberto Santos Junior" userId="96a7d4d18d04a675" providerId="LiveId" clId="{539EDD7E-ED5B-43A3-B892-74229E7B7737}" dt="2022-05-21T19:44:13.231" v="305"/>
        <pc:sldMkLst>
          <pc:docMk/>
          <pc:sldMk cId="2847782403" sldId="1301"/>
        </pc:sldMkLst>
      </pc:sldChg>
      <pc:sldChg chg="modSp mod">
        <pc:chgData name="Gilberto Santos Junior" userId="96a7d4d18d04a675" providerId="LiveId" clId="{539EDD7E-ED5B-43A3-B892-74229E7B7737}" dt="2022-05-21T19:45:34.985" v="314" actId="20577"/>
        <pc:sldMkLst>
          <pc:docMk/>
          <pc:sldMk cId="833231996" sldId="1302"/>
        </pc:sldMkLst>
        <pc:spChg chg="mod">
          <ac:chgData name="Gilberto Santos Junior" userId="96a7d4d18d04a675" providerId="LiveId" clId="{539EDD7E-ED5B-43A3-B892-74229E7B7737}" dt="2022-05-21T19:45:34.985" v="314" actId="20577"/>
          <ac:spMkLst>
            <pc:docMk/>
            <pc:sldMk cId="833231996" sldId="1302"/>
            <ac:spMk id="6" creationId="{5A8CF717-ED7A-4F0A-A806-1919A92A71AB}"/>
          </ac:spMkLst>
        </pc:spChg>
      </pc:sldChg>
      <pc:sldChg chg="addSp delSp modSp mod">
        <pc:chgData name="Gilberto Santos Junior" userId="96a7d4d18d04a675" providerId="LiveId" clId="{539EDD7E-ED5B-43A3-B892-74229E7B7737}" dt="2022-05-19T23:36:20.618" v="142" actId="14734"/>
        <pc:sldMkLst>
          <pc:docMk/>
          <pc:sldMk cId="111070001" sldId="1304"/>
        </pc:sldMkLst>
        <pc:spChg chg="mod">
          <ac:chgData name="Gilberto Santos Junior" userId="96a7d4d18d04a675" providerId="LiveId" clId="{539EDD7E-ED5B-43A3-B892-74229E7B7737}" dt="2022-05-19T23:04:33.381" v="128" actId="1035"/>
          <ac:spMkLst>
            <pc:docMk/>
            <pc:sldMk cId="111070001" sldId="1304"/>
            <ac:spMk id="4" creationId="{770739EA-D57C-49FA-B778-D2B322AC3CE4}"/>
          </ac:spMkLst>
        </pc:spChg>
        <pc:graphicFrameChg chg="add del mod">
          <ac:chgData name="Gilberto Santos Junior" userId="96a7d4d18d04a675" providerId="LiveId" clId="{539EDD7E-ED5B-43A3-B892-74229E7B7737}" dt="2022-05-19T23:03:29.961" v="6"/>
          <ac:graphicFrameMkLst>
            <pc:docMk/>
            <pc:sldMk cId="111070001" sldId="1304"/>
            <ac:graphicFrameMk id="2" creationId="{F8539CA9-C303-8F4A-6158-83D029CD6C1C}"/>
          </ac:graphicFrameMkLst>
        </pc:graphicFrameChg>
        <pc:graphicFrameChg chg="add del mod">
          <ac:chgData name="Gilberto Santos Junior" userId="96a7d4d18d04a675" providerId="LiveId" clId="{539EDD7E-ED5B-43A3-B892-74229E7B7737}" dt="2022-05-19T23:03:34.752" v="10"/>
          <ac:graphicFrameMkLst>
            <pc:docMk/>
            <pc:sldMk cId="111070001" sldId="1304"/>
            <ac:graphicFrameMk id="6" creationId="{37FF29F5-1307-A2B0-E9E8-8C4D38378D0B}"/>
          </ac:graphicFrameMkLst>
        </pc:graphicFrameChg>
        <pc:graphicFrameChg chg="add mod modGraphic">
          <ac:chgData name="Gilberto Santos Junior" userId="96a7d4d18d04a675" providerId="LiveId" clId="{539EDD7E-ED5B-43A3-B892-74229E7B7737}" dt="2022-05-19T23:36:20.618" v="142" actId="14734"/>
          <ac:graphicFrameMkLst>
            <pc:docMk/>
            <pc:sldMk cId="111070001" sldId="1304"/>
            <ac:graphicFrameMk id="7" creationId="{EB363297-8A40-85C1-43CB-A618ED581A57}"/>
          </ac:graphicFrameMkLst>
        </pc:graphicFrameChg>
        <pc:picChg chg="del">
          <ac:chgData name="Gilberto Santos Junior" userId="96a7d4d18d04a675" providerId="LiveId" clId="{539EDD7E-ED5B-43A3-B892-74229E7B7737}" dt="2022-05-19T23:02:59.207" v="0" actId="478"/>
          <ac:picMkLst>
            <pc:docMk/>
            <pc:sldMk cId="111070001" sldId="1304"/>
            <ac:picMk id="3" creationId="{7212B53D-DF70-4425-AD9E-77DD4B6B9312}"/>
          </ac:picMkLst>
        </pc:picChg>
      </pc:sldChg>
      <pc:sldChg chg="addSp modSp mod">
        <pc:chgData name="Gilberto Santos Junior" userId="96a7d4d18d04a675" providerId="LiveId" clId="{539EDD7E-ED5B-43A3-B892-74229E7B7737}" dt="2022-07-15T03:40:18.286" v="1328" actId="1036"/>
        <pc:sldMkLst>
          <pc:docMk/>
          <pc:sldMk cId="3908774469" sldId="1306"/>
        </pc:sldMkLst>
        <pc:spChg chg="add mod">
          <ac:chgData name="Gilberto Santos Junior" userId="96a7d4d18d04a675" providerId="LiveId" clId="{539EDD7E-ED5B-43A3-B892-74229E7B7737}" dt="2022-07-15T03:40:18.286" v="1328" actId="1036"/>
          <ac:spMkLst>
            <pc:docMk/>
            <pc:sldMk cId="3908774469" sldId="1306"/>
            <ac:spMk id="6" creationId="{D505A6B1-F177-150C-8E7E-B63C2BF841E8}"/>
          </ac:spMkLst>
        </pc:spChg>
        <pc:picChg chg="add mod">
          <ac:chgData name="Gilberto Santos Junior" userId="96a7d4d18d04a675" providerId="LiveId" clId="{539EDD7E-ED5B-43A3-B892-74229E7B7737}" dt="2022-07-15T03:40:08.537" v="1323" actId="1036"/>
          <ac:picMkLst>
            <pc:docMk/>
            <pc:sldMk cId="3908774469" sldId="1306"/>
            <ac:picMk id="4" creationId="{FDE76C90-758B-9831-7356-0035F808F83E}"/>
          </ac:picMkLst>
        </pc:picChg>
      </pc:sldChg>
      <pc:sldChg chg="addSp delSp modSp mod">
        <pc:chgData name="Gilberto Santos Junior" userId="96a7d4d18d04a675" providerId="LiveId" clId="{539EDD7E-ED5B-43A3-B892-74229E7B7737}" dt="2022-05-20T21:52:49.369" v="301" actId="20577"/>
        <pc:sldMkLst>
          <pc:docMk/>
          <pc:sldMk cId="484717745" sldId="1307"/>
        </pc:sldMkLst>
        <pc:spChg chg="mod">
          <ac:chgData name="Gilberto Santos Junior" userId="96a7d4d18d04a675" providerId="LiveId" clId="{539EDD7E-ED5B-43A3-B892-74229E7B7737}" dt="2022-05-20T21:52:49.369" v="301" actId="20577"/>
          <ac:spMkLst>
            <pc:docMk/>
            <pc:sldMk cId="484717745" sldId="1307"/>
            <ac:spMk id="4" creationId="{770739EA-D57C-49FA-B778-D2B322AC3CE4}"/>
          </ac:spMkLst>
        </pc:spChg>
        <pc:graphicFrameChg chg="add del mod">
          <ac:chgData name="Gilberto Santos Junior" userId="96a7d4d18d04a675" providerId="LiveId" clId="{539EDD7E-ED5B-43A3-B892-74229E7B7737}" dt="2022-05-20T21:30:03.411" v="148"/>
          <ac:graphicFrameMkLst>
            <pc:docMk/>
            <pc:sldMk cId="484717745" sldId="1307"/>
            <ac:graphicFrameMk id="2" creationId="{4ABD23DF-7FF8-A726-06F3-22BA6452F225}"/>
          </ac:graphicFrameMkLst>
        </pc:graphicFrameChg>
        <pc:graphicFrameChg chg="add mod modGraphic">
          <ac:chgData name="Gilberto Santos Junior" userId="96a7d4d18d04a675" providerId="LiveId" clId="{539EDD7E-ED5B-43A3-B892-74229E7B7737}" dt="2022-05-20T21:31:03.679" v="199" actId="1035"/>
          <ac:graphicFrameMkLst>
            <pc:docMk/>
            <pc:sldMk cId="484717745" sldId="1307"/>
            <ac:graphicFrameMk id="3" creationId="{DD0DB951-D817-EC2A-B048-CCE8C96D4755}"/>
          </ac:graphicFrameMkLst>
        </pc:graphicFrameChg>
        <pc:picChg chg="del mod">
          <ac:chgData name="Gilberto Santos Junior" userId="96a7d4d18d04a675" providerId="LiveId" clId="{539EDD7E-ED5B-43A3-B892-74229E7B7737}" dt="2022-05-20T21:29:56.649" v="144" actId="478"/>
          <ac:picMkLst>
            <pc:docMk/>
            <pc:sldMk cId="484717745" sldId="1307"/>
            <ac:picMk id="6" creationId="{45127507-0B5E-4D6A-9782-ECDF2B694B33}"/>
          </ac:picMkLst>
        </pc:picChg>
      </pc:sldChg>
      <pc:sldChg chg="del">
        <pc:chgData name="Gilberto Santos Junior" userId="96a7d4d18d04a675" providerId="LiveId" clId="{539EDD7E-ED5B-43A3-B892-74229E7B7737}" dt="2022-05-20T21:34:01.711" v="209" actId="47"/>
        <pc:sldMkLst>
          <pc:docMk/>
          <pc:sldMk cId="3742399619" sldId="1308"/>
        </pc:sldMkLst>
      </pc:sldChg>
      <pc:sldChg chg="del">
        <pc:chgData name="Gilberto Santos Junior" userId="96a7d4d18d04a675" providerId="LiveId" clId="{539EDD7E-ED5B-43A3-B892-74229E7B7737}" dt="2022-05-20T21:34:04.679" v="210" actId="47"/>
        <pc:sldMkLst>
          <pc:docMk/>
          <pc:sldMk cId="3675527022" sldId="1309"/>
        </pc:sldMkLst>
      </pc:sldChg>
      <pc:sldChg chg="addSp modSp ord modTransition">
        <pc:chgData name="Gilberto Santos Junior" userId="96a7d4d18d04a675" providerId="LiveId" clId="{539EDD7E-ED5B-43A3-B892-74229E7B7737}" dt="2022-07-14T19:12:58.359" v="1210"/>
        <pc:sldMkLst>
          <pc:docMk/>
          <pc:sldMk cId="912189187" sldId="1311"/>
        </pc:sldMkLst>
        <pc:spChg chg="mod">
          <ac:chgData name="Gilberto Santos Junior" userId="96a7d4d18d04a675" providerId="LiveId" clId="{539EDD7E-ED5B-43A3-B892-74229E7B7737}" dt="2022-06-03T21:41:57.693" v="639"/>
          <ac:spMkLst>
            <pc:docMk/>
            <pc:sldMk cId="912189187" sldId="1311"/>
            <ac:spMk id="6" creationId="{1B82DD12-FD02-7AAE-8421-DC04B7D44AAF}"/>
          </ac:spMkLst>
        </pc:spChg>
        <pc:spChg chg="mod">
          <ac:chgData name="Gilberto Santos Junior" userId="96a7d4d18d04a675" providerId="LiveId" clId="{539EDD7E-ED5B-43A3-B892-74229E7B7737}" dt="2022-06-03T21:41:57.693" v="639"/>
          <ac:spMkLst>
            <pc:docMk/>
            <pc:sldMk cId="912189187" sldId="1311"/>
            <ac:spMk id="7" creationId="{2295ECA0-14FE-AC66-05AA-C118ED52744D}"/>
          </ac:spMkLst>
        </pc:spChg>
        <pc:spChg chg="add mod">
          <ac:chgData name="Gilberto Santos Junior" userId="96a7d4d18d04a675" providerId="LiveId" clId="{539EDD7E-ED5B-43A3-B892-74229E7B7737}" dt="2022-07-14T19:12:58.359" v="1210"/>
          <ac:spMkLst>
            <pc:docMk/>
            <pc:sldMk cId="912189187" sldId="1311"/>
            <ac:spMk id="9" creationId="{95AE81B8-857E-99CA-14A5-6ECEA744C2EA}"/>
          </ac:spMkLst>
        </pc:spChg>
        <pc:spChg chg="add mod">
          <ac:chgData name="Gilberto Santos Junior" userId="96a7d4d18d04a675" providerId="LiveId" clId="{539EDD7E-ED5B-43A3-B892-74229E7B7737}" dt="2022-07-14T19:12:58.359" v="1210"/>
          <ac:spMkLst>
            <pc:docMk/>
            <pc:sldMk cId="912189187" sldId="1311"/>
            <ac:spMk id="11" creationId="{4F64B25D-8A0E-4491-9B8E-0D07C54FF04E}"/>
          </ac:spMkLst>
        </pc:spChg>
        <pc:grpChg chg="add mod">
          <ac:chgData name="Gilberto Santos Junior" userId="96a7d4d18d04a675" providerId="LiveId" clId="{539EDD7E-ED5B-43A3-B892-74229E7B7737}" dt="2022-06-03T21:41:57.693" v="639"/>
          <ac:grpSpMkLst>
            <pc:docMk/>
            <pc:sldMk cId="912189187" sldId="1311"/>
            <ac:grpSpMk id="4" creationId="{31886099-3503-76AC-1B8E-BEA910D20C99}"/>
          </ac:grpSpMkLst>
        </pc:grpChg>
        <pc:picChg chg="add mod">
          <ac:chgData name="Gilberto Santos Junior" userId="96a7d4d18d04a675" providerId="LiveId" clId="{539EDD7E-ED5B-43A3-B892-74229E7B7737}" dt="2022-07-14T19:12:58.359" v="1210"/>
          <ac:picMkLst>
            <pc:docMk/>
            <pc:sldMk cId="912189187" sldId="1311"/>
            <ac:picMk id="8" creationId="{0F59DCE5-16B9-4FCF-7D23-81A6963DA787}"/>
          </ac:picMkLst>
        </pc:picChg>
        <pc:picChg chg="add mod">
          <ac:chgData name="Gilberto Santos Junior" userId="96a7d4d18d04a675" providerId="LiveId" clId="{539EDD7E-ED5B-43A3-B892-74229E7B7737}" dt="2022-07-14T19:12:58.359" v="1210"/>
          <ac:picMkLst>
            <pc:docMk/>
            <pc:sldMk cId="912189187" sldId="1311"/>
            <ac:picMk id="10" creationId="{04B3FF21-4804-50EF-24FE-E7A3A4E8B15B}"/>
          </ac:picMkLst>
        </pc:picChg>
      </pc:sldChg>
      <pc:sldChg chg="modSp mod">
        <pc:chgData name="Gilberto Santos Junior" userId="96a7d4d18d04a675" providerId="LiveId" clId="{539EDD7E-ED5B-43A3-B892-74229E7B7737}" dt="2022-05-20T21:48:52.416" v="296" actId="12"/>
        <pc:sldMkLst>
          <pc:docMk/>
          <pc:sldMk cId="3570010102" sldId="1312"/>
        </pc:sldMkLst>
        <pc:spChg chg="mod">
          <ac:chgData name="Gilberto Santos Junior" userId="96a7d4d18d04a675" providerId="LiveId" clId="{539EDD7E-ED5B-43A3-B892-74229E7B7737}" dt="2022-05-20T21:48:52.416" v="296" actId="12"/>
          <ac:spMkLst>
            <pc:docMk/>
            <pc:sldMk cId="3570010102" sldId="1312"/>
            <ac:spMk id="6" creationId="{5A8CF717-ED7A-4F0A-A806-1919A92A71AB}"/>
          </ac:spMkLst>
        </pc:spChg>
      </pc:sldChg>
      <pc:sldChg chg="addSp delSp modSp del">
        <pc:chgData name="Gilberto Santos Junior" userId="96a7d4d18d04a675" providerId="LiveId" clId="{539EDD7E-ED5B-43A3-B892-74229E7B7737}" dt="2022-05-27T22:10:15.327" v="347" actId="47"/>
        <pc:sldMkLst>
          <pc:docMk/>
          <pc:sldMk cId="1047699281" sldId="1316"/>
        </pc:sldMkLst>
        <pc:picChg chg="add del mod">
          <ac:chgData name="Gilberto Santos Junior" userId="96a7d4d18d04a675" providerId="LiveId" clId="{539EDD7E-ED5B-43A3-B892-74229E7B7737}" dt="2022-05-27T22:06:24.935" v="326"/>
          <ac:picMkLst>
            <pc:docMk/>
            <pc:sldMk cId="1047699281" sldId="1316"/>
            <ac:picMk id="6" creationId="{4080EDA8-5C7D-971C-754E-AF0E35DD3FCD}"/>
          </ac:picMkLst>
        </pc:picChg>
      </pc:sldChg>
      <pc:sldChg chg="modTransition">
        <pc:chgData name="Gilberto Santos Junior" userId="96a7d4d18d04a675" providerId="LiveId" clId="{539EDD7E-ED5B-43A3-B892-74229E7B7737}" dt="2022-06-02T22:38:46.861" v="351"/>
        <pc:sldMkLst>
          <pc:docMk/>
          <pc:sldMk cId="1660989571" sldId="1320"/>
        </pc:sldMkLst>
      </pc:sldChg>
      <pc:sldChg chg="modTransition">
        <pc:chgData name="Gilberto Santos Junior" userId="96a7d4d18d04a675" providerId="LiveId" clId="{539EDD7E-ED5B-43A3-B892-74229E7B7737}" dt="2022-06-02T22:40:17.884" v="352"/>
        <pc:sldMkLst>
          <pc:docMk/>
          <pc:sldMk cId="3964397765" sldId="1321"/>
        </pc:sldMkLst>
      </pc:sldChg>
      <pc:sldChg chg="addSp modSp modTransition">
        <pc:chgData name="Gilberto Santos Junior" userId="96a7d4d18d04a675" providerId="LiveId" clId="{539EDD7E-ED5B-43A3-B892-74229E7B7737}" dt="2022-07-15T03:40:36.788" v="1329"/>
        <pc:sldMkLst>
          <pc:docMk/>
          <pc:sldMk cId="448764968" sldId="1333"/>
        </pc:sldMkLst>
        <pc:spChg chg="add mod">
          <ac:chgData name="Gilberto Santos Junior" userId="96a7d4d18d04a675" providerId="LiveId" clId="{539EDD7E-ED5B-43A3-B892-74229E7B7737}" dt="2022-07-15T03:40:36.788" v="1329"/>
          <ac:spMkLst>
            <pc:docMk/>
            <pc:sldMk cId="448764968" sldId="1333"/>
            <ac:spMk id="13" creationId="{A6864AD9-ABBA-0104-08CF-6A327FA09622}"/>
          </ac:spMkLst>
        </pc:spChg>
        <pc:picChg chg="add mod">
          <ac:chgData name="Gilberto Santos Junior" userId="96a7d4d18d04a675" providerId="LiveId" clId="{539EDD7E-ED5B-43A3-B892-74229E7B7737}" dt="2022-07-15T03:40:36.788" v="1329"/>
          <ac:picMkLst>
            <pc:docMk/>
            <pc:sldMk cId="448764968" sldId="1333"/>
            <ac:picMk id="12" creationId="{2E9C8618-6624-E2A4-483B-07C0784FDDFC}"/>
          </ac:picMkLst>
        </pc:picChg>
      </pc:sldChg>
      <pc:sldChg chg="del">
        <pc:chgData name="Gilberto Santos Junior" userId="96a7d4d18d04a675" providerId="LiveId" clId="{539EDD7E-ED5B-43A3-B892-74229E7B7737}" dt="2022-05-20T21:34:36.109" v="214" actId="47"/>
        <pc:sldMkLst>
          <pc:docMk/>
          <pc:sldMk cId="3354247549" sldId="1337"/>
        </pc:sldMkLst>
      </pc:sldChg>
      <pc:sldChg chg="del">
        <pc:chgData name="Gilberto Santos Junior" userId="96a7d4d18d04a675" providerId="LiveId" clId="{539EDD7E-ED5B-43A3-B892-74229E7B7737}" dt="2022-05-20T21:34:39.812" v="215" actId="47"/>
        <pc:sldMkLst>
          <pc:docMk/>
          <pc:sldMk cId="2123222051" sldId="1338"/>
        </pc:sldMkLst>
      </pc:sldChg>
      <pc:sldChg chg="ord">
        <pc:chgData name="Gilberto Santos Junior" userId="96a7d4d18d04a675" providerId="LiveId" clId="{539EDD7E-ED5B-43A3-B892-74229E7B7737}" dt="2022-05-20T21:34:41.296" v="217"/>
        <pc:sldMkLst>
          <pc:docMk/>
          <pc:sldMk cId="2645693680" sldId="1339"/>
        </pc:sldMkLst>
      </pc:sldChg>
      <pc:sldChg chg="addSp modSp">
        <pc:chgData name="Gilberto Santos Junior" userId="96a7d4d18d04a675" providerId="LiveId" clId="{539EDD7E-ED5B-43A3-B892-74229E7B7737}" dt="2022-07-14T19:12:51.921" v="1209"/>
        <pc:sldMkLst>
          <pc:docMk/>
          <pc:sldMk cId="3413283644" sldId="1340"/>
        </pc:sldMkLst>
        <pc:spChg chg="mod">
          <ac:chgData name="Gilberto Santos Junior" userId="96a7d4d18d04a675" providerId="LiveId" clId="{539EDD7E-ED5B-43A3-B892-74229E7B7737}" dt="2022-06-03T21:42:04.041" v="640"/>
          <ac:spMkLst>
            <pc:docMk/>
            <pc:sldMk cId="3413283644" sldId="1340"/>
            <ac:spMk id="6" creationId="{9AADCD91-3847-E306-C409-38CA38E7581A}"/>
          </ac:spMkLst>
        </pc:spChg>
        <pc:spChg chg="mod">
          <ac:chgData name="Gilberto Santos Junior" userId="96a7d4d18d04a675" providerId="LiveId" clId="{539EDD7E-ED5B-43A3-B892-74229E7B7737}" dt="2022-06-03T21:42:04.041" v="640"/>
          <ac:spMkLst>
            <pc:docMk/>
            <pc:sldMk cId="3413283644" sldId="1340"/>
            <ac:spMk id="7" creationId="{76BC69D4-FACE-809D-4E2B-E0773601029C}"/>
          </ac:spMkLst>
        </pc:spChg>
        <pc:spChg chg="add mod">
          <ac:chgData name="Gilberto Santos Junior" userId="96a7d4d18d04a675" providerId="LiveId" clId="{539EDD7E-ED5B-43A3-B892-74229E7B7737}" dt="2022-07-14T19:12:51.921" v="1209"/>
          <ac:spMkLst>
            <pc:docMk/>
            <pc:sldMk cId="3413283644" sldId="1340"/>
            <ac:spMk id="9" creationId="{B11FD6F9-5D52-9D75-9A01-A248FD63FBFD}"/>
          </ac:spMkLst>
        </pc:spChg>
        <pc:spChg chg="add mod">
          <ac:chgData name="Gilberto Santos Junior" userId="96a7d4d18d04a675" providerId="LiveId" clId="{539EDD7E-ED5B-43A3-B892-74229E7B7737}" dt="2022-07-14T19:12:51.921" v="1209"/>
          <ac:spMkLst>
            <pc:docMk/>
            <pc:sldMk cId="3413283644" sldId="1340"/>
            <ac:spMk id="11" creationId="{BC066FE3-A06B-D66A-7982-0D8E92DA378D}"/>
          </ac:spMkLst>
        </pc:spChg>
        <pc:grpChg chg="add mod">
          <ac:chgData name="Gilberto Santos Junior" userId="96a7d4d18d04a675" providerId="LiveId" clId="{539EDD7E-ED5B-43A3-B892-74229E7B7737}" dt="2022-06-03T21:42:04.041" v="640"/>
          <ac:grpSpMkLst>
            <pc:docMk/>
            <pc:sldMk cId="3413283644" sldId="1340"/>
            <ac:grpSpMk id="4" creationId="{A4DE0671-21C9-081A-A8D9-1BD6723FCFE2}"/>
          </ac:grpSpMkLst>
        </pc:grpChg>
        <pc:picChg chg="add mod">
          <ac:chgData name="Gilberto Santos Junior" userId="96a7d4d18d04a675" providerId="LiveId" clId="{539EDD7E-ED5B-43A3-B892-74229E7B7737}" dt="2022-07-14T19:12:51.921" v="1209"/>
          <ac:picMkLst>
            <pc:docMk/>
            <pc:sldMk cId="3413283644" sldId="1340"/>
            <ac:picMk id="8" creationId="{A7126B32-A3D5-A344-8CFE-86DB2199E9D2}"/>
          </ac:picMkLst>
        </pc:picChg>
        <pc:picChg chg="add mod">
          <ac:chgData name="Gilberto Santos Junior" userId="96a7d4d18d04a675" providerId="LiveId" clId="{539EDD7E-ED5B-43A3-B892-74229E7B7737}" dt="2022-07-14T19:12:51.921" v="1209"/>
          <ac:picMkLst>
            <pc:docMk/>
            <pc:sldMk cId="3413283644" sldId="1340"/>
            <ac:picMk id="10" creationId="{09FF1FBB-18B8-2214-4E78-14CFC0210392}"/>
          </ac:picMkLst>
        </pc:picChg>
      </pc:sldChg>
      <pc:sldChg chg="del">
        <pc:chgData name="Gilberto Santos Junior" userId="96a7d4d18d04a675" providerId="LiveId" clId="{539EDD7E-ED5B-43A3-B892-74229E7B7737}" dt="2022-05-20T21:34:43.795" v="218" actId="47"/>
        <pc:sldMkLst>
          <pc:docMk/>
          <pc:sldMk cId="1066677082" sldId="1348"/>
        </pc:sldMkLst>
      </pc:sldChg>
      <pc:sldChg chg="del">
        <pc:chgData name="Gilberto Santos Junior" userId="96a7d4d18d04a675" providerId="LiveId" clId="{539EDD7E-ED5B-43A3-B892-74229E7B7737}" dt="2022-05-20T21:34:45.702" v="219" actId="47"/>
        <pc:sldMkLst>
          <pc:docMk/>
          <pc:sldMk cId="1951083011" sldId="1349"/>
        </pc:sldMkLst>
      </pc:sldChg>
      <pc:sldChg chg="addSp modSp ord">
        <pc:chgData name="Gilberto Santos Junior" userId="96a7d4d18d04a675" providerId="LiveId" clId="{539EDD7E-ED5B-43A3-B892-74229E7B7737}" dt="2022-07-14T19:12:44.315" v="1208"/>
        <pc:sldMkLst>
          <pc:docMk/>
          <pc:sldMk cId="184227374" sldId="1351"/>
        </pc:sldMkLst>
        <pc:spChg chg="mod">
          <ac:chgData name="Gilberto Santos Junior" userId="96a7d4d18d04a675" providerId="LiveId" clId="{539EDD7E-ED5B-43A3-B892-74229E7B7737}" dt="2022-06-03T21:42:11.570" v="641"/>
          <ac:spMkLst>
            <pc:docMk/>
            <pc:sldMk cId="184227374" sldId="1351"/>
            <ac:spMk id="6" creationId="{135DC8E7-6942-6513-0EAB-0C1F997AD1CD}"/>
          </ac:spMkLst>
        </pc:spChg>
        <pc:spChg chg="mod">
          <ac:chgData name="Gilberto Santos Junior" userId="96a7d4d18d04a675" providerId="LiveId" clId="{539EDD7E-ED5B-43A3-B892-74229E7B7737}" dt="2022-06-03T21:42:11.570" v="641"/>
          <ac:spMkLst>
            <pc:docMk/>
            <pc:sldMk cId="184227374" sldId="1351"/>
            <ac:spMk id="7" creationId="{7A377C4A-7F1D-BF8E-8C2C-672A2A2832C8}"/>
          </ac:spMkLst>
        </pc:spChg>
        <pc:spChg chg="add mod">
          <ac:chgData name="Gilberto Santos Junior" userId="96a7d4d18d04a675" providerId="LiveId" clId="{539EDD7E-ED5B-43A3-B892-74229E7B7737}" dt="2022-07-14T19:12:44.315" v="1208"/>
          <ac:spMkLst>
            <pc:docMk/>
            <pc:sldMk cId="184227374" sldId="1351"/>
            <ac:spMk id="9" creationId="{3CCF4C00-6DD6-429B-BF58-F886B6CD9BC1}"/>
          </ac:spMkLst>
        </pc:spChg>
        <pc:spChg chg="add mod">
          <ac:chgData name="Gilberto Santos Junior" userId="96a7d4d18d04a675" providerId="LiveId" clId="{539EDD7E-ED5B-43A3-B892-74229E7B7737}" dt="2022-07-14T19:12:44.315" v="1208"/>
          <ac:spMkLst>
            <pc:docMk/>
            <pc:sldMk cId="184227374" sldId="1351"/>
            <ac:spMk id="11" creationId="{E0471B33-78A6-4666-984D-2E89204334ED}"/>
          </ac:spMkLst>
        </pc:spChg>
        <pc:grpChg chg="add mod">
          <ac:chgData name="Gilberto Santos Junior" userId="96a7d4d18d04a675" providerId="LiveId" clId="{539EDD7E-ED5B-43A3-B892-74229E7B7737}" dt="2022-06-03T21:42:11.570" v="641"/>
          <ac:grpSpMkLst>
            <pc:docMk/>
            <pc:sldMk cId="184227374" sldId="1351"/>
            <ac:grpSpMk id="4" creationId="{ABA3FF9F-D6F7-B11C-EE90-728B18CE9412}"/>
          </ac:grpSpMkLst>
        </pc:grpChg>
        <pc:picChg chg="add mod">
          <ac:chgData name="Gilberto Santos Junior" userId="96a7d4d18d04a675" providerId="LiveId" clId="{539EDD7E-ED5B-43A3-B892-74229E7B7737}" dt="2022-07-14T19:12:44.315" v="1208"/>
          <ac:picMkLst>
            <pc:docMk/>
            <pc:sldMk cId="184227374" sldId="1351"/>
            <ac:picMk id="8" creationId="{6F180452-BCEC-496E-A85D-913DB2D0C1D9}"/>
          </ac:picMkLst>
        </pc:picChg>
        <pc:picChg chg="add mod">
          <ac:chgData name="Gilberto Santos Junior" userId="96a7d4d18d04a675" providerId="LiveId" clId="{539EDD7E-ED5B-43A3-B892-74229E7B7737}" dt="2022-07-14T19:12:44.315" v="1208"/>
          <ac:picMkLst>
            <pc:docMk/>
            <pc:sldMk cId="184227374" sldId="1351"/>
            <ac:picMk id="10" creationId="{129C7B57-7476-5EC9-8A4F-F264866A9ACF}"/>
          </ac:picMkLst>
        </pc:picChg>
      </pc:sldChg>
      <pc:sldChg chg="addSp modSp">
        <pc:chgData name="Gilberto Santos Junior" userId="96a7d4d18d04a675" providerId="LiveId" clId="{539EDD7E-ED5B-43A3-B892-74229E7B7737}" dt="2022-07-15T03:41:00.459" v="1330"/>
        <pc:sldMkLst>
          <pc:docMk/>
          <pc:sldMk cId="1271246091" sldId="1379"/>
        </pc:sldMkLst>
        <pc:spChg chg="add mod">
          <ac:chgData name="Gilberto Santos Junior" userId="96a7d4d18d04a675" providerId="LiveId" clId="{539EDD7E-ED5B-43A3-B892-74229E7B7737}" dt="2022-07-15T03:41:00.459" v="1330"/>
          <ac:spMkLst>
            <pc:docMk/>
            <pc:sldMk cId="1271246091" sldId="1379"/>
            <ac:spMk id="9" creationId="{4CF076B6-0419-45EC-759F-95B36360E160}"/>
          </ac:spMkLst>
        </pc:spChg>
        <pc:picChg chg="add mod">
          <ac:chgData name="Gilberto Santos Junior" userId="96a7d4d18d04a675" providerId="LiveId" clId="{539EDD7E-ED5B-43A3-B892-74229E7B7737}" dt="2022-07-15T03:41:00.459" v="1330"/>
          <ac:picMkLst>
            <pc:docMk/>
            <pc:sldMk cId="1271246091" sldId="1379"/>
            <ac:picMk id="6" creationId="{89E63866-F8D2-8B1E-2E38-90D21EF7D37D}"/>
          </ac:picMkLst>
        </pc:picChg>
      </pc:sldChg>
      <pc:sldChg chg="addSp modSp mod">
        <pc:chgData name="Gilberto Santos Junior" userId="96a7d4d18d04a675" providerId="LiveId" clId="{539EDD7E-ED5B-43A3-B892-74229E7B7737}" dt="2022-07-14T19:19:09.747" v="1237" actId="1076"/>
        <pc:sldMkLst>
          <pc:docMk/>
          <pc:sldMk cId="1969538808" sldId="1380"/>
        </pc:sldMkLst>
        <pc:spChg chg="add mod">
          <ac:chgData name="Gilberto Santos Junior" userId="96a7d4d18d04a675" providerId="LiveId" clId="{539EDD7E-ED5B-43A3-B892-74229E7B7737}" dt="2022-07-14T19:19:09.747" v="1237" actId="1076"/>
          <ac:spMkLst>
            <pc:docMk/>
            <pc:sldMk cId="1969538808" sldId="1380"/>
            <ac:spMk id="13" creationId="{5C89F58C-C4CE-FB88-34AF-7F713D80732E}"/>
          </ac:spMkLst>
        </pc:spChg>
        <pc:spChg chg="add mod">
          <ac:chgData name="Gilberto Santos Junior" userId="96a7d4d18d04a675" providerId="LiveId" clId="{539EDD7E-ED5B-43A3-B892-74229E7B7737}" dt="2022-07-14T19:19:04.129" v="1236" actId="207"/>
          <ac:spMkLst>
            <pc:docMk/>
            <pc:sldMk cId="1969538808" sldId="1380"/>
            <ac:spMk id="15" creationId="{5ECF24E5-4FE5-04CD-1A05-D48F9C386986}"/>
          </ac:spMkLst>
        </pc:spChg>
        <pc:picChg chg="add mod">
          <ac:chgData name="Gilberto Santos Junior" userId="96a7d4d18d04a675" providerId="LiveId" clId="{539EDD7E-ED5B-43A3-B892-74229E7B7737}" dt="2022-07-14T19:19:09.747" v="1237" actId="1076"/>
          <ac:picMkLst>
            <pc:docMk/>
            <pc:sldMk cId="1969538808" sldId="1380"/>
            <ac:picMk id="12" creationId="{1E8E92F3-3C27-8675-2ECB-1979DE27E6AA}"/>
          </ac:picMkLst>
        </pc:picChg>
        <pc:picChg chg="add mod">
          <ac:chgData name="Gilberto Santos Junior" userId="96a7d4d18d04a675" providerId="LiveId" clId="{539EDD7E-ED5B-43A3-B892-74229E7B7737}" dt="2022-07-14T19:19:00.983" v="1235"/>
          <ac:picMkLst>
            <pc:docMk/>
            <pc:sldMk cId="1969538808" sldId="1380"/>
            <ac:picMk id="14" creationId="{A88735AB-6633-9CBE-1C7B-62C0C249501E}"/>
          </ac:picMkLst>
        </pc:picChg>
      </pc:sldChg>
      <pc:sldChg chg="addSp modSp">
        <pc:chgData name="Gilberto Santos Junior" userId="96a7d4d18d04a675" providerId="LiveId" clId="{539EDD7E-ED5B-43A3-B892-74229E7B7737}" dt="2022-07-14T19:19:18.010" v="1238"/>
        <pc:sldMkLst>
          <pc:docMk/>
          <pc:sldMk cId="1894480315" sldId="1384"/>
        </pc:sldMkLst>
        <pc:spChg chg="add mod">
          <ac:chgData name="Gilberto Santos Junior" userId="96a7d4d18d04a675" providerId="LiveId" clId="{539EDD7E-ED5B-43A3-B892-74229E7B7737}" dt="2022-07-14T19:19:18.010" v="1238"/>
          <ac:spMkLst>
            <pc:docMk/>
            <pc:sldMk cId="1894480315" sldId="1384"/>
            <ac:spMk id="13" creationId="{CACF90CC-A302-A3A3-1503-9D73AF089503}"/>
          </ac:spMkLst>
        </pc:spChg>
        <pc:spChg chg="add mod">
          <ac:chgData name="Gilberto Santos Junior" userId="96a7d4d18d04a675" providerId="LiveId" clId="{539EDD7E-ED5B-43A3-B892-74229E7B7737}" dt="2022-07-14T19:19:18.010" v="1238"/>
          <ac:spMkLst>
            <pc:docMk/>
            <pc:sldMk cId="1894480315" sldId="1384"/>
            <ac:spMk id="16" creationId="{680FA7B1-C0F5-5129-24D4-50D60301D225}"/>
          </ac:spMkLst>
        </pc:spChg>
        <pc:picChg chg="add mod">
          <ac:chgData name="Gilberto Santos Junior" userId="96a7d4d18d04a675" providerId="LiveId" clId="{539EDD7E-ED5B-43A3-B892-74229E7B7737}" dt="2022-07-14T19:19:18.010" v="1238"/>
          <ac:picMkLst>
            <pc:docMk/>
            <pc:sldMk cId="1894480315" sldId="1384"/>
            <ac:picMk id="12" creationId="{CEAB1B48-F078-F823-7E2A-9B63E7B7DDF9}"/>
          </ac:picMkLst>
        </pc:picChg>
        <pc:picChg chg="add mod">
          <ac:chgData name="Gilberto Santos Junior" userId="96a7d4d18d04a675" providerId="LiveId" clId="{539EDD7E-ED5B-43A3-B892-74229E7B7737}" dt="2022-07-14T19:19:18.010" v="1238"/>
          <ac:picMkLst>
            <pc:docMk/>
            <pc:sldMk cId="1894480315" sldId="1384"/>
            <ac:picMk id="15" creationId="{8A7C9C3C-1E30-04EC-E063-1D264DD441D9}"/>
          </ac:picMkLst>
        </pc:picChg>
      </pc:sldChg>
      <pc:sldChg chg="addSp delSp modSp mod">
        <pc:chgData name="Gilberto Santos Junior" userId="96a7d4d18d04a675" providerId="LiveId" clId="{539EDD7E-ED5B-43A3-B892-74229E7B7737}" dt="2022-07-14T19:18:08.932" v="1230" actId="207"/>
        <pc:sldMkLst>
          <pc:docMk/>
          <pc:sldMk cId="1221450943" sldId="1389"/>
        </pc:sldMkLst>
        <pc:spChg chg="add mod">
          <ac:chgData name="Gilberto Santos Junior" userId="96a7d4d18d04a675" providerId="LiveId" clId="{539EDD7E-ED5B-43A3-B892-74229E7B7737}" dt="2022-07-14T19:18:08.932" v="1230" actId="207"/>
          <ac:spMkLst>
            <pc:docMk/>
            <pc:sldMk cId="1221450943" sldId="1389"/>
            <ac:spMk id="7" creationId="{5E9822C7-6ABF-C3D7-6F55-8EB96D8E2AAC}"/>
          </ac:spMkLst>
        </pc:spChg>
        <pc:spChg chg="add mod">
          <ac:chgData name="Gilberto Santos Junior" userId="96a7d4d18d04a675" providerId="LiveId" clId="{539EDD7E-ED5B-43A3-B892-74229E7B7737}" dt="2022-07-14T19:18:08.932" v="1230" actId="207"/>
          <ac:spMkLst>
            <pc:docMk/>
            <pc:sldMk cId="1221450943" sldId="1389"/>
            <ac:spMk id="9" creationId="{8BBECD85-A1E4-358A-6E81-0D8431C7A471}"/>
          </ac:spMkLst>
        </pc:spChg>
        <pc:spChg chg="mod">
          <ac:chgData name="Gilberto Santos Junior" userId="96a7d4d18d04a675" providerId="LiveId" clId="{539EDD7E-ED5B-43A3-B892-74229E7B7737}" dt="2022-06-10T19:42:11.932" v="661" actId="20577"/>
          <ac:spMkLst>
            <pc:docMk/>
            <pc:sldMk cId="1221450943" sldId="1389"/>
            <ac:spMk id="21" creationId="{5AF25E83-405D-4AAA-A5FA-E3351B7F7198}"/>
          </ac:spMkLst>
        </pc:spChg>
        <pc:picChg chg="add mod">
          <ac:chgData name="Gilberto Santos Junior" userId="96a7d4d18d04a675" providerId="LiveId" clId="{539EDD7E-ED5B-43A3-B892-74229E7B7737}" dt="2022-06-26T05:29:20.337" v="769"/>
          <ac:picMkLst>
            <pc:docMk/>
            <pc:sldMk cId="1221450943" sldId="1389"/>
            <ac:picMk id="5" creationId="{47B3DDF2-EAFC-8246-9D71-D0CE44F4E615}"/>
          </ac:picMkLst>
        </pc:picChg>
        <pc:picChg chg="add mod">
          <ac:chgData name="Gilberto Santos Junior" userId="96a7d4d18d04a675" providerId="LiveId" clId="{539EDD7E-ED5B-43A3-B892-74229E7B7737}" dt="2022-07-14T19:18:06.259" v="1229"/>
          <ac:picMkLst>
            <pc:docMk/>
            <pc:sldMk cId="1221450943" sldId="1389"/>
            <ac:picMk id="6" creationId="{62002FD3-A08D-E5D3-EAB8-A15AE6613F47}"/>
          </ac:picMkLst>
        </pc:picChg>
        <pc:picChg chg="del">
          <ac:chgData name="Gilberto Santos Junior" userId="96a7d4d18d04a675" providerId="LiveId" clId="{539EDD7E-ED5B-43A3-B892-74229E7B7737}" dt="2022-06-26T05:29:19.056" v="768" actId="478"/>
          <ac:picMkLst>
            <pc:docMk/>
            <pc:sldMk cId="1221450943" sldId="1389"/>
            <ac:picMk id="8" creationId="{060AF454-4E25-4D61-AD86-469407931C2F}"/>
          </ac:picMkLst>
        </pc:picChg>
        <pc:picChg chg="add mod">
          <ac:chgData name="Gilberto Santos Junior" userId="96a7d4d18d04a675" providerId="LiveId" clId="{539EDD7E-ED5B-43A3-B892-74229E7B7737}" dt="2022-07-14T19:18:06.259" v="1229"/>
          <ac:picMkLst>
            <pc:docMk/>
            <pc:sldMk cId="1221450943" sldId="1389"/>
            <ac:picMk id="8" creationId="{7A4325FD-F016-F701-B431-24D829D2061D}"/>
          </ac:picMkLst>
        </pc:picChg>
      </pc:sldChg>
      <pc:sldChg chg="addSp delSp modSp mod">
        <pc:chgData name="Gilberto Santos Junior" userId="96a7d4d18d04a675" providerId="LiveId" clId="{539EDD7E-ED5B-43A3-B892-74229E7B7737}" dt="2022-07-14T19:17:58.635" v="1228" actId="207"/>
        <pc:sldMkLst>
          <pc:docMk/>
          <pc:sldMk cId="718397079" sldId="1390"/>
        </pc:sldMkLst>
        <pc:spChg chg="add mod">
          <ac:chgData name="Gilberto Santos Junior" userId="96a7d4d18d04a675" providerId="LiveId" clId="{539EDD7E-ED5B-43A3-B892-74229E7B7737}" dt="2022-07-14T19:17:58.635" v="1228" actId="207"/>
          <ac:spMkLst>
            <pc:docMk/>
            <pc:sldMk cId="718397079" sldId="1390"/>
            <ac:spMk id="7" creationId="{799E3F15-47BD-808F-A2F7-2FDBD11BF9F8}"/>
          </ac:spMkLst>
        </pc:spChg>
        <pc:spChg chg="add mod">
          <ac:chgData name="Gilberto Santos Junior" userId="96a7d4d18d04a675" providerId="LiveId" clId="{539EDD7E-ED5B-43A3-B892-74229E7B7737}" dt="2022-07-14T19:17:58.635" v="1228" actId="207"/>
          <ac:spMkLst>
            <pc:docMk/>
            <pc:sldMk cId="718397079" sldId="1390"/>
            <ac:spMk id="9" creationId="{FCFEFE2B-88E0-79BD-3184-5517F8A02B90}"/>
          </ac:spMkLst>
        </pc:spChg>
        <pc:picChg chg="add mod">
          <ac:chgData name="Gilberto Santos Junior" userId="96a7d4d18d04a675" providerId="LiveId" clId="{539EDD7E-ED5B-43A3-B892-74229E7B7737}" dt="2022-07-14T19:17:55.690" v="1227"/>
          <ac:picMkLst>
            <pc:docMk/>
            <pc:sldMk cId="718397079" sldId="1390"/>
            <ac:picMk id="5" creationId="{0B44111B-14E6-AE75-48EE-3EE908826B7F}"/>
          </ac:picMkLst>
        </pc:picChg>
        <pc:picChg chg="add del mod">
          <ac:chgData name="Gilberto Santos Junior" userId="96a7d4d18d04a675" providerId="LiveId" clId="{539EDD7E-ED5B-43A3-B892-74229E7B7737}" dt="2022-06-26T05:29:02.277" v="756" actId="478"/>
          <ac:picMkLst>
            <pc:docMk/>
            <pc:sldMk cId="718397079" sldId="1390"/>
            <ac:picMk id="5" creationId="{9C57C79D-531B-E570-A546-C0CFE1C1FF59}"/>
          </ac:picMkLst>
        </pc:picChg>
        <pc:picChg chg="add mod">
          <ac:chgData name="Gilberto Santos Junior" userId="96a7d4d18d04a675" providerId="LiveId" clId="{539EDD7E-ED5B-43A3-B892-74229E7B7737}" dt="2022-06-26T05:29:12.947" v="767" actId="1038"/>
          <ac:picMkLst>
            <pc:docMk/>
            <pc:sldMk cId="718397079" sldId="1390"/>
            <ac:picMk id="6" creationId="{5D56A515-E3F1-31C3-4373-CC295267F0F5}"/>
          </ac:picMkLst>
        </pc:picChg>
        <pc:picChg chg="del">
          <ac:chgData name="Gilberto Santos Junior" userId="96a7d4d18d04a675" providerId="LiveId" clId="{539EDD7E-ED5B-43A3-B892-74229E7B7737}" dt="2022-06-26T05:28:30.282" v="720" actId="478"/>
          <ac:picMkLst>
            <pc:docMk/>
            <pc:sldMk cId="718397079" sldId="1390"/>
            <ac:picMk id="8" creationId="{060AF454-4E25-4D61-AD86-469407931C2F}"/>
          </ac:picMkLst>
        </pc:picChg>
        <pc:picChg chg="add mod">
          <ac:chgData name="Gilberto Santos Junior" userId="96a7d4d18d04a675" providerId="LiveId" clId="{539EDD7E-ED5B-43A3-B892-74229E7B7737}" dt="2022-07-14T19:17:55.690" v="1227"/>
          <ac:picMkLst>
            <pc:docMk/>
            <pc:sldMk cId="718397079" sldId="1390"/>
            <ac:picMk id="8" creationId="{762ABAB5-A8DE-538E-73A6-5060859B96E1}"/>
          </ac:picMkLst>
        </pc:picChg>
      </pc:sldChg>
      <pc:sldChg chg="del">
        <pc:chgData name="Gilberto Santos Junior" userId="96a7d4d18d04a675" providerId="LiveId" clId="{539EDD7E-ED5B-43A3-B892-74229E7B7737}" dt="2022-05-20T21:34:53.060" v="222" actId="47"/>
        <pc:sldMkLst>
          <pc:docMk/>
          <pc:sldMk cId="2345793403" sldId="1391"/>
        </pc:sldMkLst>
      </pc:sldChg>
      <pc:sldChg chg="del">
        <pc:chgData name="Gilberto Santos Junior" userId="96a7d4d18d04a675" providerId="LiveId" clId="{539EDD7E-ED5B-43A3-B892-74229E7B7737}" dt="2022-05-20T21:34:54.028" v="223" actId="47"/>
        <pc:sldMkLst>
          <pc:docMk/>
          <pc:sldMk cId="4069682261" sldId="1392"/>
        </pc:sldMkLst>
      </pc:sldChg>
      <pc:sldChg chg="addSp modSp mod ord modTransition">
        <pc:chgData name="Gilberto Santos Junior" userId="96a7d4d18d04a675" providerId="LiveId" clId="{539EDD7E-ED5B-43A3-B892-74229E7B7737}" dt="2022-06-26T05:31:09.377" v="784"/>
        <pc:sldMkLst>
          <pc:docMk/>
          <pc:sldMk cId="2602462651" sldId="1393"/>
        </pc:sldMkLst>
        <pc:picChg chg="add mod">
          <ac:chgData name="Gilberto Santos Junior" userId="96a7d4d18d04a675" providerId="LiveId" clId="{539EDD7E-ED5B-43A3-B892-74229E7B7737}" dt="2022-06-26T05:30:11.084" v="783" actId="1076"/>
          <ac:picMkLst>
            <pc:docMk/>
            <pc:sldMk cId="2602462651" sldId="1393"/>
            <ac:picMk id="14" creationId="{76D0DAE6-F320-8241-282D-1AC7E6C6A0CD}"/>
          </ac:picMkLst>
        </pc:picChg>
      </pc:sldChg>
      <pc:sldChg chg="addSp modSp mod">
        <pc:chgData name="Gilberto Santos Junior" userId="96a7d4d18d04a675" providerId="LiveId" clId="{539EDD7E-ED5B-43A3-B892-74229E7B7737}" dt="2022-07-14T19:12:26.083" v="1207" actId="1076"/>
        <pc:sldMkLst>
          <pc:docMk/>
          <pc:sldMk cId="2628180226" sldId="1394"/>
        </pc:sldMkLst>
        <pc:spChg chg="mod">
          <ac:chgData name="Gilberto Santos Junior" userId="96a7d4d18d04a675" providerId="LiveId" clId="{539EDD7E-ED5B-43A3-B892-74229E7B7737}" dt="2022-06-26T05:25:56.172" v="699" actId="1076"/>
          <ac:spMkLst>
            <pc:docMk/>
            <pc:sldMk cId="2628180226" sldId="1394"/>
            <ac:spMk id="6" creationId="{2DC50847-EE93-B5F5-F9C8-DB23517A9F20}"/>
          </ac:spMkLst>
        </pc:spChg>
        <pc:spChg chg="mod">
          <ac:chgData name="Gilberto Santos Junior" userId="96a7d4d18d04a675" providerId="LiveId" clId="{539EDD7E-ED5B-43A3-B892-74229E7B7737}" dt="2022-06-26T05:25:56.172" v="699" actId="1076"/>
          <ac:spMkLst>
            <pc:docMk/>
            <pc:sldMk cId="2628180226" sldId="1394"/>
            <ac:spMk id="7" creationId="{F5AEFD11-BE8D-5872-DF9F-D4B296671A84}"/>
          </ac:spMkLst>
        </pc:spChg>
        <pc:spChg chg="add mod">
          <ac:chgData name="Gilberto Santos Junior" userId="96a7d4d18d04a675" providerId="LiveId" clId="{539EDD7E-ED5B-43A3-B892-74229E7B7737}" dt="2022-07-14T19:12:21.195" v="1206"/>
          <ac:spMkLst>
            <pc:docMk/>
            <pc:sldMk cId="2628180226" sldId="1394"/>
            <ac:spMk id="10" creationId="{3CE01672-7252-992A-175A-1551C413AE11}"/>
          </ac:spMkLst>
        </pc:spChg>
        <pc:spChg chg="add mod">
          <ac:chgData name="Gilberto Santos Junior" userId="96a7d4d18d04a675" providerId="LiveId" clId="{539EDD7E-ED5B-43A3-B892-74229E7B7737}" dt="2022-07-14T19:12:21.195" v="1206"/>
          <ac:spMkLst>
            <pc:docMk/>
            <pc:sldMk cId="2628180226" sldId="1394"/>
            <ac:spMk id="12" creationId="{67AF8524-7166-D8AB-5AE4-4A0F53D54804}"/>
          </ac:spMkLst>
        </pc:spChg>
        <pc:grpChg chg="add mod">
          <ac:chgData name="Gilberto Santos Junior" userId="96a7d4d18d04a675" providerId="LiveId" clId="{539EDD7E-ED5B-43A3-B892-74229E7B7737}" dt="2022-06-26T05:25:56.172" v="699" actId="1076"/>
          <ac:grpSpMkLst>
            <pc:docMk/>
            <pc:sldMk cId="2628180226" sldId="1394"/>
            <ac:grpSpMk id="4" creationId="{B873EE9B-CF33-321B-1697-0FC12470906F}"/>
          </ac:grpSpMkLst>
        </pc:grpChg>
        <pc:picChg chg="add mod">
          <ac:chgData name="Gilberto Santos Junior" userId="96a7d4d18d04a675" providerId="LiveId" clId="{539EDD7E-ED5B-43A3-B892-74229E7B7737}" dt="2022-07-14T19:12:26.083" v="1207" actId="1076"/>
          <ac:picMkLst>
            <pc:docMk/>
            <pc:sldMk cId="2628180226" sldId="1394"/>
            <ac:picMk id="8" creationId="{57034A1A-C165-3911-20FE-4207738B7235}"/>
          </ac:picMkLst>
        </pc:picChg>
        <pc:picChg chg="add mod">
          <ac:chgData name="Gilberto Santos Junior" userId="96a7d4d18d04a675" providerId="LiveId" clId="{539EDD7E-ED5B-43A3-B892-74229E7B7737}" dt="2022-07-14T19:12:21.195" v="1206"/>
          <ac:picMkLst>
            <pc:docMk/>
            <pc:sldMk cId="2628180226" sldId="1394"/>
            <ac:picMk id="9" creationId="{7F264B94-26ED-BFB5-7FD2-786A436CB91B}"/>
          </ac:picMkLst>
        </pc:picChg>
        <pc:picChg chg="add mod">
          <ac:chgData name="Gilberto Santos Junior" userId="96a7d4d18d04a675" providerId="LiveId" clId="{539EDD7E-ED5B-43A3-B892-74229E7B7737}" dt="2022-07-14T19:12:21.195" v="1206"/>
          <ac:picMkLst>
            <pc:docMk/>
            <pc:sldMk cId="2628180226" sldId="1394"/>
            <ac:picMk id="11" creationId="{ABA8C95F-1675-CB0A-7427-5B650683D552}"/>
          </ac:picMkLst>
        </pc:picChg>
      </pc:sldChg>
      <pc:sldChg chg="modSp mod">
        <pc:chgData name="Gilberto Santos Junior" userId="96a7d4d18d04a675" providerId="LiveId" clId="{539EDD7E-ED5B-43A3-B892-74229E7B7737}" dt="2022-06-10T19:42:53.710" v="663" actId="20577"/>
        <pc:sldMkLst>
          <pc:docMk/>
          <pc:sldMk cId="2024899262" sldId="1400"/>
        </pc:sldMkLst>
        <pc:spChg chg="mod">
          <ac:chgData name="Gilberto Santos Junior" userId="96a7d4d18d04a675" providerId="LiveId" clId="{539EDD7E-ED5B-43A3-B892-74229E7B7737}" dt="2022-06-10T19:42:53.710" v="663" actId="20577"/>
          <ac:spMkLst>
            <pc:docMk/>
            <pc:sldMk cId="2024899262" sldId="1400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539EDD7E-ED5B-43A3-B892-74229E7B7737}" dt="2022-06-10T19:44:01.961" v="666" actId="20577"/>
        <pc:sldMkLst>
          <pc:docMk/>
          <pc:sldMk cId="3790594452" sldId="1402"/>
        </pc:sldMkLst>
        <pc:spChg chg="mod">
          <ac:chgData name="Gilberto Santos Junior" userId="96a7d4d18d04a675" providerId="LiveId" clId="{539EDD7E-ED5B-43A3-B892-74229E7B7737}" dt="2022-06-10T19:44:01.961" v="666" actId="20577"/>
          <ac:spMkLst>
            <pc:docMk/>
            <pc:sldMk cId="3790594452" sldId="1402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539EDD7E-ED5B-43A3-B892-74229E7B7737}" dt="2022-06-10T19:43:58.366" v="665" actId="20577"/>
        <pc:sldMkLst>
          <pc:docMk/>
          <pc:sldMk cId="2570016060" sldId="1403"/>
        </pc:sldMkLst>
        <pc:spChg chg="mod">
          <ac:chgData name="Gilberto Santos Junior" userId="96a7d4d18d04a675" providerId="LiveId" clId="{539EDD7E-ED5B-43A3-B892-74229E7B7737}" dt="2022-06-10T19:43:58.366" v="665" actId="20577"/>
          <ac:spMkLst>
            <pc:docMk/>
            <pc:sldMk cId="2570016060" sldId="1403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539EDD7E-ED5B-43A3-B892-74229E7B7737}" dt="2022-06-10T19:44:05.006" v="667" actId="20577"/>
        <pc:sldMkLst>
          <pc:docMk/>
          <pc:sldMk cId="4007949468" sldId="1407"/>
        </pc:sldMkLst>
        <pc:spChg chg="mod">
          <ac:chgData name="Gilberto Santos Junior" userId="96a7d4d18d04a675" providerId="LiveId" clId="{539EDD7E-ED5B-43A3-B892-74229E7B7737}" dt="2022-06-10T19:44:05.006" v="667" actId="20577"/>
          <ac:spMkLst>
            <pc:docMk/>
            <pc:sldMk cId="4007949468" sldId="1407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539EDD7E-ED5B-43A3-B892-74229E7B7737}" dt="2022-06-10T19:44:32.150" v="675" actId="20577"/>
        <pc:sldMkLst>
          <pc:docMk/>
          <pc:sldMk cId="1216235559" sldId="1408"/>
        </pc:sldMkLst>
        <pc:spChg chg="mod">
          <ac:chgData name="Gilberto Santos Junior" userId="96a7d4d18d04a675" providerId="LiveId" clId="{539EDD7E-ED5B-43A3-B892-74229E7B7737}" dt="2022-06-10T19:44:32.150" v="675" actId="20577"/>
          <ac:spMkLst>
            <pc:docMk/>
            <pc:sldMk cId="1216235559" sldId="1408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539EDD7E-ED5B-43A3-B892-74229E7B7737}" dt="2022-06-10T19:44:27.775" v="674" actId="20577"/>
        <pc:sldMkLst>
          <pc:docMk/>
          <pc:sldMk cId="1964816495" sldId="1409"/>
        </pc:sldMkLst>
        <pc:spChg chg="mod">
          <ac:chgData name="Gilberto Santos Junior" userId="96a7d4d18d04a675" providerId="LiveId" clId="{539EDD7E-ED5B-43A3-B892-74229E7B7737}" dt="2022-06-10T19:44:27.775" v="674" actId="20577"/>
          <ac:spMkLst>
            <pc:docMk/>
            <pc:sldMk cId="1964816495" sldId="1409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539EDD7E-ED5B-43A3-B892-74229E7B7737}" dt="2022-06-10T19:44:21.574" v="672" actId="20577"/>
        <pc:sldMkLst>
          <pc:docMk/>
          <pc:sldMk cId="2190218730" sldId="1411"/>
        </pc:sldMkLst>
        <pc:spChg chg="mod">
          <ac:chgData name="Gilberto Santos Junior" userId="96a7d4d18d04a675" providerId="LiveId" clId="{539EDD7E-ED5B-43A3-B892-74229E7B7737}" dt="2022-06-10T19:44:21.574" v="672" actId="20577"/>
          <ac:spMkLst>
            <pc:docMk/>
            <pc:sldMk cId="2190218730" sldId="1411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539EDD7E-ED5B-43A3-B892-74229E7B7737}" dt="2022-06-10T19:44:18.262" v="671" actId="20577"/>
        <pc:sldMkLst>
          <pc:docMk/>
          <pc:sldMk cId="883554796" sldId="1413"/>
        </pc:sldMkLst>
        <pc:spChg chg="mod">
          <ac:chgData name="Gilberto Santos Junior" userId="96a7d4d18d04a675" providerId="LiveId" clId="{539EDD7E-ED5B-43A3-B892-74229E7B7737}" dt="2022-06-10T19:44:18.262" v="671" actId="20577"/>
          <ac:spMkLst>
            <pc:docMk/>
            <pc:sldMk cId="883554796" sldId="1413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539EDD7E-ED5B-43A3-B892-74229E7B7737}" dt="2022-06-10T19:44:11.321" v="669" actId="20577"/>
        <pc:sldMkLst>
          <pc:docMk/>
          <pc:sldMk cId="87436385" sldId="1414"/>
        </pc:sldMkLst>
        <pc:spChg chg="mod">
          <ac:chgData name="Gilberto Santos Junior" userId="96a7d4d18d04a675" providerId="LiveId" clId="{539EDD7E-ED5B-43A3-B892-74229E7B7737}" dt="2022-06-10T19:44:11.321" v="669" actId="20577"/>
          <ac:spMkLst>
            <pc:docMk/>
            <pc:sldMk cId="87436385" sldId="1414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539EDD7E-ED5B-43A3-B892-74229E7B7737}" dt="2022-06-10T19:44:14.785" v="670" actId="20577"/>
        <pc:sldMkLst>
          <pc:docMk/>
          <pc:sldMk cId="1924597326" sldId="1415"/>
        </pc:sldMkLst>
        <pc:spChg chg="mod">
          <ac:chgData name="Gilberto Santos Junior" userId="96a7d4d18d04a675" providerId="LiveId" clId="{539EDD7E-ED5B-43A3-B892-74229E7B7737}" dt="2022-06-10T19:44:14.785" v="670" actId="20577"/>
          <ac:spMkLst>
            <pc:docMk/>
            <pc:sldMk cId="1924597326" sldId="1415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539EDD7E-ED5B-43A3-B892-74229E7B7737}" dt="2022-06-10T19:44:08.163" v="668" actId="20577"/>
        <pc:sldMkLst>
          <pc:docMk/>
          <pc:sldMk cId="2160789799" sldId="1416"/>
        </pc:sldMkLst>
        <pc:spChg chg="mod">
          <ac:chgData name="Gilberto Santos Junior" userId="96a7d4d18d04a675" providerId="LiveId" clId="{539EDD7E-ED5B-43A3-B892-74229E7B7737}" dt="2022-06-10T19:44:08.163" v="668" actId="20577"/>
          <ac:spMkLst>
            <pc:docMk/>
            <pc:sldMk cId="2160789799" sldId="1416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539EDD7E-ED5B-43A3-B892-74229E7B7737}" dt="2022-06-10T19:44:24.644" v="673" actId="20577"/>
        <pc:sldMkLst>
          <pc:docMk/>
          <pc:sldMk cId="378789782" sldId="1417"/>
        </pc:sldMkLst>
        <pc:spChg chg="mod">
          <ac:chgData name="Gilberto Santos Junior" userId="96a7d4d18d04a675" providerId="LiveId" clId="{539EDD7E-ED5B-43A3-B892-74229E7B7737}" dt="2022-06-10T19:44:24.644" v="673" actId="20577"/>
          <ac:spMkLst>
            <pc:docMk/>
            <pc:sldMk cId="378789782" sldId="1417"/>
            <ac:spMk id="21" creationId="{5AF25E83-405D-4AAA-A5FA-E3351B7F7198}"/>
          </ac:spMkLst>
        </pc:spChg>
      </pc:sldChg>
      <pc:sldChg chg="addSp delSp modSp mod">
        <pc:chgData name="Gilberto Santos Junior" userId="96a7d4d18d04a675" providerId="LiveId" clId="{539EDD7E-ED5B-43A3-B892-74229E7B7737}" dt="2022-06-26T05:29:36.410" v="779"/>
        <pc:sldMkLst>
          <pc:docMk/>
          <pc:sldMk cId="1392729069" sldId="1418"/>
        </pc:sldMkLst>
        <pc:picChg chg="add mod">
          <ac:chgData name="Gilberto Santos Junior" userId="96a7d4d18d04a675" providerId="LiveId" clId="{539EDD7E-ED5B-43A3-B892-74229E7B7737}" dt="2022-06-26T05:29:36.410" v="779"/>
          <ac:picMkLst>
            <pc:docMk/>
            <pc:sldMk cId="1392729069" sldId="1418"/>
            <ac:picMk id="5" creationId="{9D4F5D79-A2FD-FBBB-4F56-E0BC83458A24}"/>
          </ac:picMkLst>
        </pc:picChg>
        <pc:picChg chg="del mod">
          <ac:chgData name="Gilberto Santos Junior" userId="96a7d4d18d04a675" providerId="LiveId" clId="{539EDD7E-ED5B-43A3-B892-74229E7B7737}" dt="2022-06-26T05:29:35.144" v="778" actId="478"/>
          <ac:picMkLst>
            <pc:docMk/>
            <pc:sldMk cId="1392729069" sldId="1418"/>
            <ac:picMk id="8" creationId="{060AF454-4E25-4D61-AD86-469407931C2F}"/>
          </ac:picMkLst>
        </pc:picChg>
      </pc:sldChg>
      <pc:sldChg chg="delSp modSp mod">
        <pc:chgData name="Gilberto Santos Junior" userId="96a7d4d18d04a675" providerId="LiveId" clId="{539EDD7E-ED5B-43A3-B892-74229E7B7737}" dt="2022-06-26T05:29:27.976" v="774" actId="478"/>
        <pc:sldMkLst>
          <pc:docMk/>
          <pc:sldMk cId="1903877736" sldId="1419"/>
        </pc:sldMkLst>
        <pc:picChg chg="del mod">
          <ac:chgData name="Gilberto Santos Junior" userId="96a7d4d18d04a675" providerId="LiveId" clId="{539EDD7E-ED5B-43A3-B892-74229E7B7737}" dt="2022-06-26T05:29:27.976" v="774" actId="478"/>
          <ac:picMkLst>
            <pc:docMk/>
            <pc:sldMk cId="1903877736" sldId="1419"/>
            <ac:picMk id="8" creationId="{060AF454-4E25-4D61-AD86-469407931C2F}"/>
          </ac:picMkLst>
        </pc:picChg>
      </pc:sldChg>
      <pc:sldChg chg="modSp mod">
        <pc:chgData name="Gilberto Santos Junior" userId="96a7d4d18d04a675" providerId="LiveId" clId="{539EDD7E-ED5B-43A3-B892-74229E7B7737}" dt="2022-06-10T19:05:44.159" v="654" actId="20577"/>
        <pc:sldMkLst>
          <pc:docMk/>
          <pc:sldMk cId="967316507" sldId="1420"/>
        </pc:sldMkLst>
        <pc:graphicFrameChg chg="modGraphic">
          <ac:chgData name="Gilberto Santos Junior" userId="96a7d4d18d04a675" providerId="LiveId" clId="{539EDD7E-ED5B-43A3-B892-74229E7B7737}" dt="2022-06-10T19:05:44.159" v="654" actId="20577"/>
          <ac:graphicFrameMkLst>
            <pc:docMk/>
            <pc:sldMk cId="967316507" sldId="1420"/>
            <ac:graphicFrameMk id="2" creationId="{D972E711-55AB-42AF-9BF6-DA0BB6228686}"/>
          </ac:graphicFrameMkLst>
        </pc:graphicFrameChg>
      </pc:sldChg>
      <pc:sldChg chg="addSp delSp modSp mod">
        <pc:chgData name="Gilberto Santos Junior" userId="96a7d4d18d04a675" providerId="LiveId" clId="{539EDD7E-ED5B-43A3-B892-74229E7B7737}" dt="2022-06-26T05:29:24.962" v="772"/>
        <pc:sldMkLst>
          <pc:docMk/>
          <pc:sldMk cId="2440588762" sldId="1436"/>
        </pc:sldMkLst>
        <pc:spChg chg="mod">
          <ac:chgData name="Gilberto Santos Junior" userId="96a7d4d18d04a675" providerId="LiveId" clId="{539EDD7E-ED5B-43A3-B892-74229E7B7737}" dt="2022-06-10T19:42:14.236" v="662" actId="20577"/>
          <ac:spMkLst>
            <pc:docMk/>
            <pc:sldMk cId="2440588762" sldId="1436"/>
            <ac:spMk id="21" creationId="{5AF25E83-405D-4AAA-A5FA-E3351B7F7198}"/>
          </ac:spMkLst>
        </pc:spChg>
        <pc:picChg chg="add mod">
          <ac:chgData name="Gilberto Santos Junior" userId="96a7d4d18d04a675" providerId="LiveId" clId="{539EDD7E-ED5B-43A3-B892-74229E7B7737}" dt="2022-06-26T05:29:24.962" v="772"/>
          <ac:picMkLst>
            <pc:docMk/>
            <pc:sldMk cId="2440588762" sldId="1436"/>
            <ac:picMk id="5" creationId="{76886DBB-0164-F198-473B-E48B08E9C548}"/>
          </ac:picMkLst>
        </pc:picChg>
        <pc:picChg chg="del mod">
          <ac:chgData name="Gilberto Santos Junior" userId="96a7d4d18d04a675" providerId="LiveId" clId="{539EDD7E-ED5B-43A3-B892-74229E7B7737}" dt="2022-06-26T05:29:23.603" v="771" actId="478"/>
          <ac:picMkLst>
            <pc:docMk/>
            <pc:sldMk cId="2440588762" sldId="1436"/>
            <ac:picMk id="8" creationId="{060AF454-4E25-4D61-AD86-469407931C2F}"/>
          </ac:picMkLst>
        </pc:picChg>
      </pc:sldChg>
      <pc:sldChg chg="addSp delSp modSp mod">
        <pc:chgData name="Gilberto Santos Junior" userId="96a7d4d18d04a675" providerId="LiveId" clId="{539EDD7E-ED5B-43A3-B892-74229E7B7737}" dt="2022-06-26T05:29:32.037" v="776"/>
        <pc:sldMkLst>
          <pc:docMk/>
          <pc:sldMk cId="1558175957" sldId="1437"/>
        </pc:sldMkLst>
        <pc:picChg chg="add mod">
          <ac:chgData name="Gilberto Santos Junior" userId="96a7d4d18d04a675" providerId="LiveId" clId="{539EDD7E-ED5B-43A3-B892-74229E7B7737}" dt="2022-06-26T05:29:32.037" v="776"/>
          <ac:picMkLst>
            <pc:docMk/>
            <pc:sldMk cId="1558175957" sldId="1437"/>
            <ac:picMk id="5" creationId="{6EAAC702-66E2-630B-FBFD-F81698E0840A}"/>
          </ac:picMkLst>
        </pc:picChg>
        <pc:picChg chg="del">
          <ac:chgData name="Gilberto Santos Junior" userId="96a7d4d18d04a675" providerId="LiveId" clId="{539EDD7E-ED5B-43A3-B892-74229E7B7737}" dt="2022-06-26T05:29:30.741" v="775" actId="478"/>
          <ac:picMkLst>
            <pc:docMk/>
            <pc:sldMk cId="1558175957" sldId="1437"/>
            <ac:picMk id="8" creationId="{060AF454-4E25-4D61-AD86-469407931C2F}"/>
          </ac:picMkLst>
        </pc:picChg>
      </pc:sldChg>
      <pc:sldChg chg="addSp delSp modSp mod">
        <pc:chgData name="Gilberto Santos Junior" userId="96a7d4d18d04a675" providerId="LiveId" clId="{539EDD7E-ED5B-43A3-B892-74229E7B7737}" dt="2022-06-26T05:29:40.222" v="781"/>
        <pc:sldMkLst>
          <pc:docMk/>
          <pc:sldMk cId="1955099824" sldId="1438"/>
        </pc:sldMkLst>
        <pc:spChg chg="mod">
          <ac:chgData name="Gilberto Santos Junior" userId="96a7d4d18d04a675" providerId="LiveId" clId="{539EDD7E-ED5B-43A3-B892-74229E7B7737}" dt="2022-06-10T19:01:26.679" v="652" actId="6549"/>
          <ac:spMkLst>
            <pc:docMk/>
            <pc:sldMk cId="1955099824" sldId="1438"/>
            <ac:spMk id="21" creationId="{5AF25E83-405D-4AAA-A5FA-E3351B7F7198}"/>
          </ac:spMkLst>
        </pc:spChg>
        <pc:picChg chg="add mod">
          <ac:chgData name="Gilberto Santos Junior" userId="96a7d4d18d04a675" providerId="LiveId" clId="{539EDD7E-ED5B-43A3-B892-74229E7B7737}" dt="2022-06-26T05:29:40.222" v="781"/>
          <ac:picMkLst>
            <pc:docMk/>
            <pc:sldMk cId="1955099824" sldId="1438"/>
            <ac:picMk id="5" creationId="{4FDDB7A3-085E-674D-658A-54EE6CF0B5D7}"/>
          </ac:picMkLst>
        </pc:picChg>
        <pc:picChg chg="del">
          <ac:chgData name="Gilberto Santos Junior" userId="96a7d4d18d04a675" providerId="LiveId" clId="{539EDD7E-ED5B-43A3-B892-74229E7B7737}" dt="2022-06-26T05:29:38.972" v="780" actId="478"/>
          <ac:picMkLst>
            <pc:docMk/>
            <pc:sldMk cId="1955099824" sldId="1438"/>
            <ac:picMk id="8" creationId="{060AF454-4E25-4D61-AD86-469407931C2F}"/>
          </ac:picMkLst>
        </pc:picChg>
      </pc:sldChg>
      <pc:sldChg chg="modSp mod">
        <pc:chgData name="Gilberto Santos Junior" userId="96a7d4d18d04a675" providerId="LiveId" clId="{539EDD7E-ED5B-43A3-B892-74229E7B7737}" dt="2022-06-10T19:43:50.604" v="664" actId="20577"/>
        <pc:sldMkLst>
          <pc:docMk/>
          <pc:sldMk cId="4056115861" sldId="1439"/>
        </pc:sldMkLst>
        <pc:spChg chg="mod">
          <ac:chgData name="Gilberto Santos Junior" userId="96a7d4d18d04a675" providerId="LiveId" clId="{539EDD7E-ED5B-43A3-B892-74229E7B7737}" dt="2022-06-10T19:43:50.604" v="664" actId="20577"/>
          <ac:spMkLst>
            <pc:docMk/>
            <pc:sldMk cId="4056115861" sldId="1439"/>
            <ac:spMk id="21" creationId="{5AF25E83-405D-4AAA-A5FA-E3351B7F7198}"/>
          </ac:spMkLst>
        </pc:spChg>
      </pc:sldChg>
      <pc:sldChg chg="addSp modSp">
        <pc:chgData name="Gilberto Santos Junior" userId="96a7d4d18d04a675" providerId="LiveId" clId="{539EDD7E-ED5B-43A3-B892-74229E7B7737}" dt="2022-07-15T03:41:26.572" v="1331"/>
        <pc:sldMkLst>
          <pc:docMk/>
          <pc:sldMk cId="2467323911" sldId="1533"/>
        </pc:sldMkLst>
        <pc:spChg chg="add mod">
          <ac:chgData name="Gilberto Santos Junior" userId="96a7d4d18d04a675" providerId="LiveId" clId="{539EDD7E-ED5B-43A3-B892-74229E7B7737}" dt="2022-07-15T03:41:26.572" v="1331"/>
          <ac:spMkLst>
            <pc:docMk/>
            <pc:sldMk cId="2467323911" sldId="1533"/>
            <ac:spMk id="6" creationId="{9D9C52CA-D48B-121F-A367-759C932E64FC}"/>
          </ac:spMkLst>
        </pc:spChg>
        <pc:picChg chg="add mod">
          <ac:chgData name="Gilberto Santos Junior" userId="96a7d4d18d04a675" providerId="LiveId" clId="{539EDD7E-ED5B-43A3-B892-74229E7B7737}" dt="2022-07-15T03:41:26.572" v="1331"/>
          <ac:picMkLst>
            <pc:docMk/>
            <pc:sldMk cId="2467323911" sldId="1533"/>
            <ac:picMk id="5" creationId="{06054491-54D0-2585-F142-00A007D90999}"/>
          </ac:picMkLst>
        </pc:picChg>
      </pc:sldChg>
      <pc:sldChg chg="addSp modSp mod">
        <pc:chgData name="Gilberto Santos Junior" userId="96a7d4d18d04a675" providerId="LiveId" clId="{539EDD7E-ED5B-43A3-B892-74229E7B7737}" dt="2022-07-14T19:18:31.430" v="1232" actId="207"/>
        <pc:sldMkLst>
          <pc:docMk/>
          <pc:sldMk cId="2489601981" sldId="1581"/>
        </pc:sldMkLst>
        <pc:spChg chg="add mod">
          <ac:chgData name="Gilberto Santos Junior" userId="96a7d4d18d04a675" providerId="LiveId" clId="{539EDD7E-ED5B-43A3-B892-74229E7B7737}" dt="2022-07-14T19:18:31.430" v="1232" actId="207"/>
          <ac:spMkLst>
            <pc:docMk/>
            <pc:sldMk cId="2489601981" sldId="1581"/>
            <ac:spMk id="6" creationId="{6610B323-9D31-F451-2778-7D7E40A5D87A}"/>
          </ac:spMkLst>
        </pc:spChg>
        <pc:spChg chg="add mod">
          <ac:chgData name="Gilberto Santos Junior" userId="96a7d4d18d04a675" providerId="LiveId" clId="{539EDD7E-ED5B-43A3-B892-74229E7B7737}" dt="2022-07-14T19:18:31.430" v="1232" actId="207"/>
          <ac:spMkLst>
            <pc:docMk/>
            <pc:sldMk cId="2489601981" sldId="1581"/>
            <ac:spMk id="9" creationId="{3EBBFFFC-2C92-D18B-3FE4-56D53705A578}"/>
          </ac:spMkLst>
        </pc:spChg>
        <pc:picChg chg="add mod">
          <ac:chgData name="Gilberto Santos Junior" userId="96a7d4d18d04a675" providerId="LiveId" clId="{539EDD7E-ED5B-43A3-B892-74229E7B7737}" dt="2022-07-14T19:18:28.866" v="1231"/>
          <ac:picMkLst>
            <pc:docMk/>
            <pc:sldMk cId="2489601981" sldId="1581"/>
            <ac:picMk id="5" creationId="{C1BCD93D-1F80-9467-F27B-619EF7C8E83A}"/>
          </ac:picMkLst>
        </pc:picChg>
        <pc:picChg chg="add mod">
          <ac:chgData name="Gilberto Santos Junior" userId="96a7d4d18d04a675" providerId="LiveId" clId="{539EDD7E-ED5B-43A3-B892-74229E7B7737}" dt="2022-07-14T19:18:28.866" v="1231"/>
          <ac:picMkLst>
            <pc:docMk/>
            <pc:sldMk cId="2489601981" sldId="1581"/>
            <ac:picMk id="7" creationId="{492A1F26-48C2-0D71-1473-4489210F5F83}"/>
          </ac:picMkLst>
        </pc:picChg>
      </pc:sldChg>
      <pc:sldChg chg="addSp modSp mod">
        <pc:chgData name="Gilberto Santos Junior" userId="96a7d4d18d04a675" providerId="LiveId" clId="{539EDD7E-ED5B-43A3-B892-74229E7B7737}" dt="2022-07-14T19:18:35.860" v="1234" actId="207"/>
        <pc:sldMkLst>
          <pc:docMk/>
          <pc:sldMk cId="365931899" sldId="1583"/>
        </pc:sldMkLst>
        <pc:spChg chg="add mod">
          <ac:chgData name="Gilberto Santos Junior" userId="96a7d4d18d04a675" providerId="LiveId" clId="{539EDD7E-ED5B-43A3-B892-74229E7B7737}" dt="2022-07-14T19:18:35.860" v="1234" actId="207"/>
          <ac:spMkLst>
            <pc:docMk/>
            <pc:sldMk cId="365931899" sldId="1583"/>
            <ac:spMk id="7" creationId="{96939127-CFAF-7371-4F7F-8ACD76E4CBA3}"/>
          </ac:spMkLst>
        </pc:spChg>
        <pc:spChg chg="add mod">
          <ac:chgData name="Gilberto Santos Junior" userId="96a7d4d18d04a675" providerId="LiveId" clId="{539EDD7E-ED5B-43A3-B892-74229E7B7737}" dt="2022-07-14T19:18:35.860" v="1234" actId="207"/>
          <ac:spMkLst>
            <pc:docMk/>
            <pc:sldMk cId="365931899" sldId="1583"/>
            <ac:spMk id="10" creationId="{02BC16A0-EC95-CC71-A499-9473AC2F9DF8}"/>
          </ac:spMkLst>
        </pc:spChg>
        <pc:picChg chg="add mod">
          <ac:chgData name="Gilberto Santos Junior" userId="96a7d4d18d04a675" providerId="LiveId" clId="{539EDD7E-ED5B-43A3-B892-74229E7B7737}" dt="2022-07-14T19:18:33.314" v="1233"/>
          <ac:picMkLst>
            <pc:docMk/>
            <pc:sldMk cId="365931899" sldId="1583"/>
            <ac:picMk id="6" creationId="{CBB74364-B214-07B0-F82F-D6D2240F5F6D}"/>
          </ac:picMkLst>
        </pc:picChg>
        <pc:picChg chg="add mod">
          <ac:chgData name="Gilberto Santos Junior" userId="96a7d4d18d04a675" providerId="LiveId" clId="{539EDD7E-ED5B-43A3-B892-74229E7B7737}" dt="2022-07-14T19:18:33.314" v="1233"/>
          <ac:picMkLst>
            <pc:docMk/>
            <pc:sldMk cId="365931899" sldId="1583"/>
            <ac:picMk id="9" creationId="{BA8B211C-0A6E-093E-1216-E9223807497C}"/>
          </ac:picMkLst>
        </pc:picChg>
      </pc:sldChg>
      <pc:sldChg chg="del">
        <pc:chgData name="Gilberto Santos Junior" userId="96a7d4d18d04a675" providerId="LiveId" clId="{539EDD7E-ED5B-43A3-B892-74229E7B7737}" dt="2022-05-20T21:35:07.588" v="226" actId="47"/>
        <pc:sldMkLst>
          <pc:docMk/>
          <pc:sldMk cId="3195865530" sldId="1603"/>
        </pc:sldMkLst>
      </pc:sldChg>
      <pc:sldChg chg="del">
        <pc:chgData name="Gilberto Santos Junior" userId="96a7d4d18d04a675" providerId="LiveId" clId="{539EDD7E-ED5B-43A3-B892-74229E7B7737}" dt="2022-05-20T21:35:09.072" v="227" actId="47"/>
        <pc:sldMkLst>
          <pc:docMk/>
          <pc:sldMk cId="692286684" sldId="1604"/>
        </pc:sldMkLst>
      </pc:sldChg>
      <pc:sldChg chg="ord">
        <pc:chgData name="Gilberto Santos Junior" userId="96a7d4d18d04a675" providerId="LiveId" clId="{539EDD7E-ED5B-43A3-B892-74229E7B7737}" dt="2022-05-20T21:35:11.009" v="229"/>
        <pc:sldMkLst>
          <pc:docMk/>
          <pc:sldMk cId="169971967" sldId="1605"/>
        </pc:sldMkLst>
      </pc:sldChg>
      <pc:sldChg chg="addSp modSp">
        <pc:chgData name="Gilberto Santos Junior" userId="96a7d4d18d04a675" providerId="LiveId" clId="{539EDD7E-ED5B-43A3-B892-74229E7B7737}" dt="2022-07-14T19:12:10.127" v="1205"/>
        <pc:sldMkLst>
          <pc:docMk/>
          <pc:sldMk cId="4071401411" sldId="1606"/>
        </pc:sldMkLst>
        <pc:spChg chg="mod">
          <ac:chgData name="Gilberto Santos Junior" userId="96a7d4d18d04a675" providerId="LiveId" clId="{539EDD7E-ED5B-43A3-B892-74229E7B7737}" dt="2022-06-03T21:42:27.370" v="643"/>
          <ac:spMkLst>
            <pc:docMk/>
            <pc:sldMk cId="4071401411" sldId="1606"/>
            <ac:spMk id="6" creationId="{B1073B52-DC66-78C5-CB99-BBCDEFF5CF81}"/>
          </ac:spMkLst>
        </pc:spChg>
        <pc:spChg chg="mod">
          <ac:chgData name="Gilberto Santos Junior" userId="96a7d4d18d04a675" providerId="LiveId" clId="{539EDD7E-ED5B-43A3-B892-74229E7B7737}" dt="2022-06-03T21:42:27.370" v="643"/>
          <ac:spMkLst>
            <pc:docMk/>
            <pc:sldMk cId="4071401411" sldId="1606"/>
            <ac:spMk id="7" creationId="{D7C1992A-3723-F732-2636-36601D7043C1}"/>
          </ac:spMkLst>
        </pc:spChg>
        <pc:spChg chg="add mod">
          <ac:chgData name="Gilberto Santos Junior" userId="96a7d4d18d04a675" providerId="LiveId" clId="{539EDD7E-ED5B-43A3-B892-74229E7B7737}" dt="2022-07-14T19:12:10.127" v="1205"/>
          <ac:spMkLst>
            <pc:docMk/>
            <pc:sldMk cId="4071401411" sldId="1606"/>
            <ac:spMk id="9" creationId="{E239F61A-CB00-8E89-DE4E-32051C5EC966}"/>
          </ac:spMkLst>
        </pc:spChg>
        <pc:spChg chg="add mod">
          <ac:chgData name="Gilberto Santos Junior" userId="96a7d4d18d04a675" providerId="LiveId" clId="{539EDD7E-ED5B-43A3-B892-74229E7B7737}" dt="2022-07-14T19:12:10.127" v="1205"/>
          <ac:spMkLst>
            <pc:docMk/>
            <pc:sldMk cId="4071401411" sldId="1606"/>
            <ac:spMk id="11" creationId="{92BF756C-05C3-8D0C-BD24-445EA4A12944}"/>
          </ac:spMkLst>
        </pc:spChg>
        <pc:grpChg chg="add mod">
          <ac:chgData name="Gilberto Santos Junior" userId="96a7d4d18d04a675" providerId="LiveId" clId="{539EDD7E-ED5B-43A3-B892-74229E7B7737}" dt="2022-06-03T21:42:27.370" v="643"/>
          <ac:grpSpMkLst>
            <pc:docMk/>
            <pc:sldMk cId="4071401411" sldId="1606"/>
            <ac:grpSpMk id="4" creationId="{7DE1A347-507C-0816-75FC-816C659C59B7}"/>
          </ac:grpSpMkLst>
        </pc:grpChg>
        <pc:picChg chg="add mod">
          <ac:chgData name="Gilberto Santos Junior" userId="96a7d4d18d04a675" providerId="LiveId" clId="{539EDD7E-ED5B-43A3-B892-74229E7B7737}" dt="2022-07-14T19:12:10.127" v="1205"/>
          <ac:picMkLst>
            <pc:docMk/>
            <pc:sldMk cId="4071401411" sldId="1606"/>
            <ac:picMk id="8" creationId="{421F7784-2011-F2AC-E3B7-157920761CE4}"/>
          </ac:picMkLst>
        </pc:picChg>
        <pc:picChg chg="add mod">
          <ac:chgData name="Gilberto Santos Junior" userId="96a7d4d18d04a675" providerId="LiveId" clId="{539EDD7E-ED5B-43A3-B892-74229E7B7737}" dt="2022-07-14T19:12:10.127" v="1205"/>
          <ac:picMkLst>
            <pc:docMk/>
            <pc:sldMk cId="4071401411" sldId="1606"/>
            <ac:picMk id="10" creationId="{5F5E1F17-4D4A-611F-5BEF-8B94C55E69F1}"/>
          </ac:picMkLst>
        </pc:picChg>
      </pc:sldChg>
      <pc:sldChg chg="addSp modSp">
        <pc:chgData name="Gilberto Santos Junior" userId="96a7d4d18d04a675" providerId="LiveId" clId="{539EDD7E-ED5B-43A3-B892-74229E7B7737}" dt="2022-07-15T03:43:23.577" v="1347"/>
        <pc:sldMkLst>
          <pc:docMk/>
          <pc:sldMk cId="4250307261" sldId="1611"/>
        </pc:sldMkLst>
        <pc:spChg chg="add mod">
          <ac:chgData name="Gilberto Santos Junior" userId="96a7d4d18d04a675" providerId="LiveId" clId="{539EDD7E-ED5B-43A3-B892-74229E7B7737}" dt="2022-07-15T03:43:23.577" v="1347"/>
          <ac:spMkLst>
            <pc:docMk/>
            <pc:sldMk cId="4250307261" sldId="1611"/>
            <ac:spMk id="7" creationId="{433F4765-8F96-C57C-6E68-CF41FFA53FEF}"/>
          </ac:spMkLst>
        </pc:spChg>
        <pc:picChg chg="add mod">
          <ac:chgData name="Gilberto Santos Junior" userId="96a7d4d18d04a675" providerId="LiveId" clId="{539EDD7E-ED5B-43A3-B892-74229E7B7737}" dt="2022-07-15T03:43:23.577" v="1347"/>
          <ac:picMkLst>
            <pc:docMk/>
            <pc:sldMk cId="4250307261" sldId="1611"/>
            <ac:picMk id="6" creationId="{80FCCECA-6754-BFD2-2CD1-F1C67B7FA2D2}"/>
          </ac:picMkLst>
        </pc:picChg>
      </pc:sldChg>
      <pc:sldChg chg="addSp delSp modSp new mod setBg">
        <pc:chgData name="Gilberto Santos Junior" userId="96a7d4d18d04a675" providerId="LiveId" clId="{539EDD7E-ED5B-43A3-B892-74229E7B7737}" dt="2022-07-18T04:42:01.479" v="1349" actId="2711"/>
        <pc:sldMkLst>
          <pc:docMk/>
          <pc:sldMk cId="845824774" sldId="1612"/>
        </pc:sldMkLst>
        <pc:spChg chg="mod">
          <ac:chgData name="Gilberto Santos Junior" userId="96a7d4d18d04a675" providerId="LiveId" clId="{539EDD7E-ED5B-43A3-B892-74229E7B7737}" dt="2022-07-15T03:34:21.621" v="1279" actId="14100"/>
          <ac:spMkLst>
            <pc:docMk/>
            <pc:sldMk cId="845824774" sldId="1612"/>
            <ac:spMk id="2" creationId="{E6DC196F-9B8C-0FD2-DCEC-7B948DD0453B}"/>
          </ac:spMkLst>
        </pc:spChg>
        <pc:spChg chg="add mod">
          <ac:chgData name="Gilberto Santos Junior" userId="96a7d4d18d04a675" providerId="LiveId" clId="{539EDD7E-ED5B-43A3-B892-74229E7B7737}" dt="2022-07-14T16:40:27.387" v="1190" actId="14100"/>
          <ac:spMkLst>
            <pc:docMk/>
            <pc:sldMk cId="845824774" sldId="1612"/>
            <ac:spMk id="6" creationId="{3D90D904-CCEC-0CAD-980C-951319793AE6}"/>
          </ac:spMkLst>
        </pc:spChg>
        <pc:spChg chg="add mod">
          <ac:chgData name="Gilberto Santos Junior" userId="96a7d4d18d04a675" providerId="LiveId" clId="{539EDD7E-ED5B-43A3-B892-74229E7B7737}" dt="2022-07-14T16:40:21.636" v="1188" actId="14100"/>
          <ac:spMkLst>
            <pc:docMk/>
            <pc:sldMk cId="845824774" sldId="1612"/>
            <ac:spMk id="8" creationId="{6E06BE52-D568-17A4-40A9-173FBAD00A4C}"/>
          </ac:spMkLst>
        </pc:spChg>
        <pc:spChg chg="add mod">
          <ac:chgData name="Gilberto Santos Junior" userId="96a7d4d18d04a675" providerId="LiveId" clId="{539EDD7E-ED5B-43A3-B892-74229E7B7737}" dt="2022-07-18T04:42:01.479" v="1349" actId="2711"/>
          <ac:spMkLst>
            <pc:docMk/>
            <pc:sldMk cId="845824774" sldId="1612"/>
            <ac:spMk id="9" creationId="{98CC07C6-8B9E-4166-40F3-61B1CA35E675}"/>
          </ac:spMkLst>
        </pc:spChg>
        <pc:spChg chg="add del mod">
          <ac:chgData name="Gilberto Santos Junior" userId="96a7d4d18d04a675" providerId="LiveId" clId="{539EDD7E-ED5B-43A3-B892-74229E7B7737}" dt="2022-07-15T03:35:40.434" v="1280" actId="21"/>
          <ac:spMkLst>
            <pc:docMk/>
            <pc:sldMk cId="845824774" sldId="1612"/>
            <ac:spMk id="10" creationId="{3D0FF25C-9897-C281-EEAC-A74DBD3AB46A}"/>
          </ac:spMkLst>
        </pc:spChg>
        <pc:graphicFrameChg chg="add mod modGraphic">
          <ac:chgData name="Gilberto Santos Junior" userId="96a7d4d18d04a675" providerId="LiveId" clId="{539EDD7E-ED5B-43A3-B892-74229E7B7737}" dt="2022-07-14T16:38:53.461" v="832" actId="1035"/>
          <ac:graphicFrameMkLst>
            <pc:docMk/>
            <pc:sldMk cId="845824774" sldId="1612"/>
            <ac:graphicFrameMk id="5" creationId="{9812C22C-CC17-1917-64E7-CAF56EDC26CD}"/>
          </ac:graphicFrameMkLst>
        </pc:graphicFrameChg>
        <pc:picChg chg="add mod">
          <ac:chgData name="Gilberto Santos Junior" userId="96a7d4d18d04a675" providerId="LiveId" clId="{539EDD7E-ED5B-43A3-B892-74229E7B7737}" dt="2022-07-14T16:39:43.769" v="1086" actId="1038"/>
          <ac:picMkLst>
            <pc:docMk/>
            <pc:sldMk cId="845824774" sldId="1612"/>
            <ac:picMk id="4" creationId="{8B4B4DB6-3657-3B4F-27AB-0FDEB4627F26}"/>
          </ac:picMkLst>
        </pc:picChg>
        <pc:picChg chg="add mod">
          <ac:chgData name="Gilberto Santos Junior" userId="96a7d4d18d04a675" providerId="LiveId" clId="{539EDD7E-ED5B-43A3-B892-74229E7B7737}" dt="2022-07-14T17:03:14.828" v="1191" actId="14826"/>
          <ac:picMkLst>
            <pc:docMk/>
            <pc:sldMk cId="845824774" sldId="1612"/>
            <ac:picMk id="7" creationId="{78AED146-7545-C003-9E90-72A0258F4732}"/>
          </ac:picMkLst>
        </pc:picChg>
        <pc:picChg chg="add del mod">
          <ac:chgData name="Gilberto Santos Junior" userId="96a7d4d18d04a675" providerId="LiveId" clId="{539EDD7E-ED5B-43A3-B892-74229E7B7737}" dt="2022-07-15T03:35:40.434" v="1280" actId="21"/>
          <ac:picMkLst>
            <pc:docMk/>
            <pc:sldMk cId="845824774" sldId="1612"/>
            <ac:picMk id="9" creationId="{C921073A-807A-B2B3-44C5-90324A04F91B}"/>
          </ac:picMkLst>
        </pc:picChg>
      </pc:sldChg>
      <pc:sldChg chg="add">
        <pc:chgData name="Gilberto Santos Junior" userId="96a7d4d18d04a675" providerId="LiveId" clId="{539EDD7E-ED5B-43A3-B892-74229E7B7737}" dt="2022-05-21T19:44:34.213" v="306"/>
        <pc:sldMkLst>
          <pc:docMk/>
          <pc:sldMk cId="2644809509" sldId="1613"/>
        </pc:sldMkLst>
      </pc:sldChg>
      <pc:sldChg chg="add">
        <pc:chgData name="Gilberto Santos Junior" userId="96a7d4d18d04a675" providerId="LiveId" clId="{539EDD7E-ED5B-43A3-B892-74229E7B7737}" dt="2022-05-21T19:45:28.393" v="307" actId="2890"/>
        <pc:sldMkLst>
          <pc:docMk/>
          <pc:sldMk cId="873192309" sldId="1614"/>
        </pc:sldMkLst>
      </pc:sldChg>
      <pc:sldChg chg="add del">
        <pc:chgData name="Gilberto Santos Junior" userId="96a7d4d18d04a675" providerId="LiveId" clId="{539EDD7E-ED5B-43A3-B892-74229E7B7737}" dt="2022-05-21T19:46:14.244" v="316" actId="47"/>
        <pc:sldMkLst>
          <pc:docMk/>
          <pc:sldMk cId="357482956" sldId="1615"/>
        </pc:sldMkLst>
      </pc:sldChg>
      <pc:sldChg chg="addSp delSp modSp add mod modTransition">
        <pc:chgData name="Gilberto Santos Junior" userId="96a7d4d18d04a675" providerId="LiveId" clId="{539EDD7E-ED5B-43A3-B892-74229E7B7737}" dt="2022-07-14T19:20:19.755" v="1245" actId="207"/>
        <pc:sldMkLst>
          <pc:docMk/>
          <pc:sldMk cId="3808447422" sldId="1615"/>
        </pc:sldMkLst>
        <pc:spChg chg="add del mod">
          <ac:chgData name="Gilberto Santos Junior" userId="96a7d4d18d04a675" providerId="LiveId" clId="{539EDD7E-ED5B-43A3-B892-74229E7B7737}" dt="2022-07-14T19:20:11.029" v="1243" actId="478"/>
          <ac:spMkLst>
            <pc:docMk/>
            <pc:sldMk cId="3808447422" sldId="1615"/>
            <ac:spMk id="9" creationId="{A92D7328-903E-E60B-9078-8A657A663C44}"/>
          </ac:spMkLst>
        </pc:spChg>
        <pc:spChg chg="add del mod">
          <ac:chgData name="Gilberto Santos Junior" userId="96a7d4d18d04a675" providerId="LiveId" clId="{539EDD7E-ED5B-43A3-B892-74229E7B7737}" dt="2022-07-14T19:20:08.444" v="1241" actId="478"/>
          <ac:spMkLst>
            <pc:docMk/>
            <pc:sldMk cId="3808447422" sldId="1615"/>
            <ac:spMk id="11" creationId="{E2BC25C0-C9CB-A773-7959-C06D189B137F}"/>
          </ac:spMkLst>
        </pc:spChg>
        <pc:spChg chg="add mod">
          <ac:chgData name="Gilberto Santos Junior" userId="96a7d4d18d04a675" providerId="LiveId" clId="{539EDD7E-ED5B-43A3-B892-74229E7B7737}" dt="2022-07-14T19:20:19.755" v="1245" actId="207"/>
          <ac:spMkLst>
            <pc:docMk/>
            <pc:sldMk cId="3808447422" sldId="1615"/>
            <ac:spMk id="13" creationId="{3C5CE783-C14C-2A56-12D3-81A59679E8A7}"/>
          </ac:spMkLst>
        </pc:spChg>
        <pc:spChg chg="add mod">
          <ac:chgData name="Gilberto Santos Junior" userId="96a7d4d18d04a675" providerId="LiveId" clId="{539EDD7E-ED5B-43A3-B892-74229E7B7737}" dt="2022-07-14T19:20:19.755" v="1245" actId="207"/>
          <ac:spMkLst>
            <pc:docMk/>
            <pc:sldMk cId="3808447422" sldId="1615"/>
            <ac:spMk id="15" creationId="{23326BF2-B289-26DF-34DE-4608021E2146}"/>
          </ac:spMkLst>
        </pc:spChg>
        <pc:picChg chg="add del mod">
          <ac:chgData name="Gilberto Santos Junior" userId="96a7d4d18d04a675" providerId="LiveId" clId="{539EDD7E-ED5B-43A3-B892-74229E7B7737}" dt="2022-07-14T19:20:09.588" v="1242" actId="478"/>
          <ac:picMkLst>
            <pc:docMk/>
            <pc:sldMk cId="3808447422" sldId="1615"/>
            <ac:picMk id="6" creationId="{3344EB38-09E5-B68B-74C4-F136D3CEFE10}"/>
          </ac:picMkLst>
        </pc:picChg>
        <pc:picChg chg="add del mod">
          <ac:chgData name="Gilberto Santos Junior" userId="96a7d4d18d04a675" providerId="LiveId" clId="{539EDD7E-ED5B-43A3-B892-74229E7B7737}" dt="2022-07-14T19:20:07.028" v="1240" actId="478"/>
          <ac:picMkLst>
            <pc:docMk/>
            <pc:sldMk cId="3808447422" sldId="1615"/>
            <ac:picMk id="10" creationId="{0DB451E6-34F9-2212-1A29-E7BB6E744484}"/>
          </ac:picMkLst>
        </pc:picChg>
        <pc:picChg chg="add mod">
          <ac:chgData name="Gilberto Santos Junior" userId="96a7d4d18d04a675" providerId="LiveId" clId="{539EDD7E-ED5B-43A3-B892-74229E7B7737}" dt="2022-07-14T19:20:12.403" v="1244"/>
          <ac:picMkLst>
            <pc:docMk/>
            <pc:sldMk cId="3808447422" sldId="1615"/>
            <ac:picMk id="12" creationId="{9291E33A-E73A-A6A5-B4CD-E886C318523A}"/>
          </ac:picMkLst>
        </pc:picChg>
        <pc:picChg chg="add mod">
          <ac:chgData name="Gilberto Santos Junior" userId="96a7d4d18d04a675" providerId="LiveId" clId="{539EDD7E-ED5B-43A3-B892-74229E7B7737}" dt="2022-07-14T19:20:12.403" v="1244"/>
          <ac:picMkLst>
            <pc:docMk/>
            <pc:sldMk cId="3808447422" sldId="1615"/>
            <ac:picMk id="14" creationId="{539E3E3D-13FD-9289-ABC0-87FAADD1104C}"/>
          </ac:picMkLst>
        </pc:picChg>
      </pc:sldChg>
      <pc:sldChg chg="addSp delSp modSp add mod modTransition">
        <pc:chgData name="Gilberto Santos Junior" userId="96a7d4d18d04a675" providerId="LiveId" clId="{539EDD7E-ED5B-43A3-B892-74229E7B7737}" dt="2022-05-27T22:10:05.425" v="346"/>
        <pc:sldMkLst>
          <pc:docMk/>
          <pc:sldMk cId="3019481395" sldId="1616"/>
        </pc:sldMkLst>
        <pc:spChg chg="mod">
          <ac:chgData name="Gilberto Santos Junior" userId="96a7d4d18d04a675" providerId="LiveId" clId="{539EDD7E-ED5B-43A3-B892-74229E7B7737}" dt="2022-05-27T22:06:57.677" v="332" actId="207"/>
          <ac:spMkLst>
            <pc:docMk/>
            <pc:sldMk cId="3019481395" sldId="1616"/>
            <ac:spMk id="5" creationId="{6AB992BE-AB1E-42A9-BEDF-8579F3C4DC6A}"/>
          </ac:spMkLst>
        </pc:spChg>
        <pc:spChg chg="del">
          <ac:chgData name="Gilberto Santos Junior" userId="96a7d4d18d04a675" providerId="LiveId" clId="{539EDD7E-ED5B-43A3-B892-74229E7B7737}" dt="2022-05-27T22:06:46.492" v="331" actId="478"/>
          <ac:spMkLst>
            <pc:docMk/>
            <pc:sldMk cId="3019481395" sldId="1616"/>
            <ac:spMk id="82" creationId="{4B5F8D8E-B5F4-4ADC-B34D-F929BD688BB2}"/>
          </ac:spMkLst>
        </pc:spChg>
        <pc:spChg chg="del">
          <ac:chgData name="Gilberto Santos Junior" userId="96a7d4d18d04a675" providerId="LiveId" clId="{539EDD7E-ED5B-43A3-B892-74229E7B7737}" dt="2022-05-27T22:06:44.305" v="329" actId="478"/>
          <ac:spMkLst>
            <pc:docMk/>
            <pc:sldMk cId="3019481395" sldId="1616"/>
            <ac:spMk id="84" creationId="{7E8C06F7-007F-41E8-BDAF-188CBB99FF46}"/>
          </ac:spMkLst>
        </pc:spChg>
        <pc:picChg chg="del">
          <ac:chgData name="Gilberto Santos Junior" userId="96a7d4d18d04a675" providerId="LiveId" clId="{539EDD7E-ED5B-43A3-B892-74229E7B7737}" dt="2022-05-27T22:06:45.024" v="330" actId="478"/>
          <ac:picMkLst>
            <pc:docMk/>
            <pc:sldMk cId="3019481395" sldId="1616"/>
            <ac:picMk id="46" creationId="{45CF0A36-B783-4574-9211-81819F8FCBF3}"/>
          </ac:picMkLst>
        </pc:picChg>
        <pc:picChg chg="add mod">
          <ac:chgData name="Gilberto Santos Junior" userId="96a7d4d18d04a675" providerId="LiveId" clId="{539EDD7E-ED5B-43A3-B892-74229E7B7737}" dt="2022-05-27T22:09:39.734" v="342"/>
          <ac:picMkLst>
            <pc:docMk/>
            <pc:sldMk cId="3019481395" sldId="1616"/>
            <ac:picMk id="47" creationId="{F325C1BB-F6C3-8438-7EA4-F12BF4401E2B}"/>
          </ac:picMkLst>
        </pc:picChg>
        <pc:picChg chg="del">
          <ac:chgData name="Gilberto Santos Junior" userId="96a7d4d18d04a675" providerId="LiveId" clId="{539EDD7E-ED5B-43A3-B892-74229E7B7737}" dt="2022-05-27T22:06:42.431" v="328" actId="478"/>
          <ac:picMkLst>
            <pc:docMk/>
            <pc:sldMk cId="3019481395" sldId="1616"/>
            <ac:picMk id="52" creationId="{278F6F43-3C23-46B4-A542-08D8E245F3A8}"/>
          </ac:picMkLst>
        </pc:picChg>
      </pc:sldChg>
      <pc:sldChg chg="addSp delSp modSp add mod modTransition">
        <pc:chgData name="Gilberto Santos Junior" userId="96a7d4d18d04a675" providerId="LiveId" clId="{539EDD7E-ED5B-43A3-B892-74229E7B7737}" dt="2022-06-03T01:13:27.553" v="354"/>
        <pc:sldMkLst>
          <pc:docMk/>
          <pc:sldMk cId="3773299078" sldId="1617"/>
        </pc:sldMkLst>
        <pc:spChg chg="mod">
          <ac:chgData name="Gilberto Santos Junior" userId="96a7d4d18d04a675" providerId="LiveId" clId="{539EDD7E-ED5B-43A3-B892-74229E7B7737}" dt="2022-05-27T22:07:52.759" v="338" actId="207"/>
          <ac:spMkLst>
            <pc:docMk/>
            <pc:sldMk cId="3773299078" sldId="1617"/>
            <ac:spMk id="5" creationId="{6AB992BE-AB1E-42A9-BEDF-8579F3C4DC6A}"/>
          </ac:spMkLst>
        </pc:spChg>
        <pc:spChg chg="del">
          <ac:chgData name="Gilberto Santos Junior" userId="96a7d4d18d04a675" providerId="LiveId" clId="{539EDD7E-ED5B-43A3-B892-74229E7B7737}" dt="2022-05-27T22:07:43.745" v="335" actId="478"/>
          <ac:spMkLst>
            <pc:docMk/>
            <pc:sldMk cId="3773299078" sldId="1617"/>
            <ac:spMk id="41" creationId="{328B1AF3-0944-494B-92E0-5872FAFBC849}"/>
          </ac:spMkLst>
        </pc:spChg>
        <pc:spChg chg="del">
          <ac:chgData name="Gilberto Santos Junior" userId="96a7d4d18d04a675" providerId="LiveId" clId="{539EDD7E-ED5B-43A3-B892-74229E7B7737}" dt="2022-05-27T22:07:46.338" v="337" actId="478"/>
          <ac:spMkLst>
            <pc:docMk/>
            <pc:sldMk cId="3773299078" sldId="1617"/>
            <ac:spMk id="56" creationId="{858A5D67-C670-499B-9C62-67038CDA74DA}"/>
          </ac:spMkLst>
        </pc:spChg>
        <pc:picChg chg="del">
          <ac:chgData name="Gilberto Santos Junior" userId="96a7d4d18d04a675" providerId="LiveId" clId="{539EDD7E-ED5B-43A3-B892-74229E7B7737}" dt="2022-05-27T22:07:41.932" v="334" actId="478"/>
          <ac:picMkLst>
            <pc:docMk/>
            <pc:sldMk cId="3773299078" sldId="1617"/>
            <ac:picMk id="37" creationId="{B1F8C74B-D8AD-4F36-96DD-B3CBFF511551}"/>
          </ac:picMkLst>
        </pc:picChg>
        <pc:picChg chg="add mod">
          <ac:chgData name="Gilberto Santos Junior" userId="96a7d4d18d04a675" providerId="LiveId" clId="{539EDD7E-ED5B-43A3-B892-74229E7B7737}" dt="2022-05-27T22:09:42.048" v="343"/>
          <ac:picMkLst>
            <pc:docMk/>
            <pc:sldMk cId="3773299078" sldId="1617"/>
            <ac:picMk id="50" creationId="{F534491F-9727-3678-C877-B5A90A09617C}"/>
          </ac:picMkLst>
        </pc:picChg>
        <pc:picChg chg="del">
          <ac:chgData name="Gilberto Santos Junior" userId="96a7d4d18d04a675" providerId="LiveId" clId="{539EDD7E-ED5B-43A3-B892-74229E7B7737}" dt="2022-05-27T22:07:44.651" v="336" actId="478"/>
          <ac:picMkLst>
            <pc:docMk/>
            <pc:sldMk cId="3773299078" sldId="1617"/>
            <ac:picMk id="55" creationId="{BA594974-EB40-455A-AAE2-7231FE25F193}"/>
          </ac:picMkLst>
        </pc:picChg>
      </pc:sldChg>
      <pc:sldChg chg="addSp modSp add mod modTransition">
        <pc:chgData name="Gilberto Santos Junior" userId="96a7d4d18d04a675" providerId="LiveId" clId="{539EDD7E-ED5B-43A3-B892-74229E7B7737}" dt="2022-06-03T01:13:35.364" v="355"/>
        <pc:sldMkLst>
          <pc:docMk/>
          <pc:sldMk cId="2595707151" sldId="1618"/>
        </pc:sldMkLst>
        <pc:spChg chg="mod">
          <ac:chgData name="Gilberto Santos Junior" userId="96a7d4d18d04a675" providerId="LiveId" clId="{539EDD7E-ED5B-43A3-B892-74229E7B7737}" dt="2022-05-27T22:08:20.812" v="340" actId="207"/>
          <ac:spMkLst>
            <pc:docMk/>
            <pc:sldMk cId="2595707151" sldId="1618"/>
            <ac:spMk id="5" creationId="{6AB992BE-AB1E-42A9-BEDF-8579F3C4DC6A}"/>
          </ac:spMkLst>
        </pc:spChg>
        <pc:picChg chg="add mod">
          <ac:chgData name="Gilberto Santos Junior" userId="96a7d4d18d04a675" providerId="LiveId" clId="{539EDD7E-ED5B-43A3-B892-74229E7B7737}" dt="2022-05-27T22:09:44.065" v="344"/>
          <ac:picMkLst>
            <pc:docMk/>
            <pc:sldMk cId="2595707151" sldId="1618"/>
            <ac:picMk id="25" creationId="{09DF75F6-7004-FFBF-BADC-BF150AD71010}"/>
          </ac:picMkLst>
        </pc:picChg>
      </pc:sldChg>
      <pc:sldChg chg="add del">
        <pc:chgData name="Gilberto Santos Junior" userId="96a7d4d18d04a675" providerId="LiveId" clId="{539EDD7E-ED5B-43A3-B892-74229E7B7737}" dt="2022-06-10T19:18:07.125" v="660" actId="47"/>
        <pc:sldMkLst>
          <pc:docMk/>
          <pc:sldMk cId="890037211" sldId="1642"/>
        </pc:sldMkLst>
      </pc:sldChg>
      <pc:sldChg chg="add del">
        <pc:chgData name="Gilberto Santos Junior" userId="96a7d4d18d04a675" providerId="LiveId" clId="{539EDD7E-ED5B-43A3-B892-74229E7B7737}" dt="2022-06-10T19:18:07.125" v="660" actId="47"/>
        <pc:sldMkLst>
          <pc:docMk/>
          <pc:sldMk cId="3096760843" sldId="1650"/>
        </pc:sldMkLst>
      </pc:sldChg>
      <pc:sldChg chg="add del">
        <pc:chgData name="Gilberto Santos Junior" userId="96a7d4d18d04a675" providerId="LiveId" clId="{539EDD7E-ED5B-43A3-B892-74229E7B7737}" dt="2022-06-10T19:18:07.125" v="660" actId="47"/>
        <pc:sldMkLst>
          <pc:docMk/>
          <pc:sldMk cId="3237020635" sldId="1652"/>
        </pc:sldMkLst>
      </pc:sldChg>
      <pc:sldChg chg="add del">
        <pc:chgData name="Gilberto Santos Junior" userId="96a7d4d18d04a675" providerId="LiveId" clId="{539EDD7E-ED5B-43A3-B892-74229E7B7737}" dt="2022-06-10T19:18:07.125" v="660" actId="47"/>
        <pc:sldMkLst>
          <pc:docMk/>
          <pc:sldMk cId="455746389" sldId="1654"/>
        </pc:sldMkLst>
      </pc:sldChg>
      <pc:sldChg chg="add del">
        <pc:chgData name="Gilberto Santos Junior" userId="96a7d4d18d04a675" providerId="LiveId" clId="{539EDD7E-ED5B-43A3-B892-74229E7B7737}" dt="2022-06-10T19:18:07.125" v="660" actId="47"/>
        <pc:sldMkLst>
          <pc:docMk/>
          <pc:sldMk cId="2483856372" sldId="1655"/>
        </pc:sldMkLst>
      </pc:sldChg>
      <pc:sldChg chg="add del">
        <pc:chgData name="Gilberto Santos Junior" userId="96a7d4d18d04a675" providerId="LiveId" clId="{539EDD7E-ED5B-43A3-B892-74229E7B7737}" dt="2022-06-10T19:18:07.125" v="660" actId="47"/>
        <pc:sldMkLst>
          <pc:docMk/>
          <pc:sldMk cId="1699342216" sldId="1656"/>
        </pc:sldMkLst>
      </pc:sldChg>
      <pc:sldChg chg="add del">
        <pc:chgData name="Gilberto Santos Junior" userId="96a7d4d18d04a675" providerId="LiveId" clId="{539EDD7E-ED5B-43A3-B892-74229E7B7737}" dt="2022-06-10T19:18:07.125" v="660" actId="47"/>
        <pc:sldMkLst>
          <pc:docMk/>
          <pc:sldMk cId="452023806" sldId="1657"/>
        </pc:sldMkLst>
      </pc:sldChg>
      <pc:sldChg chg="add del">
        <pc:chgData name="Gilberto Santos Junior" userId="96a7d4d18d04a675" providerId="LiveId" clId="{539EDD7E-ED5B-43A3-B892-74229E7B7737}" dt="2022-06-10T19:18:07.125" v="660" actId="47"/>
        <pc:sldMkLst>
          <pc:docMk/>
          <pc:sldMk cId="4272345883" sldId="1658"/>
        </pc:sldMkLst>
      </pc:sldChg>
      <pc:sldChg chg="add del">
        <pc:chgData name="Gilberto Santos Junior" userId="96a7d4d18d04a675" providerId="LiveId" clId="{539EDD7E-ED5B-43A3-B892-74229E7B7737}" dt="2022-06-10T19:18:07.125" v="660" actId="47"/>
        <pc:sldMkLst>
          <pc:docMk/>
          <pc:sldMk cId="3437538639" sldId="1660"/>
        </pc:sldMkLst>
      </pc:sldChg>
      <pc:sldChg chg="add del">
        <pc:chgData name="Gilberto Santos Junior" userId="96a7d4d18d04a675" providerId="LiveId" clId="{539EDD7E-ED5B-43A3-B892-74229E7B7737}" dt="2022-06-10T19:18:07.125" v="660" actId="47"/>
        <pc:sldMkLst>
          <pc:docMk/>
          <pc:sldMk cId="1872213284" sldId="1696"/>
        </pc:sldMkLst>
      </pc:sldChg>
      <pc:sldChg chg="add del">
        <pc:chgData name="Gilberto Santos Junior" userId="96a7d4d18d04a675" providerId="LiveId" clId="{539EDD7E-ED5B-43A3-B892-74229E7B7737}" dt="2022-06-10T19:18:07.125" v="660" actId="47"/>
        <pc:sldMkLst>
          <pc:docMk/>
          <pc:sldMk cId="3116467215" sldId="1697"/>
        </pc:sldMkLst>
      </pc:sldChg>
    </pc:docChg>
  </pc:docChgLst>
  <pc:docChgLst>
    <pc:chgData name="Gilberto Santos Junior" userId="96a7d4d18d04a675" providerId="LiveId" clId="{EAAD1387-8D3D-443E-A7EB-936FFA93C3B9}"/>
    <pc:docChg chg="modSld">
      <pc:chgData name="Gilberto Santos Junior" userId="96a7d4d18d04a675" providerId="LiveId" clId="{EAAD1387-8D3D-443E-A7EB-936FFA93C3B9}" dt="2022-11-04T15:14:29.260" v="16" actId="20577"/>
      <pc:docMkLst>
        <pc:docMk/>
      </pc:docMkLst>
      <pc:sldChg chg="modSp">
        <pc:chgData name="Gilberto Santos Junior" userId="96a7d4d18d04a675" providerId="LiveId" clId="{EAAD1387-8D3D-443E-A7EB-936FFA93C3B9}" dt="2022-11-04T15:14:29.260" v="16" actId="20577"/>
        <pc:sldMkLst>
          <pc:docMk/>
          <pc:sldMk cId="718397079" sldId="1390"/>
        </pc:sldMkLst>
        <pc:spChg chg="mod">
          <ac:chgData name="Gilberto Santos Junior" userId="96a7d4d18d04a675" providerId="LiveId" clId="{EAAD1387-8D3D-443E-A7EB-936FFA93C3B9}" dt="2022-11-04T15:14:29.260" v="16" actId="20577"/>
          <ac:spMkLst>
            <pc:docMk/>
            <pc:sldMk cId="718397079" sldId="1390"/>
            <ac:spMk id="21" creationId="{5AF25E83-405D-4AAA-A5FA-E3351B7F7198}"/>
          </ac:spMkLst>
        </pc:spChg>
      </pc:sldChg>
    </pc:docChg>
  </pc:docChgLst>
  <pc:docChgLst>
    <pc:chgData name="Gilberto Santos Junior" userId="96a7d4d18d04a675" providerId="LiveId" clId="{904D2C6D-AD39-49C7-BB00-3C860625AA3F}"/>
    <pc:docChg chg="undo redo custSel addSld delSld modSld">
      <pc:chgData name="Gilberto Santos Junior" userId="96a7d4d18d04a675" providerId="LiveId" clId="{904D2C6D-AD39-49C7-BB00-3C860625AA3F}" dt="2021-06-23T19:59:36.683" v="2987" actId="14100"/>
      <pc:docMkLst>
        <pc:docMk/>
      </pc:docMkLst>
      <pc:sldChg chg="modSp mod">
        <pc:chgData name="Gilberto Santos Junior" userId="96a7d4d18d04a675" providerId="LiveId" clId="{904D2C6D-AD39-49C7-BB00-3C860625AA3F}" dt="2021-06-23T18:03:16.211" v="2974" actId="113"/>
        <pc:sldMkLst>
          <pc:docMk/>
          <pc:sldMk cId="2024899262" sldId="1400"/>
        </pc:sldMkLst>
        <pc:spChg chg="mod">
          <ac:chgData name="Gilberto Santos Junior" userId="96a7d4d18d04a675" providerId="LiveId" clId="{904D2C6D-AD39-49C7-BB00-3C860625AA3F}" dt="2021-06-23T18:03:16.211" v="2974" actId="113"/>
          <ac:spMkLst>
            <pc:docMk/>
            <pc:sldMk cId="2024899262" sldId="1400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8:03:31.164" v="2977" actId="113"/>
        <pc:sldMkLst>
          <pc:docMk/>
          <pc:sldMk cId="3790594452" sldId="1402"/>
        </pc:sldMkLst>
        <pc:spChg chg="mod">
          <ac:chgData name="Gilberto Santos Junior" userId="96a7d4d18d04a675" providerId="LiveId" clId="{904D2C6D-AD39-49C7-BB00-3C860625AA3F}" dt="2021-06-23T18:03:31.164" v="2977" actId="113"/>
          <ac:spMkLst>
            <pc:docMk/>
            <pc:sldMk cId="3790594452" sldId="1402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8:03:27.250" v="2976" actId="113"/>
        <pc:sldMkLst>
          <pc:docMk/>
          <pc:sldMk cId="2570016060" sldId="1403"/>
        </pc:sldMkLst>
        <pc:spChg chg="mod">
          <ac:chgData name="Gilberto Santos Junior" userId="96a7d4d18d04a675" providerId="LiveId" clId="{904D2C6D-AD39-49C7-BB00-3C860625AA3F}" dt="2021-06-23T18:03:27.250" v="2976" actId="113"/>
          <ac:spMkLst>
            <pc:docMk/>
            <pc:sldMk cId="2570016060" sldId="1403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8:03:38.661" v="2978" actId="113"/>
        <pc:sldMkLst>
          <pc:docMk/>
          <pc:sldMk cId="4007949468" sldId="1407"/>
        </pc:sldMkLst>
        <pc:spChg chg="mod">
          <ac:chgData name="Gilberto Santos Junior" userId="96a7d4d18d04a675" providerId="LiveId" clId="{904D2C6D-AD39-49C7-BB00-3C860625AA3F}" dt="2021-06-23T18:03:38.661" v="2978" actId="113"/>
          <ac:spMkLst>
            <pc:docMk/>
            <pc:sldMk cId="4007949468" sldId="1407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8:04:15.555" v="2986" actId="113"/>
        <pc:sldMkLst>
          <pc:docMk/>
          <pc:sldMk cId="1216235559" sldId="1408"/>
        </pc:sldMkLst>
        <pc:spChg chg="mod">
          <ac:chgData name="Gilberto Santos Junior" userId="96a7d4d18d04a675" providerId="LiveId" clId="{904D2C6D-AD39-49C7-BB00-3C860625AA3F}" dt="2021-06-23T18:04:15.555" v="2986" actId="113"/>
          <ac:spMkLst>
            <pc:docMk/>
            <pc:sldMk cId="1216235559" sldId="1408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8:04:11.711" v="2985" actId="113"/>
        <pc:sldMkLst>
          <pc:docMk/>
          <pc:sldMk cId="1964816495" sldId="1409"/>
        </pc:sldMkLst>
        <pc:spChg chg="mod">
          <ac:chgData name="Gilberto Santos Junior" userId="96a7d4d18d04a675" providerId="LiveId" clId="{904D2C6D-AD39-49C7-BB00-3C860625AA3F}" dt="2021-06-23T18:04:11.711" v="2985" actId="113"/>
          <ac:spMkLst>
            <pc:docMk/>
            <pc:sldMk cId="1964816495" sldId="1409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8:04:03.150" v="2983" actId="113"/>
        <pc:sldMkLst>
          <pc:docMk/>
          <pc:sldMk cId="2190218730" sldId="1411"/>
        </pc:sldMkLst>
        <pc:spChg chg="mod">
          <ac:chgData name="Gilberto Santos Junior" userId="96a7d4d18d04a675" providerId="LiveId" clId="{904D2C6D-AD39-49C7-BB00-3C860625AA3F}" dt="2021-06-23T18:04:03.150" v="2983" actId="113"/>
          <ac:spMkLst>
            <pc:docMk/>
            <pc:sldMk cId="2190218730" sldId="1411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8:03:58.340" v="2982" actId="113"/>
        <pc:sldMkLst>
          <pc:docMk/>
          <pc:sldMk cId="883554796" sldId="1413"/>
        </pc:sldMkLst>
        <pc:spChg chg="mod">
          <ac:chgData name="Gilberto Santos Junior" userId="96a7d4d18d04a675" providerId="LiveId" clId="{904D2C6D-AD39-49C7-BB00-3C860625AA3F}" dt="2021-06-23T18:03:58.340" v="2982" actId="113"/>
          <ac:spMkLst>
            <pc:docMk/>
            <pc:sldMk cId="883554796" sldId="1413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8:03:49.999" v="2980" actId="113"/>
        <pc:sldMkLst>
          <pc:docMk/>
          <pc:sldMk cId="87436385" sldId="1414"/>
        </pc:sldMkLst>
        <pc:spChg chg="mod">
          <ac:chgData name="Gilberto Santos Junior" userId="96a7d4d18d04a675" providerId="LiveId" clId="{904D2C6D-AD39-49C7-BB00-3C860625AA3F}" dt="2021-06-23T18:03:49.999" v="2980" actId="113"/>
          <ac:spMkLst>
            <pc:docMk/>
            <pc:sldMk cId="87436385" sldId="1414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8:03:54.152" v="2981" actId="113"/>
        <pc:sldMkLst>
          <pc:docMk/>
          <pc:sldMk cId="1924597326" sldId="1415"/>
        </pc:sldMkLst>
        <pc:spChg chg="mod">
          <ac:chgData name="Gilberto Santos Junior" userId="96a7d4d18d04a675" providerId="LiveId" clId="{904D2C6D-AD39-49C7-BB00-3C860625AA3F}" dt="2021-06-23T18:03:54.152" v="2981" actId="113"/>
          <ac:spMkLst>
            <pc:docMk/>
            <pc:sldMk cId="1924597326" sldId="1415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8:03:42.867" v="2979" actId="113"/>
        <pc:sldMkLst>
          <pc:docMk/>
          <pc:sldMk cId="2160789799" sldId="1416"/>
        </pc:sldMkLst>
        <pc:spChg chg="mod">
          <ac:chgData name="Gilberto Santos Junior" userId="96a7d4d18d04a675" providerId="LiveId" clId="{904D2C6D-AD39-49C7-BB00-3C860625AA3F}" dt="2021-06-23T18:03:42.867" v="2979" actId="113"/>
          <ac:spMkLst>
            <pc:docMk/>
            <pc:sldMk cId="2160789799" sldId="1416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9:59:36.683" v="2987" actId="14100"/>
        <pc:sldMkLst>
          <pc:docMk/>
          <pc:sldMk cId="378789782" sldId="1417"/>
        </pc:sldMkLst>
        <pc:spChg chg="mod">
          <ac:chgData name="Gilberto Santos Junior" userId="96a7d4d18d04a675" providerId="LiveId" clId="{904D2C6D-AD39-49C7-BB00-3C860625AA3F}" dt="2021-06-23T19:59:36.683" v="2987" actId="14100"/>
          <ac:spMkLst>
            <pc:docMk/>
            <pc:sldMk cId="378789782" sldId="1417"/>
            <ac:spMk id="10" creationId="{46C31266-C865-407F-9FD1-C32F37E78634}"/>
          </ac:spMkLst>
        </pc:spChg>
        <pc:spChg chg="mod">
          <ac:chgData name="Gilberto Santos Junior" userId="96a7d4d18d04a675" providerId="LiveId" clId="{904D2C6D-AD39-49C7-BB00-3C860625AA3F}" dt="2021-06-23T18:04:06.930" v="2984" actId="113"/>
          <ac:spMkLst>
            <pc:docMk/>
            <pc:sldMk cId="378789782" sldId="1417"/>
            <ac:spMk id="21" creationId="{5AF25E83-405D-4AAA-A5FA-E3351B7F7198}"/>
          </ac:spMkLst>
        </pc:spChg>
      </pc:sldChg>
      <pc:sldChg chg="modSp mod">
        <pc:chgData name="Gilberto Santos Junior" userId="96a7d4d18d04a675" providerId="LiveId" clId="{904D2C6D-AD39-49C7-BB00-3C860625AA3F}" dt="2021-06-23T18:03:21.514" v="2975" actId="113"/>
        <pc:sldMkLst>
          <pc:docMk/>
          <pc:sldMk cId="4056115861" sldId="1439"/>
        </pc:sldMkLst>
        <pc:spChg chg="mod">
          <ac:chgData name="Gilberto Santos Junior" userId="96a7d4d18d04a675" providerId="LiveId" clId="{904D2C6D-AD39-49C7-BB00-3C860625AA3F}" dt="2021-06-23T18:03:21.514" v="2975" actId="113"/>
          <ac:spMkLst>
            <pc:docMk/>
            <pc:sldMk cId="4056115861" sldId="1439"/>
            <ac:spMk id="21" creationId="{5AF25E83-405D-4AAA-A5FA-E3351B7F7198}"/>
          </ac:spMkLst>
        </pc:spChg>
      </pc:sldChg>
      <pc:sldChg chg="add del">
        <pc:chgData name="Gilberto Santos Junior" userId="96a7d4d18d04a675" providerId="LiveId" clId="{904D2C6D-AD39-49C7-BB00-3C860625AA3F}" dt="2021-06-16T18:43:15.646" v="5"/>
        <pc:sldMkLst>
          <pc:docMk/>
          <pc:sldMk cId="1139768809" sldId="1581"/>
        </pc:sldMkLst>
      </pc:sldChg>
      <pc:sldChg chg="add del">
        <pc:chgData name="Gilberto Santos Junior" userId="96a7d4d18d04a675" providerId="LiveId" clId="{904D2C6D-AD39-49C7-BB00-3C860625AA3F}" dt="2021-06-16T18:42:51.408" v="1"/>
        <pc:sldMkLst>
          <pc:docMk/>
          <pc:sldMk cId="1624726378" sldId="1581"/>
        </pc:sldMkLst>
      </pc:sldChg>
      <pc:sldChg chg="add del">
        <pc:chgData name="Gilberto Santos Junior" userId="96a7d4d18d04a675" providerId="LiveId" clId="{904D2C6D-AD39-49C7-BB00-3C860625AA3F}" dt="2021-06-16T18:42:58.683" v="3" actId="47"/>
        <pc:sldMkLst>
          <pc:docMk/>
          <pc:sldMk cId="1772148109" sldId="1581"/>
        </pc:sldMkLst>
      </pc:sldChg>
      <pc:sldChg chg="addSp delSp modSp add mod modTransition">
        <pc:chgData name="Gilberto Santos Junior" userId="96a7d4d18d04a675" providerId="LiveId" clId="{904D2C6D-AD39-49C7-BB00-3C860625AA3F}" dt="2021-06-16T19:13:25.162" v="862" actId="113"/>
        <pc:sldMkLst>
          <pc:docMk/>
          <pc:sldMk cId="2489601981" sldId="1581"/>
        </pc:sldMkLst>
        <pc:spChg chg="mod">
          <ac:chgData name="Gilberto Santos Junior" userId="96a7d4d18d04a675" providerId="LiveId" clId="{904D2C6D-AD39-49C7-BB00-3C860625AA3F}" dt="2021-06-16T18:44:24.892" v="78" actId="6549"/>
          <ac:spMkLst>
            <pc:docMk/>
            <pc:sldMk cId="2489601981" sldId="1581"/>
            <ac:spMk id="17" creationId="{5ED99E6E-EC34-4330-84BB-5B13A1E3838D}"/>
          </ac:spMkLst>
        </pc:spChg>
        <pc:spChg chg="mod">
          <ac:chgData name="Gilberto Santos Junior" userId="96a7d4d18d04a675" providerId="LiveId" clId="{904D2C6D-AD39-49C7-BB00-3C860625AA3F}" dt="2021-06-16T19:13:25.162" v="862" actId="113"/>
          <ac:spMkLst>
            <pc:docMk/>
            <pc:sldMk cId="2489601981" sldId="1581"/>
            <ac:spMk id="21" creationId="{5AF25E83-405D-4AAA-A5FA-E3351B7F7198}"/>
          </ac:spMkLst>
        </pc:spChg>
        <pc:graphicFrameChg chg="add del mod">
          <ac:chgData name="Gilberto Santos Junior" userId="96a7d4d18d04a675" providerId="LiveId" clId="{904D2C6D-AD39-49C7-BB00-3C860625AA3F}" dt="2021-06-16T18:46:35.416" v="94"/>
          <ac:graphicFrameMkLst>
            <pc:docMk/>
            <pc:sldMk cId="2489601981" sldId="1581"/>
            <ac:graphicFrameMk id="2" creationId="{FB1A1001-BCD6-4E60-B15C-3B428F69F691}"/>
          </ac:graphicFrameMkLst>
        </pc:graphicFrameChg>
        <pc:graphicFrameChg chg="add del mod modGraphic">
          <ac:chgData name="Gilberto Santos Junior" userId="96a7d4d18d04a675" providerId="LiveId" clId="{904D2C6D-AD39-49C7-BB00-3C860625AA3F}" dt="2021-06-16T18:49:38.603" v="148" actId="478"/>
          <ac:graphicFrameMkLst>
            <pc:docMk/>
            <pc:sldMk cId="2489601981" sldId="1581"/>
            <ac:graphicFrameMk id="3" creationId="{3A7DE4D6-B428-4AE9-98D6-C16E5A85C501}"/>
          </ac:graphicFrameMkLst>
        </pc:graphicFrameChg>
      </pc:sldChg>
      <pc:sldChg chg="modSp add mod">
        <pc:chgData name="Gilberto Santos Junior" userId="96a7d4d18d04a675" providerId="LiveId" clId="{904D2C6D-AD39-49C7-BB00-3C860625AA3F}" dt="2021-06-16T19:13:03.220" v="856" actId="113"/>
        <pc:sldMkLst>
          <pc:docMk/>
          <pc:sldMk cId="884451359" sldId="1582"/>
        </pc:sldMkLst>
        <pc:spChg chg="mod">
          <ac:chgData name="Gilberto Santos Junior" userId="96a7d4d18d04a675" providerId="LiveId" clId="{904D2C6D-AD39-49C7-BB00-3C860625AA3F}" dt="2021-06-16T19:13:03.220" v="856" actId="113"/>
          <ac:spMkLst>
            <pc:docMk/>
            <pc:sldMk cId="884451359" sldId="1582"/>
            <ac:spMk id="21" creationId="{5AF25E83-405D-4AAA-A5FA-E3351B7F7198}"/>
          </ac:spMkLst>
        </pc:spChg>
      </pc:sldChg>
      <pc:sldChg chg="modSp add mod">
        <pc:chgData name="Gilberto Santos Junior" userId="96a7d4d18d04a675" providerId="LiveId" clId="{904D2C6D-AD39-49C7-BB00-3C860625AA3F}" dt="2021-06-16T19:19:48.912" v="873"/>
        <pc:sldMkLst>
          <pc:docMk/>
          <pc:sldMk cId="365931899" sldId="1583"/>
        </pc:sldMkLst>
        <pc:spChg chg="mod">
          <ac:chgData name="Gilberto Santos Junior" userId="96a7d4d18d04a675" providerId="LiveId" clId="{904D2C6D-AD39-49C7-BB00-3C860625AA3F}" dt="2021-06-16T19:13:14.468" v="859" actId="113"/>
          <ac:spMkLst>
            <pc:docMk/>
            <pc:sldMk cId="365931899" sldId="1583"/>
            <ac:spMk id="21" creationId="{5AF25E83-405D-4AAA-A5FA-E3351B7F7198}"/>
          </ac:spMkLst>
        </pc:spChg>
        <pc:graphicFrameChg chg="mod modGraphic">
          <ac:chgData name="Gilberto Santos Junior" userId="96a7d4d18d04a675" providerId="LiveId" clId="{904D2C6D-AD39-49C7-BB00-3C860625AA3F}" dt="2021-06-16T19:19:48.912" v="873"/>
          <ac:graphicFrameMkLst>
            <pc:docMk/>
            <pc:sldMk cId="365931899" sldId="1583"/>
            <ac:graphicFrameMk id="3" creationId="{3A7DE4D6-B428-4AE9-98D6-C16E5A85C501}"/>
          </ac:graphicFrameMkLst>
        </pc:graphicFrameChg>
      </pc:sldChg>
      <pc:sldChg chg="add del">
        <pc:chgData name="Gilberto Santos Junior" userId="96a7d4d18d04a675" providerId="LiveId" clId="{904D2C6D-AD39-49C7-BB00-3C860625AA3F}" dt="2021-06-16T18:50:55.961" v="154" actId="47"/>
        <pc:sldMkLst>
          <pc:docMk/>
          <pc:sldMk cId="537617426" sldId="1584"/>
        </pc:sldMkLst>
      </pc:sldChg>
      <pc:sldChg chg="addSp delSp modSp add mod modTransition">
        <pc:chgData name="Gilberto Santos Junior" userId="96a7d4d18d04a675" providerId="LiveId" clId="{904D2C6D-AD39-49C7-BB00-3C860625AA3F}" dt="2021-06-17T00:46:04.193" v="2952" actId="20577"/>
        <pc:sldMkLst>
          <pc:docMk/>
          <pc:sldMk cId="1268078051" sldId="1584"/>
        </pc:sldMkLst>
        <pc:spChg chg="mod">
          <ac:chgData name="Gilberto Santos Junior" userId="96a7d4d18d04a675" providerId="LiveId" clId="{904D2C6D-AD39-49C7-BB00-3C860625AA3F}" dt="2021-06-17T00:46:04.193" v="2952" actId="20577"/>
          <ac:spMkLst>
            <pc:docMk/>
            <pc:sldMk cId="1268078051" sldId="1584"/>
            <ac:spMk id="5" creationId="{66177794-2440-4F26-B2A9-CD82AF3A0A28}"/>
          </ac:spMkLst>
        </pc:spChg>
        <pc:spChg chg="add del mod">
          <ac:chgData name="Gilberto Santos Junior" userId="96a7d4d18d04a675" providerId="LiveId" clId="{904D2C6D-AD39-49C7-BB00-3C860625AA3F}" dt="2021-06-16T19:09:50.643" v="807" actId="478"/>
          <ac:spMkLst>
            <pc:docMk/>
            <pc:sldMk cId="1268078051" sldId="1584"/>
            <ac:spMk id="6" creationId="{FD1205AC-C55E-4F47-9683-51F9C455728E}"/>
          </ac:spMkLst>
        </pc:spChg>
        <pc:graphicFrameChg chg="add del mod">
          <ac:chgData name="Gilberto Santos Junior" userId="96a7d4d18d04a675" providerId="LiveId" clId="{904D2C6D-AD39-49C7-BB00-3C860625AA3F}" dt="2021-06-16T19:05:40.682" v="524" actId="478"/>
          <ac:graphicFrameMkLst>
            <pc:docMk/>
            <pc:sldMk cId="1268078051" sldId="1584"/>
            <ac:graphicFrameMk id="4" creationId="{F7869D11-EF7A-4FCB-B77E-BE297CBE5813}"/>
          </ac:graphicFrameMkLst>
        </pc:graphicFrameChg>
        <pc:graphicFrameChg chg="add del mod">
          <ac:chgData name="Gilberto Santos Junior" userId="96a7d4d18d04a675" providerId="LiveId" clId="{904D2C6D-AD39-49C7-BB00-3C860625AA3F}" dt="2021-06-16T19:10:02.968" v="822" actId="478"/>
          <ac:graphicFrameMkLst>
            <pc:docMk/>
            <pc:sldMk cId="1268078051" sldId="1584"/>
            <ac:graphicFrameMk id="7" creationId="{9A88C15A-B017-4C64-8EA4-0C467E4B83A0}"/>
          </ac:graphicFrameMkLst>
        </pc:graphicFrameChg>
      </pc:sldChg>
      <pc:sldChg chg="add del">
        <pc:chgData name="Gilberto Santos Junior" userId="96a7d4d18d04a675" providerId="LiveId" clId="{904D2C6D-AD39-49C7-BB00-3C860625AA3F}" dt="2021-06-16T18:51:08.684" v="156"/>
        <pc:sldMkLst>
          <pc:docMk/>
          <pc:sldMk cId="1575281466" sldId="1584"/>
        </pc:sldMkLst>
      </pc:sldChg>
      <pc:sldChg chg="add del">
        <pc:chgData name="Gilberto Santos Junior" userId="96a7d4d18d04a675" providerId="LiveId" clId="{904D2C6D-AD39-49C7-BB00-3C860625AA3F}" dt="2021-06-16T18:50:52.519" v="152"/>
        <pc:sldMkLst>
          <pc:docMk/>
          <pc:sldMk cId="2490752420" sldId="1584"/>
        </pc:sldMkLst>
      </pc:sldChg>
      <pc:sldChg chg="modSp add mod modTransition">
        <pc:chgData name="Gilberto Santos Junior" userId="96a7d4d18d04a675" providerId="LiveId" clId="{904D2C6D-AD39-49C7-BB00-3C860625AA3F}" dt="2021-06-16T22:42:17.061" v="2945" actId="20577"/>
        <pc:sldMkLst>
          <pc:docMk/>
          <pc:sldMk cId="489853876" sldId="1585"/>
        </pc:sldMkLst>
        <pc:spChg chg="mod">
          <ac:chgData name="Gilberto Santos Junior" userId="96a7d4d18d04a675" providerId="LiveId" clId="{904D2C6D-AD39-49C7-BB00-3C860625AA3F}" dt="2021-06-16T22:42:17.061" v="2945" actId="20577"/>
          <ac:spMkLst>
            <pc:docMk/>
            <pc:sldMk cId="489853876" sldId="1585"/>
            <ac:spMk id="5" creationId="{66177794-2440-4F26-B2A9-CD82AF3A0A28}"/>
          </ac:spMkLst>
        </pc:spChg>
      </pc:sldChg>
      <pc:sldChg chg="addSp modSp add mod">
        <pc:chgData name="Gilberto Santos Junior" userId="96a7d4d18d04a675" providerId="LiveId" clId="{904D2C6D-AD39-49C7-BB00-3C860625AA3F}" dt="2021-06-16T19:12:50.364" v="853" actId="113"/>
        <pc:sldMkLst>
          <pc:docMk/>
          <pc:sldMk cId="1363381020" sldId="1586"/>
        </pc:sldMkLst>
        <pc:spChg chg="add mod">
          <ac:chgData name="Gilberto Santos Junior" userId="96a7d4d18d04a675" providerId="LiveId" clId="{904D2C6D-AD39-49C7-BB00-3C860625AA3F}" dt="2021-06-16T18:53:14.394" v="278" actId="20577"/>
          <ac:spMkLst>
            <pc:docMk/>
            <pc:sldMk cId="1363381020" sldId="1586"/>
            <ac:spMk id="6" creationId="{34D2D346-4404-42CC-AC36-61F131792735}"/>
          </ac:spMkLst>
        </pc:spChg>
        <pc:spChg chg="mod">
          <ac:chgData name="Gilberto Santos Junior" userId="96a7d4d18d04a675" providerId="LiveId" clId="{904D2C6D-AD39-49C7-BB00-3C860625AA3F}" dt="2021-06-16T19:12:50.364" v="853" actId="113"/>
          <ac:spMkLst>
            <pc:docMk/>
            <pc:sldMk cId="1363381020" sldId="1586"/>
            <ac:spMk id="21" creationId="{5AF25E83-405D-4AAA-A5FA-E3351B7F7198}"/>
          </ac:spMkLst>
        </pc:spChg>
        <pc:graphicFrameChg chg="add mod modGraphic">
          <ac:chgData name="Gilberto Santos Junior" userId="96a7d4d18d04a675" providerId="LiveId" clId="{904D2C6D-AD39-49C7-BB00-3C860625AA3F}" dt="2021-06-16T19:00:31.781" v="446" actId="1037"/>
          <ac:graphicFrameMkLst>
            <pc:docMk/>
            <pc:sldMk cId="1363381020" sldId="1586"/>
            <ac:graphicFrameMk id="7" creationId="{9F416532-7E9E-4962-9C9D-04A556963CE1}"/>
          </ac:graphicFrameMkLst>
        </pc:graphicFrameChg>
      </pc:sldChg>
      <pc:sldChg chg="delSp modSp add mod modTransition">
        <pc:chgData name="Gilberto Santos Junior" userId="96a7d4d18d04a675" providerId="LiveId" clId="{904D2C6D-AD39-49C7-BB00-3C860625AA3F}" dt="2021-06-17T00:47:25.175" v="2958" actId="113"/>
        <pc:sldMkLst>
          <pc:docMk/>
          <pc:sldMk cId="3046279972" sldId="1587"/>
        </pc:sldMkLst>
        <pc:spChg chg="mod">
          <ac:chgData name="Gilberto Santos Junior" userId="96a7d4d18d04a675" providerId="LiveId" clId="{904D2C6D-AD39-49C7-BB00-3C860625AA3F}" dt="2021-06-17T00:47:25.175" v="2958" actId="113"/>
          <ac:spMkLst>
            <pc:docMk/>
            <pc:sldMk cId="3046279972" sldId="1587"/>
            <ac:spMk id="5" creationId="{66177794-2440-4F26-B2A9-CD82AF3A0A28}"/>
          </ac:spMkLst>
        </pc:spChg>
        <pc:spChg chg="del">
          <ac:chgData name="Gilberto Santos Junior" userId="96a7d4d18d04a675" providerId="LiveId" clId="{904D2C6D-AD39-49C7-BB00-3C860625AA3F}" dt="2021-06-16T19:10:07.701" v="823" actId="478"/>
          <ac:spMkLst>
            <pc:docMk/>
            <pc:sldMk cId="3046279972" sldId="1587"/>
            <ac:spMk id="6" creationId="{FD1205AC-C55E-4F47-9683-51F9C455728E}"/>
          </ac:spMkLst>
        </pc:spChg>
        <pc:graphicFrameChg chg="del">
          <ac:chgData name="Gilberto Santos Junior" userId="96a7d4d18d04a675" providerId="LiveId" clId="{904D2C6D-AD39-49C7-BB00-3C860625AA3F}" dt="2021-06-16T19:10:13.590" v="831" actId="478"/>
          <ac:graphicFrameMkLst>
            <pc:docMk/>
            <pc:sldMk cId="3046279972" sldId="1587"/>
            <ac:graphicFrameMk id="7" creationId="{9A88C15A-B017-4C64-8EA4-0C467E4B83A0}"/>
          </ac:graphicFrameMkLst>
        </pc:graphicFrameChg>
      </pc:sldChg>
      <pc:sldChg chg="addSp delSp modSp add mod">
        <pc:chgData name="Gilberto Santos Junior" userId="96a7d4d18d04a675" providerId="LiveId" clId="{904D2C6D-AD39-49C7-BB00-3C860625AA3F}" dt="2021-06-17T00:47:35.175" v="2960" actId="113"/>
        <pc:sldMkLst>
          <pc:docMk/>
          <pc:sldMk cId="2522311114" sldId="1588"/>
        </pc:sldMkLst>
        <pc:spChg chg="mod">
          <ac:chgData name="Gilberto Santos Junior" userId="96a7d4d18d04a675" providerId="LiveId" clId="{904D2C6D-AD39-49C7-BB00-3C860625AA3F}" dt="2021-06-17T00:47:35.175" v="2960" actId="113"/>
          <ac:spMkLst>
            <pc:docMk/>
            <pc:sldMk cId="2522311114" sldId="1588"/>
            <ac:spMk id="5" creationId="{66177794-2440-4F26-B2A9-CD82AF3A0A28}"/>
          </ac:spMkLst>
        </pc:spChg>
        <pc:spChg chg="add del">
          <ac:chgData name="Gilberto Santos Junior" userId="96a7d4d18d04a675" providerId="LiveId" clId="{904D2C6D-AD39-49C7-BB00-3C860625AA3F}" dt="2021-06-16T19:10:49.879" v="837" actId="478"/>
          <ac:spMkLst>
            <pc:docMk/>
            <pc:sldMk cId="2522311114" sldId="1588"/>
            <ac:spMk id="6" creationId="{FD1205AC-C55E-4F47-9683-51F9C455728E}"/>
          </ac:spMkLst>
        </pc:spChg>
        <pc:graphicFrameChg chg="add del">
          <ac:chgData name="Gilberto Santos Junior" userId="96a7d4d18d04a675" providerId="LiveId" clId="{904D2C6D-AD39-49C7-BB00-3C860625AA3F}" dt="2021-06-16T19:10:51.503" v="838" actId="478"/>
          <ac:graphicFrameMkLst>
            <pc:docMk/>
            <pc:sldMk cId="2522311114" sldId="1588"/>
            <ac:graphicFrameMk id="7" creationId="{9A88C15A-B017-4C64-8EA4-0C467E4B83A0}"/>
          </ac:graphicFrameMkLst>
        </pc:graphicFrameChg>
      </pc:sldChg>
      <pc:sldChg chg="delSp modSp add mod">
        <pc:chgData name="Gilberto Santos Junior" userId="96a7d4d18d04a675" providerId="LiveId" clId="{904D2C6D-AD39-49C7-BB00-3C860625AA3F}" dt="2021-06-17T00:48:42.438" v="2971" actId="20577"/>
        <pc:sldMkLst>
          <pc:docMk/>
          <pc:sldMk cId="2712388934" sldId="1589"/>
        </pc:sldMkLst>
        <pc:spChg chg="mod">
          <ac:chgData name="Gilberto Santos Junior" userId="96a7d4d18d04a675" providerId="LiveId" clId="{904D2C6D-AD39-49C7-BB00-3C860625AA3F}" dt="2021-06-17T00:47:49.032" v="2964" actId="20577"/>
          <ac:spMkLst>
            <pc:docMk/>
            <pc:sldMk cId="2712388934" sldId="1589"/>
            <ac:spMk id="5" creationId="{66177794-2440-4F26-B2A9-CD82AF3A0A28}"/>
          </ac:spMkLst>
        </pc:spChg>
        <pc:spChg chg="mod">
          <ac:chgData name="Gilberto Santos Junior" userId="96a7d4d18d04a675" providerId="LiveId" clId="{904D2C6D-AD39-49C7-BB00-3C860625AA3F}" dt="2021-06-17T00:48:42.438" v="2971" actId="20577"/>
          <ac:spMkLst>
            <pc:docMk/>
            <pc:sldMk cId="2712388934" sldId="1589"/>
            <ac:spMk id="6" creationId="{FD1205AC-C55E-4F47-9683-51F9C455728E}"/>
          </ac:spMkLst>
        </pc:spChg>
        <pc:graphicFrameChg chg="del">
          <ac:chgData name="Gilberto Santos Junior" userId="96a7d4d18d04a675" providerId="LiveId" clId="{904D2C6D-AD39-49C7-BB00-3C860625AA3F}" dt="2021-06-16T19:11:02.194" v="840" actId="478"/>
          <ac:graphicFrameMkLst>
            <pc:docMk/>
            <pc:sldMk cId="2712388934" sldId="1589"/>
            <ac:graphicFrameMk id="7" creationId="{9A88C15A-B017-4C64-8EA4-0C467E4B83A0}"/>
          </ac:graphicFrameMkLst>
        </pc:graphicFrameChg>
      </pc:sldChg>
      <pc:sldChg chg="modSp add mod">
        <pc:chgData name="Gilberto Santos Junior" userId="96a7d4d18d04a675" providerId="LiveId" clId="{904D2C6D-AD39-49C7-BB00-3C860625AA3F}" dt="2021-06-17T00:48:28.985" v="2969" actId="20577"/>
        <pc:sldMkLst>
          <pc:docMk/>
          <pc:sldMk cId="2734648051" sldId="1590"/>
        </pc:sldMkLst>
        <pc:spChg chg="mod">
          <ac:chgData name="Gilberto Santos Junior" userId="96a7d4d18d04a675" providerId="LiveId" clId="{904D2C6D-AD39-49C7-BB00-3C860625AA3F}" dt="2021-06-17T00:48:11.361" v="2967" actId="20577"/>
          <ac:spMkLst>
            <pc:docMk/>
            <pc:sldMk cId="2734648051" sldId="1590"/>
            <ac:spMk id="5" creationId="{66177794-2440-4F26-B2A9-CD82AF3A0A28}"/>
          </ac:spMkLst>
        </pc:spChg>
        <pc:spChg chg="mod">
          <ac:chgData name="Gilberto Santos Junior" userId="96a7d4d18d04a675" providerId="LiveId" clId="{904D2C6D-AD39-49C7-BB00-3C860625AA3F}" dt="2021-06-17T00:48:28.985" v="2969" actId="20577"/>
          <ac:spMkLst>
            <pc:docMk/>
            <pc:sldMk cId="2734648051" sldId="1590"/>
            <ac:spMk id="6" creationId="{FD1205AC-C55E-4F47-9683-51F9C455728E}"/>
          </ac:spMkLst>
        </pc:spChg>
      </pc:sldChg>
      <pc:sldChg chg="addSp modSp add mod modTransition">
        <pc:chgData name="Gilberto Santos Junior" userId="96a7d4d18d04a675" providerId="LiveId" clId="{904D2C6D-AD39-49C7-BB00-3C860625AA3F}" dt="2021-06-16T22:42:28.126" v="2946"/>
        <pc:sldMkLst>
          <pc:docMk/>
          <pc:sldMk cId="3644551551" sldId="1591"/>
        </pc:sldMkLst>
        <pc:spChg chg="mod">
          <ac:chgData name="Gilberto Santos Junior" userId="96a7d4d18d04a675" providerId="LiveId" clId="{904D2C6D-AD39-49C7-BB00-3C860625AA3F}" dt="2021-06-16T19:24:28.830" v="950" actId="20577"/>
          <ac:spMkLst>
            <pc:docMk/>
            <pc:sldMk cId="3644551551" sldId="1591"/>
            <ac:spMk id="5" creationId="{66177794-2440-4F26-B2A9-CD82AF3A0A28}"/>
          </ac:spMkLst>
        </pc:spChg>
        <pc:graphicFrameChg chg="add mod modGraphic">
          <ac:chgData name="Gilberto Santos Junior" userId="96a7d4d18d04a675" providerId="LiveId" clId="{904D2C6D-AD39-49C7-BB00-3C860625AA3F}" dt="2021-06-16T19:59:21.218" v="2067" actId="6549"/>
          <ac:graphicFrameMkLst>
            <pc:docMk/>
            <pc:sldMk cId="3644551551" sldId="1591"/>
            <ac:graphicFrameMk id="4" creationId="{33427CA2-543B-40A1-A1F3-91B82306E456}"/>
          </ac:graphicFrameMkLst>
        </pc:graphicFrameChg>
      </pc:sldChg>
      <pc:sldChg chg="modSp add mod">
        <pc:chgData name="Gilberto Santos Junior" userId="96a7d4d18d04a675" providerId="LiveId" clId="{904D2C6D-AD39-49C7-BB00-3C860625AA3F}" dt="2021-06-16T19:26:27.201" v="999" actId="20577"/>
        <pc:sldMkLst>
          <pc:docMk/>
          <pc:sldMk cId="2576825725" sldId="1592"/>
        </pc:sldMkLst>
        <pc:graphicFrameChg chg="mod modGraphic">
          <ac:chgData name="Gilberto Santos Junior" userId="96a7d4d18d04a675" providerId="LiveId" clId="{904D2C6D-AD39-49C7-BB00-3C860625AA3F}" dt="2021-06-16T19:26:27.201" v="999" actId="20577"/>
          <ac:graphicFrameMkLst>
            <pc:docMk/>
            <pc:sldMk cId="2576825725" sldId="1592"/>
            <ac:graphicFrameMk id="4" creationId="{33427CA2-543B-40A1-A1F3-91B82306E456}"/>
          </ac:graphicFrameMkLst>
        </pc:graphicFrameChg>
      </pc:sldChg>
      <pc:sldChg chg="add">
        <pc:chgData name="Gilberto Santos Junior" userId="96a7d4d18d04a675" providerId="LiveId" clId="{904D2C6D-AD39-49C7-BB00-3C860625AA3F}" dt="2021-06-16T19:26:19.691" v="995" actId="2890"/>
        <pc:sldMkLst>
          <pc:docMk/>
          <pc:sldMk cId="1613129818" sldId="1593"/>
        </pc:sldMkLst>
      </pc:sldChg>
      <pc:sldChg chg="addSp modSp add mod">
        <pc:chgData name="Gilberto Santos Junior" userId="96a7d4d18d04a675" providerId="LiveId" clId="{904D2C6D-AD39-49C7-BB00-3C860625AA3F}" dt="2021-06-16T19:59:43.590" v="2068" actId="20577"/>
        <pc:sldMkLst>
          <pc:docMk/>
          <pc:sldMk cId="2548238705" sldId="1594"/>
        </pc:sldMkLst>
        <pc:spChg chg="add mod">
          <ac:chgData name="Gilberto Santos Junior" userId="96a7d4d18d04a675" providerId="LiveId" clId="{904D2C6D-AD39-49C7-BB00-3C860625AA3F}" dt="2021-06-16T19:59:43.590" v="2068" actId="20577"/>
          <ac:spMkLst>
            <pc:docMk/>
            <pc:sldMk cId="2548238705" sldId="1594"/>
            <ac:spMk id="6" creationId="{77FF2B54-DB14-481F-913D-5D2D64039A15}"/>
          </ac:spMkLst>
        </pc:spChg>
      </pc:sldChg>
      <pc:sldChg chg="addSp delSp modSp add del mod">
        <pc:chgData name="Gilberto Santos Junior" userId="96a7d4d18d04a675" providerId="LiveId" clId="{904D2C6D-AD39-49C7-BB00-3C860625AA3F}" dt="2021-06-16T19:52:53.761" v="2052" actId="47"/>
        <pc:sldMkLst>
          <pc:docMk/>
          <pc:sldMk cId="3941702385" sldId="1595"/>
        </pc:sldMkLst>
        <pc:spChg chg="mod">
          <ac:chgData name="Gilberto Santos Junior" userId="96a7d4d18d04a675" providerId="LiveId" clId="{904D2C6D-AD39-49C7-BB00-3C860625AA3F}" dt="2021-06-16T19:29:51.547" v="1163" actId="20577"/>
          <ac:spMkLst>
            <pc:docMk/>
            <pc:sldMk cId="3941702385" sldId="1595"/>
            <ac:spMk id="5" creationId="{66177794-2440-4F26-B2A9-CD82AF3A0A28}"/>
          </ac:spMkLst>
        </pc:spChg>
        <pc:spChg chg="del">
          <ac:chgData name="Gilberto Santos Junior" userId="96a7d4d18d04a675" providerId="LiveId" clId="{904D2C6D-AD39-49C7-BB00-3C860625AA3F}" dt="2021-06-16T19:31:21.202" v="1269" actId="478"/>
          <ac:spMkLst>
            <pc:docMk/>
            <pc:sldMk cId="3941702385" sldId="1595"/>
            <ac:spMk id="6" creationId="{77FF2B54-DB14-481F-913D-5D2D64039A15}"/>
          </ac:spMkLst>
        </pc:spChg>
        <pc:spChg chg="add mod">
          <ac:chgData name="Gilberto Santos Junior" userId="96a7d4d18d04a675" providerId="LiveId" clId="{904D2C6D-AD39-49C7-BB00-3C860625AA3F}" dt="2021-06-16T19:30:47.423" v="1266" actId="20577"/>
          <ac:spMkLst>
            <pc:docMk/>
            <pc:sldMk cId="3941702385" sldId="1595"/>
            <ac:spMk id="7" creationId="{D651475F-F4A1-4956-AF10-B814FDA049E3}"/>
          </ac:spMkLst>
        </pc:spChg>
        <pc:graphicFrameChg chg="del">
          <ac:chgData name="Gilberto Santos Junior" userId="96a7d4d18d04a675" providerId="LiveId" clId="{904D2C6D-AD39-49C7-BB00-3C860625AA3F}" dt="2021-06-16T19:30:09.121" v="1164" actId="478"/>
          <ac:graphicFrameMkLst>
            <pc:docMk/>
            <pc:sldMk cId="3941702385" sldId="1595"/>
            <ac:graphicFrameMk id="4" creationId="{33427CA2-543B-40A1-A1F3-91B82306E456}"/>
          </ac:graphicFrameMkLst>
        </pc:graphicFrameChg>
      </pc:sldChg>
      <pc:sldChg chg="add del">
        <pc:chgData name="Gilberto Santos Junior" userId="96a7d4d18d04a675" providerId="LiveId" clId="{904D2C6D-AD39-49C7-BB00-3C860625AA3F}" dt="2021-06-16T19:33:51.138" v="1314" actId="47"/>
        <pc:sldMkLst>
          <pc:docMk/>
          <pc:sldMk cId="697126977" sldId="1596"/>
        </pc:sldMkLst>
      </pc:sldChg>
      <pc:sldChg chg="addSp delSp modSp add mod modTransition">
        <pc:chgData name="Gilberto Santos Junior" userId="96a7d4d18d04a675" providerId="LiveId" clId="{904D2C6D-AD39-49C7-BB00-3C860625AA3F}" dt="2021-06-16T19:57:40.634" v="2065"/>
        <pc:sldMkLst>
          <pc:docMk/>
          <pc:sldMk cId="564643093" sldId="1597"/>
        </pc:sldMkLst>
        <pc:spChg chg="mod">
          <ac:chgData name="Gilberto Santos Junior" userId="96a7d4d18d04a675" providerId="LiveId" clId="{904D2C6D-AD39-49C7-BB00-3C860625AA3F}" dt="2021-06-16T19:57:21.332" v="2064" actId="20577"/>
          <ac:spMkLst>
            <pc:docMk/>
            <pc:sldMk cId="564643093" sldId="1597"/>
            <ac:spMk id="5" creationId="{66177794-2440-4F26-B2A9-CD82AF3A0A28}"/>
          </ac:spMkLst>
        </pc:spChg>
        <pc:spChg chg="add del mod">
          <ac:chgData name="Gilberto Santos Junior" userId="96a7d4d18d04a675" providerId="LiveId" clId="{904D2C6D-AD39-49C7-BB00-3C860625AA3F}" dt="2021-06-16T19:32:47.043" v="1308" actId="478"/>
          <ac:spMkLst>
            <pc:docMk/>
            <pc:sldMk cId="564643093" sldId="1597"/>
            <ac:spMk id="7" creationId="{D651475F-F4A1-4956-AF10-B814FDA049E3}"/>
          </ac:spMkLst>
        </pc:spChg>
      </pc:sldChg>
      <pc:sldChg chg="addSp delSp modSp add mod">
        <pc:chgData name="Gilberto Santos Junior" userId="96a7d4d18d04a675" providerId="LiveId" clId="{904D2C6D-AD39-49C7-BB00-3C860625AA3F}" dt="2021-06-16T19:42:28.770" v="1782" actId="20577"/>
        <pc:sldMkLst>
          <pc:docMk/>
          <pc:sldMk cId="1940293367" sldId="1598"/>
        </pc:sldMkLst>
        <pc:spChg chg="add del mod">
          <ac:chgData name="Gilberto Santos Junior" userId="96a7d4d18d04a675" providerId="LiveId" clId="{904D2C6D-AD39-49C7-BB00-3C860625AA3F}" dt="2021-06-16T19:34:22.624" v="1316" actId="478"/>
          <ac:spMkLst>
            <pc:docMk/>
            <pc:sldMk cId="1940293367" sldId="1598"/>
            <ac:spMk id="4" creationId="{86B221F0-1FF7-4727-A8D6-F543AC6A97F2}"/>
          </ac:spMkLst>
        </pc:spChg>
        <pc:spChg chg="mod">
          <ac:chgData name="Gilberto Santos Junior" userId="96a7d4d18d04a675" providerId="LiveId" clId="{904D2C6D-AD39-49C7-BB00-3C860625AA3F}" dt="2021-06-16T19:40:55.881" v="1720" actId="20577"/>
          <ac:spMkLst>
            <pc:docMk/>
            <pc:sldMk cId="1940293367" sldId="1598"/>
            <ac:spMk id="5" creationId="{66177794-2440-4F26-B2A9-CD82AF3A0A28}"/>
          </ac:spMkLst>
        </pc:spChg>
        <pc:spChg chg="add mod">
          <ac:chgData name="Gilberto Santos Junior" userId="96a7d4d18d04a675" providerId="LiveId" clId="{904D2C6D-AD39-49C7-BB00-3C860625AA3F}" dt="2021-06-16T19:42:28.770" v="1782" actId="20577"/>
          <ac:spMkLst>
            <pc:docMk/>
            <pc:sldMk cId="1940293367" sldId="1598"/>
            <ac:spMk id="6" creationId="{D35F4BD0-9AE1-4A17-A52C-86FCEEDDCD5E}"/>
          </ac:spMkLst>
        </pc:spChg>
      </pc:sldChg>
      <pc:sldChg chg="delSp modSp add mod">
        <pc:chgData name="Gilberto Santos Junior" userId="96a7d4d18d04a675" providerId="LiveId" clId="{904D2C6D-AD39-49C7-BB00-3C860625AA3F}" dt="2021-06-16T19:43:23.509" v="1798" actId="478"/>
        <pc:sldMkLst>
          <pc:docMk/>
          <pc:sldMk cId="811334585" sldId="1599"/>
        </pc:sldMkLst>
        <pc:spChg chg="del">
          <ac:chgData name="Gilberto Santos Junior" userId="96a7d4d18d04a675" providerId="LiveId" clId="{904D2C6D-AD39-49C7-BB00-3C860625AA3F}" dt="2021-06-16T19:43:23.509" v="1798" actId="478"/>
          <ac:spMkLst>
            <pc:docMk/>
            <pc:sldMk cId="811334585" sldId="1599"/>
            <ac:spMk id="4" creationId="{86B221F0-1FF7-4727-A8D6-F543AC6A97F2}"/>
          </ac:spMkLst>
        </pc:spChg>
        <pc:spChg chg="mod">
          <ac:chgData name="Gilberto Santos Junior" userId="96a7d4d18d04a675" providerId="LiveId" clId="{904D2C6D-AD39-49C7-BB00-3C860625AA3F}" dt="2021-06-16T19:43:20.353" v="1797" actId="20577"/>
          <ac:spMkLst>
            <pc:docMk/>
            <pc:sldMk cId="811334585" sldId="1599"/>
            <ac:spMk id="5" creationId="{66177794-2440-4F26-B2A9-CD82AF3A0A28}"/>
          </ac:spMkLst>
        </pc:spChg>
      </pc:sldChg>
      <pc:sldChg chg="addSp delSp modSp add mod">
        <pc:chgData name="Gilberto Santos Junior" userId="96a7d4d18d04a675" providerId="LiveId" clId="{904D2C6D-AD39-49C7-BB00-3C860625AA3F}" dt="2021-06-16T19:46:33.947" v="1912" actId="255"/>
        <pc:sldMkLst>
          <pc:docMk/>
          <pc:sldMk cId="120805826" sldId="1600"/>
        </pc:sldMkLst>
        <pc:spChg chg="mod">
          <ac:chgData name="Gilberto Santos Junior" userId="96a7d4d18d04a675" providerId="LiveId" clId="{904D2C6D-AD39-49C7-BB00-3C860625AA3F}" dt="2021-06-16T19:46:33.947" v="1912" actId="255"/>
          <ac:spMkLst>
            <pc:docMk/>
            <pc:sldMk cId="120805826" sldId="1600"/>
            <ac:spMk id="4" creationId="{86B221F0-1FF7-4727-A8D6-F543AC6A97F2}"/>
          </ac:spMkLst>
        </pc:spChg>
        <pc:spChg chg="del">
          <ac:chgData name="Gilberto Santos Junior" userId="96a7d4d18d04a675" providerId="LiveId" clId="{904D2C6D-AD39-49C7-BB00-3C860625AA3F}" dt="2021-06-16T19:45:02.050" v="1844" actId="478"/>
          <ac:spMkLst>
            <pc:docMk/>
            <pc:sldMk cId="120805826" sldId="1600"/>
            <ac:spMk id="5" creationId="{66177794-2440-4F26-B2A9-CD82AF3A0A28}"/>
          </ac:spMkLst>
        </pc:spChg>
        <pc:spChg chg="add mod">
          <ac:chgData name="Gilberto Santos Junior" userId="96a7d4d18d04a675" providerId="LiveId" clId="{904D2C6D-AD39-49C7-BB00-3C860625AA3F}" dt="2021-06-16T19:45:20.546" v="1846" actId="20577"/>
          <ac:spMkLst>
            <pc:docMk/>
            <pc:sldMk cId="120805826" sldId="1600"/>
            <ac:spMk id="6" creationId="{A3BB1625-8F36-4C64-B849-374EDC3F138F}"/>
          </ac:spMkLst>
        </pc:spChg>
      </pc:sldChg>
      <pc:sldChg chg="modSp add mod">
        <pc:chgData name="Gilberto Santos Junior" userId="96a7d4d18d04a675" providerId="LiveId" clId="{904D2C6D-AD39-49C7-BB00-3C860625AA3F}" dt="2021-06-16T19:43:54.914" v="1811" actId="20577"/>
        <pc:sldMkLst>
          <pc:docMk/>
          <pc:sldMk cId="4078397053" sldId="1601"/>
        </pc:sldMkLst>
        <pc:spChg chg="mod">
          <ac:chgData name="Gilberto Santos Junior" userId="96a7d4d18d04a675" providerId="LiveId" clId="{904D2C6D-AD39-49C7-BB00-3C860625AA3F}" dt="2021-06-16T19:43:54.914" v="1811" actId="20577"/>
          <ac:spMkLst>
            <pc:docMk/>
            <pc:sldMk cId="4078397053" sldId="1601"/>
            <ac:spMk id="5" creationId="{66177794-2440-4F26-B2A9-CD82AF3A0A28}"/>
          </ac:spMkLst>
        </pc:spChg>
      </pc:sldChg>
      <pc:sldChg chg="modSp add mod">
        <pc:chgData name="Gilberto Santos Junior" userId="96a7d4d18d04a675" providerId="LiveId" clId="{904D2C6D-AD39-49C7-BB00-3C860625AA3F}" dt="2021-06-16T19:44:49.273" v="1843" actId="20577"/>
        <pc:sldMkLst>
          <pc:docMk/>
          <pc:sldMk cId="2431332052" sldId="1602"/>
        </pc:sldMkLst>
        <pc:spChg chg="mod">
          <ac:chgData name="Gilberto Santos Junior" userId="96a7d4d18d04a675" providerId="LiveId" clId="{904D2C6D-AD39-49C7-BB00-3C860625AA3F}" dt="2021-06-16T19:44:49.273" v="1843" actId="20577"/>
          <ac:spMkLst>
            <pc:docMk/>
            <pc:sldMk cId="2431332052" sldId="1602"/>
            <ac:spMk id="5" creationId="{66177794-2440-4F26-B2A9-CD82AF3A0A28}"/>
          </ac:spMkLst>
        </pc:spChg>
      </pc:sldChg>
      <pc:sldChg chg="add del">
        <pc:chgData name="Gilberto Santos Junior" userId="96a7d4d18d04a675" providerId="LiveId" clId="{904D2C6D-AD39-49C7-BB00-3C860625AA3F}" dt="2021-06-16T19:49:55.503" v="1920"/>
        <pc:sldMkLst>
          <pc:docMk/>
          <pc:sldMk cId="2226617645" sldId="1603"/>
        </pc:sldMkLst>
      </pc:sldChg>
      <pc:sldChg chg="add">
        <pc:chgData name="Gilberto Santos Junior" userId="96a7d4d18d04a675" providerId="LiveId" clId="{904D2C6D-AD39-49C7-BB00-3C860625AA3F}" dt="2021-06-16T19:49:55.519" v="1921"/>
        <pc:sldMkLst>
          <pc:docMk/>
          <pc:sldMk cId="3195865530" sldId="1603"/>
        </pc:sldMkLst>
      </pc:sldChg>
      <pc:sldChg chg="modSp add del mod">
        <pc:chgData name="Gilberto Santos Junior" userId="96a7d4d18d04a675" providerId="LiveId" clId="{904D2C6D-AD39-49C7-BB00-3C860625AA3F}" dt="2021-06-16T19:49:55.503" v="1920"/>
        <pc:sldMkLst>
          <pc:docMk/>
          <pc:sldMk cId="439670768" sldId="1604"/>
        </pc:sldMkLst>
        <pc:spChg chg="mod">
          <ac:chgData name="Gilberto Santos Junior" userId="96a7d4d18d04a675" providerId="LiveId" clId="{904D2C6D-AD39-49C7-BB00-3C860625AA3F}" dt="2021-06-16T19:49:55.503" v="1920"/>
          <ac:spMkLst>
            <pc:docMk/>
            <pc:sldMk cId="439670768" sldId="1604"/>
            <ac:spMk id="4098" creationId="{00000000-0000-0000-0000-000000000000}"/>
          </ac:spMkLst>
        </pc:spChg>
      </pc:sldChg>
      <pc:sldChg chg="add">
        <pc:chgData name="Gilberto Santos Junior" userId="96a7d4d18d04a675" providerId="LiveId" clId="{904D2C6D-AD39-49C7-BB00-3C860625AA3F}" dt="2021-06-16T19:49:55.519" v="1921"/>
        <pc:sldMkLst>
          <pc:docMk/>
          <pc:sldMk cId="692286684" sldId="1604"/>
        </pc:sldMkLst>
      </pc:sldChg>
      <pc:sldChg chg="addSp delSp modSp add mod">
        <pc:chgData name="Gilberto Santos Junior" userId="96a7d4d18d04a675" providerId="LiveId" clId="{904D2C6D-AD39-49C7-BB00-3C860625AA3F}" dt="2021-06-16T19:51:30.613" v="1959" actId="1037"/>
        <pc:sldMkLst>
          <pc:docMk/>
          <pc:sldMk cId="169971967" sldId="1605"/>
        </pc:sldMkLst>
        <pc:picChg chg="add mod">
          <ac:chgData name="Gilberto Santos Junior" userId="96a7d4d18d04a675" providerId="LiveId" clId="{904D2C6D-AD39-49C7-BB00-3C860625AA3F}" dt="2021-06-16T19:50:24.120" v="1924" actId="1076"/>
          <ac:picMkLst>
            <pc:docMk/>
            <pc:sldMk cId="169971967" sldId="1605"/>
            <ac:picMk id="4" creationId="{50C1C057-6496-4226-808A-3E1D553402E3}"/>
          </ac:picMkLst>
        </pc:picChg>
        <pc:picChg chg="add mod">
          <ac:chgData name="Gilberto Santos Junior" userId="96a7d4d18d04a675" providerId="LiveId" clId="{904D2C6D-AD39-49C7-BB00-3C860625AA3F}" dt="2021-06-16T19:50:28.510" v="1926" actId="1076"/>
          <ac:picMkLst>
            <pc:docMk/>
            <pc:sldMk cId="169971967" sldId="1605"/>
            <ac:picMk id="5" creationId="{E4F202D2-1AB9-4E06-A81B-9FE2F97AD73F}"/>
          </ac:picMkLst>
        </pc:picChg>
        <pc:picChg chg="add mod">
          <ac:chgData name="Gilberto Santos Junior" userId="96a7d4d18d04a675" providerId="LiveId" clId="{904D2C6D-AD39-49C7-BB00-3C860625AA3F}" dt="2021-06-16T19:50:33.185" v="1928" actId="1076"/>
          <ac:picMkLst>
            <pc:docMk/>
            <pc:sldMk cId="169971967" sldId="1605"/>
            <ac:picMk id="6" creationId="{61495E2D-5446-46A1-B86F-72561CBD53DD}"/>
          </ac:picMkLst>
        </pc:picChg>
        <pc:picChg chg="add mod">
          <ac:chgData name="Gilberto Santos Junior" userId="96a7d4d18d04a675" providerId="LiveId" clId="{904D2C6D-AD39-49C7-BB00-3C860625AA3F}" dt="2021-06-16T19:51:30.613" v="1959" actId="1037"/>
          <ac:picMkLst>
            <pc:docMk/>
            <pc:sldMk cId="169971967" sldId="1605"/>
            <ac:picMk id="7" creationId="{E5092E06-391F-4C76-A418-03FD81E5F1EC}"/>
          </ac:picMkLst>
        </pc:picChg>
        <pc:picChg chg="add mod">
          <ac:chgData name="Gilberto Santos Junior" userId="96a7d4d18d04a675" providerId="LiveId" clId="{904D2C6D-AD39-49C7-BB00-3C860625AA3F}" dt="2021-06-16T19:51:24.318" v="1954" actId="1037"/>
          <ac:picMkLst>
            <pc:docMk/>
            <pc:sldMk cId="169971967" sldId="1605"/>
            <ac:picMk id="8" creationId="{27242BAD-ADB8-43D3-B895-C9E18B388D87}"/>
          </ac:picMkLst>
        </pc:picChg>
        <pc:picChg chg="add mod">
          <ac:chgData name="Gilberto Santos Junior" userId="96a7d4d18d04a675" providerId="LiveId" clId="{904D2C6D-AD39-49C7-BB00-3C860625AA3F}" dt="2021-06-16T19:50:51.537" v="1938" actId="1076"/>
          <ac:picMkLst>
            <pc:docMk/>
            <pc:sldMk cId="169971967" sldId="1605"/>
            <ac:picMk id="9" creationId="{BDBF7FE7-291C-4EFA-9AB2-0FFDD41207F1}"/>
          </ac:picMkLst>
        </pc:picChg>
        <pc:picChg chg="add mod">
          <ac:chgData name="Gilberto Santos Junior" userId="96a7d4d18d04a675" providerId="LiveId" clId="{904D2C6D-AD39-49C7-BB00-3C860625AA3F}" dt="2021-06-16T19:51:21.225" v="1951" actId="1036"/>
          <ac:picMkLst>
            <pc:docMk/>
            <pc:sldMk cId="169971967" sldId="1605"/>
            <ac:picMk id="10" creationId="{9AAC1FE5-FE93-44CA-BF21-BA8E5E08888A}"/>
          </ac:picMkLst>
        </pc:picChg>
        <pc:picChg chg="add mod">
          <ac:chgData name="Gilberto Santos Junior" userId="96a7d4d18d04a675" providerId="LiveId" clId="{904D2C6D-AD39-49C7-BB00-3C860625AA3F}" dt="2021-06-16T19:50:59.382" v="1942" actId="1076"/>
          <ac:picMkLst>
            <pc:docMk/>
            <pc:sldMk cId="169971967" sldId="1605"/>
            <ac:picMk id="11" creationId="{6B7BAB8E-C2EE-4EBD-95A1-4857A490415F}"/>
          </ac:picMkLst>
        </pc:picChg>
        <pc:picChg chg="add mod">
          <ac:chgData name="Gilberto Santos Junior" userId="96a7d4d18d04a675" providerId="LiveId" clId="{904D2C6D-AD39-49C7-BB00-3C860625AA3F}" dt="2021-06-16T19:51:03.570" v="1944" actId="1076"/>
          <ac:picMkLst>
            <pc:docMk/>
            <pc:sldMk cId="169971967" sldId="1605"/>
            <ac:picMk id="12" creationId="{A4D48403-BF1E-4268-83A3-C6DF0D44BBE1}"/>
          </ac:picMkLst>
        </pc:picChg>
        <pc:picChg chg="add mod">
          <ac:chgData name="Gilberto Santos Junior" userId="96a7d4d18d04a675" providerId="LiveId" clId="{904D2C6D-AD39-49C7-BB00-3C860625AA3F}" dt="2021-06-16T19:51:09.053" v="1946" actId="1076"/>
          <ac:picMkLst>
            <pc:docMk/>
            <pc:sldMk cId="169971967" sldId="1605"/>
            <ac:picMk id="13" creationId="{D48E6B90-5909-4658-8016-CFD6E02875DF}"/>
          </ac:picMkLst>
        </pc:picChg>
        <pc:picChg chg="add del mod">
          <ac:chgData name="Gilberto Santos Junior" userId="96a7d4d18d04a675" providerId="LiveId" clId="{904D2C6D-AD39-49C7-BB00-3C860625AA3F}" dt="2021-06-16T19:51:16.145" v="1949" actId="478"/>
          <ac:picMkLst>
            <pc:docMk/>
            <pc:sldMk cId="169971967" sldId="1605"/>
            <ac:picMk id="14" creationId="{539EEFDC-B728-4B73-8F96-7CEDC3E06A0B}"/>
          </ac:picMkLst>
        </pc:picChg>
      </pc:sldChg>
      <pc:sldChg chg="modSp add del mod">
        <pc:chgData name="Gilberto Santos Junior" userId="96a7d4d18d04a675" providerId="LiveId" clId="{904D2C6D-AD39-49C7-BB00-3C860625AA3F}" dt="2021-06-16T19:49:55.503" v="1920"/>
        <pc:sldMkLst>
          <pc:docMk/>
          <pc:sldMk cId="343597393" sldId="1605"/>
        </pc:sldMkLst>
        <pc:spChg chg="mod">
          <ac:chgData name="Gilberto Santos Junior" userId="96a7d4d18d04a675" providerId="LiveId" clId="{904D2C6D-AD39-49C7-BB00-3C860625AA3F}" dt="2021-06-16T19:49:55.503" v="1920"/>
          <ac:spMkLst>
            <pc:docMk/>
            <pc:sldMk cId="343597393" sldId="1605"/>
            <ac:spMk id="19458" creationId="{00000000-0000-0000-0000-000000000000}"/>
          </ac:spMkLst>
        </pc:spChg>
      </pc:sldChg>
      <pc:sldChg chg="modSp add del mod">
        <pc:chgData name="Gilberto Santos Junior" userId="96a7d4d18d04a675" providerId="LiveId" clId="{904D2C6D-AD39-49C7-BB00-3C860625AA3F}" dt="2021-06-16T19:49:55.503" v="1920"/>
        <pc:sldMkLst>
          <pc:docMk/>
          <pc:sldMk cId="231694754" sldId="1606"/>
        </pc:sldMkLst>
        <pc:spChg chg="mod">
          <ac:chgData name="Gilberto Santos Junior" userId="96a7d4d18d04a675" providerId="LiveId" clId="{904D2C6D-AD39-49C7-BB00-3C860625AA3F}" dt="2021-06-16T19:49:55.503" v="1920"/>
          <ac:spMkLst>
            <pc:docMk/>
            <pc:sldMk cId="231694754" sldId="1606"/>
            <ac:spMk id="4098" creationId="{00000000-0000-0000-0000-000000000000}"/>
          </ac:spMkLst>
        </pc:spChg>
      </pc:sldChg>
      <pc:sldChg chg="modSp add mod">
        <pc:chgData name="Gilberto Santos Junior" userId="96a7d4d18d04a675" providerId="LiveId" clId="{904D2C6D-AD39-49C7-BB00-3C860625AA3F}" dt="2021-06-16T19:52:22.877" v="2051" actId="1036"/>
        <pc:sldMkLst>
          <pc:docMk/>
          <pc:sldMk cId="4071401411" sldId="1606"/>
        </pc:sldMkLst>
        <pc:spChg chg="mod">
          <ac:chgData name="Gilberto Santos Junior" userId="96a7d4d18d04a675" providerId="LiveId" clId="{904D2C6D-AD39-49C7-BB00-3C860625AA3F}" dt="2021-06-16T19:52:22.877" v="2051" actId="1036"/>
          <ac:spMkLst>
            <pc:docMk/>
            <pc:sldMk cId="4071401411" sldId="1606"/>
            <ac:spMk id="4098" creationId="{00000000-0000-0000-0000-000000000000}"/>
          </ac:spMkLst>
        </pc:spChg>
      </pc:sldChg>
      <pc:sldChg chg="add">
        <pc:chgData name="Gilberto Santos Junior" userId="96a7d4d18d04a675" providerId="LiveId" clId="{904D2C6D-AD39-49C7-BB00-3C860625AA3F}" dt="2021-06-16T19:57:02" v="2053" actId="2890"/>
        <pc:sldMkLst>
          <pc:docMk/>
          <pc:sldMk cId="3599964445" sldId="1607"/>
        </pc:sldMkLst>
      </pc:sldChg>
      <pc:sldChg chg="add">
        <pc:chgData name="Gilberto Santos Junior" userId="96a7d4d18d04a675" providerId="LiveId" clId="{904D2C6D-AD39-49C7-BB00-3C860625AA3F}" dt="2021-06-16T19:59:16.844" v="2066" actId="2890"/>
        <pc:sldMkLst>
          <pc:docMk/>
          <pc:sldMk cId="746092066" sldId="1608"/>
        </pc:sldMkLst>
      </pc:sldChg>
      <pc:sldChg chg="add del">
        <pc:chgData name="Gilberto Santos Junior" userId="96a7d4d18d04a675" providerId="LiveId" clId="{904D2C6D-AD39-49C7-BB00-3C860625AA3F}" dt="2021-06-16T20:01:10.835" v="2070"/>
        <pc:sldMkLst>
          <pc:docMk/>
          <pc:sldMk cId="1365043062" sldId="1609"/>
        </pc:sldMkLst>
      </pc:sldChg>
      <pc:sldChg chg="modSp add mod">
        <pc:chgData name="Gilberto Santos Junior" userId="96a7d4d18d04a675" providerId="LiveId" clId="{904D2C6D-AD39-49C7-BB00-3C860625AA3F}" dt="2021-06-17T23:46:13.788" v="2973" actId="20577"/>
        <pc:sldMkLst>
          <pc:docMk/>
          <pc:sldMk cId="3269088548" sldId="1609"/>
        </pc:sldMkLst>
        <pc:spChg chg="mod">
          <ac:chgData name="Gilberto Santos Junior" userId="96a7d4d18d04a675" providerId="LiveId" clId="{904D2C6D-AD39-49C7-BB00-3C860625AA3F}" dt="2021-06-17T23:46:13.788" v="2973" actId="20577"/>
          <ac:spMkLst>
            <pc:docMk/>
            <pc:sldMk cId="3269088548" sldId="1609"/>
            <ac:spMk id="4" creationId="{770739EA-D57C-49FA-B778-D2B322AC3CE4}"/>
          </ac:spMkLst>
        </pc:spChg>
        <pc:spChg chg="mod">
          <ac:chgData name="Gilberto Santos Junior" userId="96a7d4d18d04a675" providerId="LiveId" clId="{904D2C6D-AD39-49C7-BB00-3C860625AA3F}" dt="2021-06-16T20:01:22.668" v="2092" actId="6549"/>
          <ac:spMkLst>
            <pc:docMk/>
            <pc:sldMk cId="3269088548" sldId="1609"/>
            <ac:spMk id="8" creationId="{00000000-0000-0000-0000-000000000000}"/>
          </ac:spMkLst>
        </pc:spChg>
      </pc:sldChg>
      <pc:sldChg chg="addSp modSp add mod modTransition">
        <pc:chgData name="Gilberto Santos Junior" userId="96a7d4d18d04a675" providerId="LiveId" clId="{904D2C6D-AD39-49C7-BB00-3C860625AA3F}" dt="2021-06-16T20:26:43.925" v="2935"/>
        <pc:sldMkLst>
          <pc:docMk/>
          <pc:sldMk cId="804132672" sldId="1610"/>
        </pc:sldMkLst>
        <pc:spChg chg="mod">
          <ac:chgData name="Gilberto Santos Junior" userId="96a7d4d18d04a675" providerId="LiveId" clId="{904D2C6D-AD39-49C7-BB00-3C860625AA3F}" dt="2021-06-16T20:05:00.478" v="2164" actId="20577"/>
          <ac:spMkLst>
            <pc:docMk/>
            <pc:sldMk cId="804132672" sldId="1610"/>
            <ac:spMk id="4" creationId="{770739EA-D57C-49FA-B778-D2B322AC3CE4}"/>
          </ac:spMkLst>
        </pc:spChg>
        <pc:spChg chg="add mod">
          <ac:chgData name="Gilberto Santos Junior" userId="96a7d4d18d04a675" providerId="LiveId" clId="{904D2C6D-AD39-49C7-BB00-3C860625AA3F}" dt="2021-06-16T20:13:55.420" v="2576" actId="1035"/>
          <ac:spMkLst>
            <pc:docMk/>
            <pc:sldMk cId="804132672" sldId="1610"/>
            <ac:spMk id="6" creationId="{309128E9-0C3B-41A6-A47C-356D4CCC6946}"/>
          </ac:spMkLst>
        </pc:spChg>
        <pc:graphicFrameChg chg="add mod modGraphic">
          <ac:chgData name="Gilberto Santos Junior" userId="96a7d4d18d04a675" providerId="LiveId" clId="{904D2C6D-AD39-49C7-BB00-3C860625AA3F}" dt="2021-06-16T20:23:56.251" v="2876"/>
          <ac:graphicFrameMkLst>
            <pc:docMk/>
            <pc:sldMk cId="804132672" sldId="1610"/>
            <ac:graphicFrameMk id="2" creationId="{F115E3FA-D1CF-4F72-950C-AE086CD77CE8}"/>
          </ac:graphicFrameMkLst>
        </pc:graphicFrameChg>
        <pc:picChg chg="add mod">
          <ac:chgData name="Gilberto Santos Junior" userId="96a7d4d18d04a675" providerId="LiveId" clId="{904D2C6D-AD39-49C7-BB00-3C860625AA3F}" dt="2021-06-16T20:14:07.792" v="2595" actId="1035"/>
          <ac:picMkLst>
            <pc:docMk/>
            <pc:sldMk cId="804132672" sldId="1610"/>
            <ac:picMk id="5" creationId="{F5DCB3E5-0E48-410D-985B-5C1D07FA8A44}"/>
          </ac:picMkLst>
        </pc:picChg>
      </pc:sldChg>
      <pc:sldChg chg="delSp modSp add mod modTransition">
        <pc:chgData name="Gilberto Santos Junior" userId="96a7d4d18d04a675" providerId="LiveId" clId="{904D2C6D-AD39-49C7-BB00-3C860625AA3F}" dt="2021-06-16T20:26:37.176" v="2934"/>
        <pc:sldMkLst>
          <pc:docMk/>
          <pc:sldMk cId="4250307261" sldId="1611"/>
        </pc:sldMkLst>
        <pc:spChg chg="mod">
          <ac:chgData name="Gilberto Santos Junior" userId="96a7d4d18d04a675" providerId="LiveId" clId="{904D2C6D-AD39-49C7-BB00-3C860625AA3F}" dt="2021-06-16T20:26:17.683" v="2901" actId="20577"/>
          <ac:spMkLst>
            <pc:docMk/>
            <pc:sldMk cId="4250307261" sldId="1611"/>
            <ac:spMk id="4" creationId="{770739EA-D57C-49FA-B778-D2B322AC3CE4}"/>
          </ac:spMkLst>
        </pc:spChg>
        <pc:spChg chg="del">
          <ac:chgData name="Gilberto Santos Junior" userId="96a7d4d18d04a675" providerId="LiveId" clId="{904D2C6D-AD39-49C7-BB00-3C860625AA3F}" dt="2021-06-16T20:18:16.970" v="2681" actId="478"/>
          <ac:spMkLst>
            <pc:docMk/>
            <pc:sldMk cId="4250307261" sldId="1611"/>
            <ac:spMk id="6" creationId="{309128E9-0C3B-41A6-A47C-356D4CCC6946}"/>
          </ac:spMkLst>
        </pc:spChg>
        <pc:spChg chg="mod">
          <ac:chgData name="Gilberto Santos Junior" userId="96a7d4d18d04a675" providerId="LiveId" clId="{904D2C6D-AD39-49C7-BB00-3C860625AA3F}" dt="2021-06-16T20:17:36.571" v="2667" actId="6549"/>
          <ac:spMkLst>
            <pc:docMk/>
            <pc:sldMk cId="4250307261" sldId="1611"/>
            <ac:spMk id="8" creationId="{00000000-0000-0000-0000-000000000000}"/>
          </ac:spMkLst>
        </pc:spChg>
        <pc:graphicFrameChg chg="mod modGraphic">
          <ac:chgData name="Gilberto Santos Junior" userId="96a7d4d18d04a675" providerId="LiveId" clId="{904D2C6D-AD39-49C7-BB00-3C860625AA3F}" dt="2021-06-16T20:26:27.907" v="2933" actId="1036"/>
          <ac:graphicFrameMkLst>
            <pc:docMk/>
            <pc:sldMk cId="4250307261" sldId="1611"/>
            <ac:graphicFrameMk id="2" creationId="{F115E3FA-D1CF-4F72-950C-AE086CD77CE8}"/>
          </ac:graphicFrameMkLst>
        </pc:graphicFrameChg>
        <pc:picChg chg="del">
          <ac:chgData name="Gilberto Santos Junior" userId="96a7d4d18d04a675" providerId="LiveId" clId="{904D2C6D-AD39-49C7-BB00-3C860625AA3F}" dt="2021-06-16T20:17:45.388" v="2668" actId="478"/>
          <ac:picMkLst>
            <pc:docMk/>
            <pc:sldMk cId="4250307261" sldId="1611"/>
            <ac:picMk id="5" creationId="{F5DCB3E5-0E48-410D-985B-5C1D07FA8A44}"/>
          </ac:picMkLst>
        </pc:picChg>
      </pc:sldChg>
    </pc:docChg>
  </pc:docChgLst>
  <pc:docChgLst>
    <pc:chgData name="Gilberto Santos Junior" userId="96a7d4d18d04a675" providerId="LiveId" clId="{4676B784-A58A-4D8F-A788-373C5BD59FAF}"/>
    <pc:docChg chg="undo redo custSel addSld delSld modSld sldOrd delMainMaster">
      <pc:chgData name="Gilberto Santos Junior" userId="96a7d4d18d04a675" providerId="LiveId" clId="{4676B784-A58A-4D8F-A788-373C5BD59FAF}" dt="2021-03-11T04:01:09.675" v="6407" actId="478"/>
      <pc:docMkLst>
        <pc:docMk/>
      </pc:docMkLst>
      <pc:sldChg chg="add del">
        <pc:chgData name="Gilberto Santos Junior" userId="96a7d4d18d04a675" providerId="LiveId" clId="{4676B784-A58A-4D8F-A788-373C5BD59FAF}" dt="2021-03-03T03:12:12.123" v="4253" actId="2696"/>
        <pc:sldMkLst>
          <pc:docMk/>
          <pc:sldMk cId="3332256394" sldId="256"/>
        </pc:sldMkLst>
      </pc:sldChg>
      <pc:sldChg chg="del">
        <pc:chgData name="Gilberto Santos Junior" userId="96a7d4d18d04a675" providerId="LiveId" clId="{4676B784-A58A-4D8F-A788-373C5BD59FAF}" dt="2021-02-18T04:11:15.009" v="2154" actId="2696"/>
        <pc:sldMkLst>
          <pc:docMk/>
          <pc:sldMk cId="461247419" sldId="257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533804651" sldId="258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37128280" sldId="260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897882209" sldId="261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4120363985" sldId="262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548884198" sldId="263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1576206505" sldId="264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663473782" sldId="265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791215318" sldId="266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160466139" sldId="267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833793074" sldId="268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1128250788" sldId="269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952367900" sldId="270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02962706" sldId="271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881991122" sldId="272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998664158" sldId="273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14361731" sldId="274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4229594589" sldId="275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1701498228" sldId="276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51477367" sldId="277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4154795539" sldId="278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368250722" sldId="279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610500966" sldId="280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174414613" sldId="281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91484300" sldId="282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1783696060" sldId="283"/>
        </pc:sldMkLst>
      </pc:sldChg>
      <pc:sldChg chg="modSp add del mod">
        <pc:chgData name="Gilberto Santos Junior" userId="96a7d4d18d04a675" providerId="LiveId" clId="{4676B784-A58A-4D8F-A788-373C5BD59FAF}" dt="2021-03-03T03:11:57.191" v="4252" actId="47"/>
        <pc:sldMkLst>
          <pc:docMk/>
          <pc:sldMk cId="1916597266" sldId="284"/>
        </pc:sldMkLst>
        <pc:spChg chg="mod">
          <ac:chgData name="Gilberto Santos Junior" userId="96a7d4d18d04a675" providerId="LiveId" clId="{4676B784-A58A-4D8F-A788-373C5BD59FAF}" dt="2021-03-03T03:10:50.994" v="4250"/>
          <ac:spMkLst>
            <pc:docMk/>
            <pc:sldMk cId="1916597266" sldId="284"/>
            <ac:spMk id="4098" creationId="{00000000-0000-0000-0000-000000000000}"/>
          </ac:spMkLst>
        </pc:spChg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657072028" sldId="285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299196630" sldId="287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69025498" sldId="288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056448690" sldId="289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753228895" sldId="290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66360400" sldId="291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75843211" sldId="292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294685902" sldId="293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298113631" sldId="294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104459297" sldId="297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1332422561" sldId="298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537964538" sldId="299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177955306" sldId="300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1929662643" sldId="301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382979601" sldId="302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291540558" sldId="311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654370492" sldId="312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3678250278" sldId="313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1006121205" sldId="316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690227439" sldId="317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994689118" sldId="318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179171542" sldId="319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4183761150" sldId="320"/>
        </pc:sldMkLst>
      </pc:sldChg>
      <pc:sldChg chg="modSp add del mod">
        <pc:chgData name="Gilberto Santos Junior" userId="96a7d4d18d04a675" providerId="LiveId" clId="{4676B784-A58A-4D8F-A788-373C5BD59FAF}" dt="2021-03-03T03:11:57.191" v="4252" actId="47"/>
        <pc:sldMkLst>
          <pc:docMk/>
          <pc:sldMk cId="3641203126" sldId="321"/>
        </pc:sldMkLst>
        <pc:spChg chg="mod">
          <ac:chgData name="Gilberto Santos Junior" userId="96a7d4d18d04a675" providerId="LiveId" clId="{4676B784-A58A-4D8F-A788-373C5BD59FAF}" dt="2021-03-03T03:10:50.994" v="4250"/>
          <ac:spMkLst>
            <pc:docMk/>
            <pc:sldMk cId="3641203126" sldId="321"/>
            <ac:spMk id="4" creationId="{00000000-0000-0000-0000-000000000000}"/>
          </ac:spMkLst>
        </pc:spChg>
      </pc:sldChg>
      <pc:sldChg chg="modSp mod">
        <pc:chgData name="Gilberto Santos Junior" userId="96a7d4d18d04a675" providerId="LiveId" clId="{4676B784-A58A-4D8F-A788-373C5BD59FAF}" dt="2021-02-18T02:10:49.931" v="138" actId="14100"/>
        <pc:sldMkLst>
          <pc:docMk/>
          <pc:sldMk cId="2892301052" sldId="491"/>
        </pc:sldMkLst>
        <pc:spChg chg="mod">
          <ac:chgData name="Gilberto Santos Junior" userId="96a7d4d18d04a675" providerId="LiveId" clId="{4676B784-A58A-4D8F-A788-373C5BD59FAF}" dt="2021-02-18T02:10:49.931" v="138" actId="14100"/>
          <ac:spMkLst>
            <pc:docMk/>
            <pc:sldMk cId="2892301052" sldId="491"/>
            <ac:spMk id="4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3-02T18:59:25.023" v="2193" actId="478"/>
        <pc:sldMkLst>
          <pc:docMk/>
          <pc:sldMk cId="2072628040" sldId="798"/>
        </pc:sldMkLst>
        <pc:spChg chg="mod">
          <ac:chgData name="Gilberto Santos Junior" userId="96a7d4d18d04a675" providerId="LiveId" clId="{4676B784-A58A-4D8F-A788-373C5BD59FAF}" dt="2021-02-18T02:10:31.245" v="135" actId="14100"/>
          <ac:spMkLst>
            <pc:docMk/>
            <pc:sldMk cId="2072628040" sldId="798"/>
            <ac:spMk id="4098" creationId="{00000000-0000-0000-0000-000000000000}"/>
          </ac:spMkLst>
        </pc:spChg>
        <pc:picChg chg="del">
          <ac:chgData name="Gilberto Santos Junior" userId="96a7d4d18d04a675" providerId="LiveId" clId="{4676B784-A58A-4D8F-A788-373C5BD59FAF}" dt="2021-03-02T18:59:25.023" v="2193" actId="478"/>
          <ac:picMkLst>
            <pc:docMk/>
            <pc:sldMk cId="2072628040" sldId="798"/>
            <ac:picMk id="4" creationId="{00000000-0000-0000-0000-000000000000}"/>
          </ac:picMkLst>
        </pc:picChg>
        <pc:picChg chg="add mod">
          <ac:chgData name="Gilberto Santos Junior" userId="96a7d4d18d04a675" providerId="LiveId" clId="{4676B784-A58A-4D8F-A788-373C5BD59FAF}" dt="2021-03-02T18:59:23.133" v="2192"/>
          <ac:picMkLst>
            <pc:docMk/>
            <pc:sldMk cId="2072628040" sldId="798"/>
            <ac:picMk id="5" creationId="{1111B1FE-052D-43FE-A0F4-8B43C07F4831}"/>
          </ac:picMkLst>
        </pc:picChg>
      </pc:sldChg>
      <pc:sldChg chg="modSp mod">
        <pc:chgData name="Gilberto Santos Junior" userId="96a7d4d18d04a675" providerId="LiveId" clId="{4676B784-A58A-4D8F-A788-373C5BD59FAF}" dt="2021-02-18T02:04:28.173" v="33" actId="1035"/>
        <pc:sldMkLst>
          <pc:docMk/>
          <pc:sldMk cId="2834280701" sldId="801"/>
        </pc:sldMkLst>
        <pc:spChg chg="mod">
          <ac:chgData name="Gilberto Santos Junior" userId="96a7d4d18d04a675" providerId="LiveId" clId="{4676B784-A58A-4D8F-A788-373C5BD59FAF}" dt="2021-02-18T02:04:18.576" v="2" actId="14100"/>
          <ac:spMkLst>
            <pc:docMk/>
            <pc:sldMk cId="2834280701" sldId="801"/>
            <ac:spMk id="4" creationId="{00000000-0000-0000-0000-000000000000}"/>
          </ac:spMkLst>
        </pc:spChg>
        <pc:graphicFrameChg chg="mod">
          <ac:chgData name="Gilberto Santos Junior" userId="96a7d4d18d04a675" providerId="LiveId" clId="{4676B784-A58A-4D8F-A788-373C5BD59FAF}" dt="2021-02-18T02:04:28.173" v="33" actId="1035"/>
          <ac:graphicFrameMkLst>
            <pc:docMk/>
            <pc:sldMk cId="2834280701" sldId="801"/>
            <ac:graphicFrameMk id="3" creationId="{00000000-0000-0000-0000-000000000000}"/>
          </ac:graphicFrameMkLst>
        </pc:graphicFrameChg>
      </pc:sldChg>
      <pc:sldChg chg="addSp delSp modSp mod modTransition">
        <pc:chgData name="Gilberto Santos Junior" userId="96a7d4d18d04a675" providerId="LiveId" clId="{4676B784-A58A-4D8F-A788-373C5BD59FAF}" dt="2021-02-18T04:02:18.776" v="1967"/>
        <pc:sldMkLst>
          <pc:docMk/>
          <pc:sldMk cId="1653814889" sldId="804"/>
        </pc:sldMkLst>
        <pc:spChg chg="add del mod">
          <ac:chgData name="Gilberto Santos Junior" userId="96a7d4d18d04a675" providerId="LiveId" clId="{4676B784-A58A-4D8F-A788-373C5BD59FAF}" dt="2021-02-18T02:05:17.167" v="42" actId="478"/>
          <ac:spMkLst>
            <pc:docMk/>
            <pc:sldMk cId="1653814889" sldId="804"/>
            <ac:spMk id="3" creationId="{42E49F49-28DD-4717-8E93-13DB886FC549}"/>
          </ac:spMkLst>
        </pc:spChg>
        <pc:spChg chg="del">
          <ac:chgData name="Gilberto Santos Junior" userId="96a7d4d18d04a675" providerId="LiveId" clId="{4676B784-A58A-4D8F-A788-373C5BD59FAF}" dt="2021-02-18T02:05:13.859" v="41" actId="478"/>
          <ac:spMkLst>
            <pc:docMk/>
            <pc:sldMk cId="1653814889" sldId="804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5:19.714" v="43"/>
          <ac:spMkLst>
            <pc:docMk/>
            <pc:sldMk cId="1653814889" sldId="804"/>
            <ac:spMk id="8" creationId="{1EFC8CE6-3378-4091-B785-52ED27928A0F}"/>
          </ac:spMkLst>
        </pc:spChg>
        <pc:spChg chg="mod">
          <ac:chgData name="Gilberto Santos Junior" userId="96a7d4d18d04a675" providerId="LiveId" clId="{4676B784-A58A-4D8F-A788-373C5BD59FAF}" dt="2021-02-18T02:11:32.231" v="140" actId="14100"/>
          <ac:spMkLst>
            <pc:docMk/>
            <pc:sldMk cId="1653814889" sldId="804"/>
            <ac:spMk id="12" creationId="{00000000-0000-0000-0000-000000000000}"/>
          </ac:spMkLst>
        </pc:spChg>
      </pc:sldChg>
      <pc:sldChg chg="modSp mod">
        <pc:chgData name="Gilberto Santos Junior" userId="96a7d4d18d04a675" providerId="LiveId" clId="{4676B784-A58A-4D8F-A788-373C5BD59FAF}" dt="2021-02-18T02:30:13.106" v="355" actId="14100"/>
        <pc:sldMkLst>
          <pc:docMk/>
          <pc:sldMk cId="2621181111" sldId="806"/>
        </pc:sldMkLst>
        <pc:spChg chg="mod">
          <ac:chgData name="Gilberto Santos Junior" userId="96a7d4d18d04a675" providerId="LiveId" clId="{4676B784-A58A-4D8F-A788-373C5BD59FAF}" dt="2021-02-18T02:30:02.306" v="353" actId="14100"/>
          <ac:spMkLst>
            <pc:docMk/>
            <pc:sldMk cId="2621181111" sldId="806"/>
            <ac:spMk id="9" creationId="{00000000-0000-0000-0000-000000000000}"/>
          </ac:spMkLst>
        </pc:spChg>
        <pc:graphicFrameChg chg="mod modGraphic">
          <ac:chgData name="Gilberto Santos Junior" userId="96a7d4d18d04a675" providerId="LiveId" clId="{4676B784-A58A-4D8F-A788-373C5BD59FAF}" dt="2021-02-18T02:30:13.106" v="355" actId="14100"/>
          <ac:graphicFrameMkLst>
            <pc:docMk/>
            <pc:sldMk cId="2621181111" sldId="806"/>
            <ac:graphicFrameMk id="4" creationId="{00000000-0000-0000-0000-000000000000}"/>
          </ac:graphicFrameMkLst>
        </pc:graphicFrameChg>
      </pc:sldChg>
      <pc:sldChg chg="addSp delSp modSp mod">
        <pc:chgData name="Gilberto Santos Junior" userId="96a7d4d18d04a675" providerId="LiveId" clId="{4676B784-A58A-4D8F-A788-373C5BD59FAF}" dt="2021-02-18T02:32:50.423" v="434"/>
        <pc:sldMkLst>
          <pc:docMk/>
          <pc:sldMk cId="1007631970" sldId="807"/>
        </pc:sldMkLst>
        <pc:spChg chg="add del mod">
          <ac:chgData name="Gilberto Santos Junior" userId="96a7d4d18d04a675" providerId="LiveId" clId="{4676B784-A58A-4D8F-A788-373C5BD59FAF}" dt="2021-02-18T02:32:44.796" v="432" actId="478"/>
          <ac:spMkLst>
            <pc:docMk/>
            <pc:sldMk cId="1007631970" sldId="807"/>
            <ac:spMk id="3" creationId="{B324F817-AC22-4941-BCE8-1FE73CFAC809}"/>
          </ac:spMkLst>
        </pc:spChg>
        <pc:spChg chg="add mod">
          <ac:chgData name="Gilberto Santos Junior" userId="96a7d4d18d04a675" providerId="LiveId" clId="{4676B784-A58A-4D8F-A788-373C5BD59FAF}" dt="2021-02-18T02:32:30.196" v="428" actId="6549"/>
          <ac:spMkLst>
            <pc:docMk/>
            <pc:sldMk cId="1007631970" sldId="807"/>
            <ac:spMk id="4" creationId="{F63002D1-D08D-435A-85FE-BAF8EDE60CFD}"/>
          </ac:spMkLst>
        </pc:spChg>
        <pc:spChg chg="del mod">
          <ac:chgData name="Gilberto Santos Junior" userId="96a7d4d18d04a675" providerId="LiveId" clId="{4676B784-A58A-4D8F-A788-373C5BD59FAF}" dt="2021-02-18T02:32:42.186" v="431" actId="478"/>
          <ac:spMkLst>
            <pc:docMk/>
            <pc:sldMk cId="1007631970" sldId="807"/>
            <ac:spMk id="6" creationId="{00000000-0000-0000-0000-000000000000}"/>
          </ac:spMkLst>
        </pc:spChg>
        <pc:spChg chg="add del mod">
          <ac:chgData name="Gilberto Santos Junior" userId="96a7d4d18d04a675" providerId="LiveId" clId="{4676B784-A58A-4D8F-A788-373C5BD59FAF}" dt="2021-02-18T02:32:50.423" v="434"/>
          <ac:spMkLst>
            <pc:docMk/>
            <pc:sldMk cId="1007631970" sldId="807"/>
            <ac:spMk id="7" creationId="{E7D79DD5-76FE-4CF6-8C28-CC8E6F5C19AF}"/>
          </ac:spMkLst>
        </pc:spChg>
        <pc:spChg chg="mod">
          <ac:chgData name="Gilberto Santos Junior" userId="96a7d4d18d04a675" providerId="LiveId" clId="{4676B784-A58A-4D8F-A788-373C5BD59FAF}" dt="2021-02-18T02:32:40.036" v="430" actId="14100"/>
          <ac:spMkLst>
            <pc:docMk/>
            <pc:sldMk cId="1007631970" sldId="807"/>
            <ac:spMk id="9" creationId="{00000000-0000-0000-0000-000000000000}"/>
          </ac:spMkLst>
        </pc:spChg>
      </pc:sldChg>
      <pc:sldChg chg="addSp delSp modSp mod modTransition">
        <pc:chgData name="Gilberto Santos Junior" userId="96a7d4d18d04a675" providerId="LiveId" clId="{4676B784-A58A-4D8F-A788-373C5BD59FAF}" dt="2021-02-24T22:55:36.011" v="2191"/>
        <pc:sldMkLst>
          <pc:docMk/>
          <pc:sldMk cId="4112065972" sldId="809"/>
        </pc:sldMkLst>
        <pc:spChg chg="add del mod">
          <ac:chgData name="Gilberto Santos Junior" userId="96a7d4d18d04a675" providerId="LiveId" clId="{4676B784-A58A-4D8F-A788-373C5BD59FAF}" dt="2021-02-18T02:33:11.261" v="436" actId="478"/>
          <ac:spMkLst>
            <pc:docMk/>
            <pc:sldMk cId="4112065972" sldId="809"/>
            <ac:spMk id="3" creationId="{A0312508-2DB5-4EF8-853F-46C3F59D0DB2}"/>
          </ac:spMkLst>
        </pc:spChg>
        <pc:spChg chg="del">
          <ac:chgData name="Gilberto Santos Junior" userId="96a7d4d18d04a675" providerId="LiveId" clId="{4676B784-A58A-4D8F-A788-373C5BD59FAF}" dt="2021-02-18T02:33:07.966" v="435" actId="478"/>
          <ac:spMkLst>
            <pc:docMk/>
            <pc:sldMk cId="4112065972" sldId="809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3:14.126" v="437"/>
          <ac:spMkLst>
            <pc:docMk/>
            <pc:sldMk cId="4112065972" sldId="809"/>
            <ac:spMk id="7" creationId="{F0510F89-A6D3-4F01-BFF3-86C25962D8D4}"/>
          </ac:spMkLst>
        </pc:spChg>
        <pc:spChg chg="add del mod">
          <ac:chgData name="Gilberto Santos Junior" userId="96a7d4d18d04a675" providerId="LiveId" clId="{4676B784-A58A-4D8F-A788-373C5BD59FAF}" dt="2021-02-18T02:59:30.203" v="760" actId="21"/>
          <ac:spMkLst>
            <pc:docMk/>
            <pc:sldMk cId="4112065972" sldId="809"/>
            <ac:spMk id="8" creationId="{EC10C12D-48B2-48B3-99B9-64E14048AE3E}"/>
          </ac:spMkLst>
        </pc:spChg>
        <pc:spChg chg="mod">
          <ac:chgData name="Gilberto Santos Junior" userId="96a7d4d18d04a675" providerId="LiveId" clId="{4676B784-A58A-4D8F-A788-373C5BD59FAF}" dt="2021-02-18T02:56:07.005" v="494" actId="14100"/>
          <ac:spMkLst>
            <pc:docMk/>
            <pc:sldMk cId="4112065972" sldId="809"/>
            <ac:spMk id="9" creationId="{00000000-0000-0000-0000-000000000000}"/>
          </ac:spMkLst>
        </pc:spChg>
        <pc:spChg chg="add del mod">
          <ac:chgData name="Gilberto Santos Junior" userId="96a7d4d18d04a675" providerId="LiveId" clId="{4676B784-A58A-4D8F-A788-373C5BD59FAF}" dt="2021-02-18T02:59:58.640" v="764"/>
          <ac:spMkLst>
            <pc:docMk/>
            <pc:sldMk cId="4112065972" sldId="809"/>
            <ac:spMk id="10" creationId="{21B4A0FA-7752-463B-8F5E-5C9DC3359643}"/>
          </ac:spMkLst>
        </pc:spChg>
        <pc:spChg chg="del mod">
          <ac:chgData name="Gilberto Santos Junior" userId="96a7d4d18d04a675" providerId="LiveId" clId="{4676B784-A58A-4D8F-A788-373C5BD59FAF}" dt="2021-02-18T02:59:33.020" v="761" actId="478"/>
          <ac:spMkLst>
            <pc:docMk/>
            <pc:sldMk cId="4112065972" sldId="809"/>
            <ac:spMk id="11" creationId="{00000000-0000-0000-0000-000000000000}"/>
          </ac:spMkLst>
        </pc:spChg>
      </pc:sldChg>
      <pc:sldChg chg="delSp del mod">
        <pc:chgData name="Gilberto Santos Junior" userId="96a7d4d18d04a675" providerId="LiveId" clId="{4676B784-A58A-4D8F-A788-373C5BD59FAF}" dt="2021-03-08T03:57:02.909" v="6336" actId="2696"/>
        <pc:sldMkLst>
          <pc:docMk/>
          <pc:sldMk cId="263740408" sldId="811"/>
        </pc:sldMkLst>
        <pc:picChg chg="del">
          <ac:chgData name="Gilberto Santos Junior" userId="96a7d4d18d04a675" providerId="LiveId" clId="{4676B784-A58A-4D8F-A788-373C5BD59FAF}" dt="2021-02-18T04:01:11.073" v="1965" actId="478"/>
          <ac:picMkLst>
            <pc:docMk/>
            <pc:sldMk cId="263740408" sldId="811"/>
            <ac:picMk id="7" creationId="{00000000-0000-0000-0000-000000000000}"/>
          </ac:picMkLst>
        </pc:picChg>
        <pc:picChg chg="del">
          <ac:chgData name="Gilberto Santos Junior" userId="96a7d4d18d04a675" providerId="LiveId" clId="{4676B784-A58A-4D8F-A788-373C5BD59FAF}" dt="2021-03-02T21:53:34.640" v="2194" actId="478"/>
          <ac:picMkLst>
            <pc:docMk/>
            <pc:sldMk cId="263740408" sldId="811"/>
            <ac:picMk id="8" creationId="{36CD96F4-B923-45BF-8391-5D4BD421FF83}"/>
          </ac:picMkLst>
        </pc:picChg>
      </pc:sldChg>
      <pc:sldChg chg="addSp delSp modSp mod">
        <pc:chgData name="Gilberto Santos Junior" userId="96a7d4d18d04a675" providerId="LiveId" clId="{4676B784-A58A-4D8F-A788-373C5BD59FAF}" dt="2021-02-18T03:13:29.461" v="1065"/>
        <pc:sldMkLst>
          <pc:docMk/>
          <pc:sldMk cId="3430688810" sldId="812"/>
        </pc:sldMkLst>
        <pc:spChg chg="add del mod">
          <ac:chgData name="Gilberto Santos Junior" userId="96a7d4d18d04a675" providerId="LiveId" clId="{4676B784-A58A-4D8F-A788-373C5BD59FAF}" dt="2021-02-18T02:33:25.086" v="439" actId="478"/>
          <ac:spMkLst>
            <pc:docMk/>
            <pc:sldMk cId="3430688810" sldId="812"/>
            <ac:spMk id="3" creationId="{AD0C72BE-D4C8-4B59-8968-A3E322609CFC}"/>
          </ac:spMkLst>
        </pc:spChg>
        <pc:spChg chg="del">
          <ac:chgData name="Gilberto Santos Junior" userId="96a7d4d18d04a675" providerId="LiveId" clId="{4676B784-A58A-4D8F-A788-373C5BD59FAF}" dt="2021-02-18T02:33:20.565" v="438" actId="478"/>
          <ac:spMkLst>
            <pc:docMk/>
            <pc:sldMk cId="3430688810" sldId="812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3:26.811" v="440"/>
          <ac:spMkLst>
            <pc:docMk/>
            <pc:sldMk cId="3430688810" sldId="812"/>
            <ac:spMk id="7" creationId="{08C71454-2E1D-4793-A8E1-FB9FF3282B12}"/>
          </ac:spMkLst>
        </pc:spChg>
        <pc:spChg chg="add del mod">
          <ac:chgData name="Gilberto Santos Junior" userId="96a7d4d18d04a675" providerId="LiveId" clId="{4676B784-A58A-4D8F-A788-373C5BD59FAF}" dt="2021-02-18T03:01:24.214" v="882" actId="21"/>
          <ac:spMkLst>
            <pc:docMk/>
            <pc:sldMk cId="3430688810" sldId="812"/>
            <ac:spMk id="8" creationId="{E094D139-D788-472E-A595-11837449F88C}"/>
          </ac:spMkLst>
        </pc:spChg>
        <pc:spChg chg="add del mod">
          <ac:chgData name="Gilberto Santos Junior" userId="96a7d4d18d04a675" providerId="LiveId" clId="{4676B784-A58A-4D8F-A788-373C5BD59FAF}" dt="2021-02-18T03:13:27.641" v="1064" actId="478"/>
          <ac:spMkLst>
            <pc:docMk/>
            <pc:sldMk cId="3430688810" sldId="812"/>
            <ac:spMk id="9" creationId="{7E5D3B7F-4A02-4F4F-AADA-E755C378D9BB}"/>
          </ac:spMkLst>
        </pc:spChg>
        <pc:spChg chg="add del mod">
          <ac:chgData name="Gilberto Santos Junior" userId="96a7d4d18d04a675" providerId="LiveId" clId="{4676B784-A58A-4D8F-A788-373C5BD59FAF}" dt="2021-02-18T03:13:24.711" v="1063" actId="21"/>
          <ac:spMkLst>
            <pc:docMk/>
            <pc:sldMk cId="3430688810" sldId="812"/>
            <ac:spMk id="10" creationId="{7A8E858B-2DA0-499F-8530-DA5B2570966E}"/>
          </ac:spMkLst>
        </pc:spChg>
        <pc:spChg chg="del mod">
          <ac:chgData name="Gilberto Santos Junior" userId="96a7d4d18d04a675" providerId="LiveId" clId="{4676B784-A58A-4D8F-A788-373C5BD59FAF}" dt="2021-02-18T03:01:27.636" v="883" actId="478"/>
          <ac:spMkLst>
            <pc:docMk/>
            <pc:sldMk cId="3430688810" sldId="812"/>
            <ac:spMk id="11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3:13:29.461" v="1065"/>
          <ac:spMkLst>
            <pc:docMk/>
            <pc:sldMk cId="3430688810" sldId="812"/>
            <ac:spMk id="12" creationId="{31BCF9E6-0D55-4E53-AB48-B9130437AEA1}"/>
          </ac:spMkLst>
        </pc:spChg>
      </pc:sldChg>
      <pc:sldChg chg="addSp delSp modSp del mod">
        <pc:chgData name="Gilberto Santos Junior" userId="96a7d4d18d04a675" providerId="LiveId" clId="{4676B784-A58A-4D8F-A788-373C5BD59FAF}" dt="2021-02-18T03:32:17.238" v="1272" actId="2696"/>
        <pc:sldMkLst>
          <pc:docMk/>
          <pc:sldMk cId="1850730091" sldId="813"/>
        </pc:sldMkLst>
        <pc:spChg chg="add del mod">
          <ac:chgData name="Gilberto Santos Junior" userId="96a7d4d18d04a675" providerId="LiveId" clId="{4676B784-A58A-4D8F-A788-373C5BD59FAF}" dt="2021-02-18T02:36:37.845" v="480" actId="478"/>
          <ac:spMkLst>
            <pc:docMk/>
            <pc:sldMk cId="1850730091" sldId="813"/>
            <ac:spMk id="3" creationId="{FE4D416A-D5C4-4C81-BCEE-8DFCAE4493DA}"/>
          </ac:spMkLst>
        </pc:spChg>
        <pc:spChg chg="del">
          <ac:chgData name="Gilberto Santos Junior" userId="96a7d4d18d04a675" providerId="LiveId" clId="{4676B784-A58A-4D8F-A788-373C5BD59FAF}" dt="2021-02-18T02:36:32.793" v="479" actId="478"/>
          <ac:spMkLst>
            <pc:docMk/>
            <pc:sldMk cId="1850730091" sldId="813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6:40.925" v="481"/>
          <ac:spMkLst>
            <pc:docMk/>
            <pc:sldMk cId="1850730091" sldId="813"/>
            <ac:spMk id="7" creationId="{AF8E576F-6186-4C41-8108-08A8E454DB2F}"/>
          </ac:spMkLst>
        </pc:spChg>
        <pc:spChg chg="add del mod">
          <ac:chgData name="Gilberto Santos Junior" userId="96a7d4d18d04a675" providerId="LiveId" clId="{4676B784-A58A-4D8F-A788-373C5BD59FAF}" dt="2021-02-18T03:31:29.518" v="1264"/>
          <ac:spMkLst>
            <pc:docMk/>
            <pc:sldMk cId="1850730091" sldId="813"/>
            <ac:spMk id="8" creationId="{EA132C43-E907-4C33-B011-7859739AAE35}"/>
          </ac:spMkLst>
        </pc:spChg>
      </pc:sldChg>
      <pc:sldChg chg="addSp delSp modSp mod">
        <pc:chgData name="Gilberto Santos Junior" userId="96a7d4d18d04a675" providerId="LiveId" clId="{4676B784-A58A-4D8F-A788-373C5BD59FAF}" dt="2021-03-08T00:30:30.127" v="4473" actId="207"/>
        <pc:sldMkLst>
          <pc:docMk/>
          <pc:sldMk cId="3970781421" sldId="815"/>
        </pc:sldMkLst>
        <pc:spChg chg="add del mod">
          <ac:chgData name="Gilberto Santos Junior" userId="96a7d4d18d04a675" providerId="LiveId" clId="{4676B784-A58A-4D8F-A788-373C5BD59FAF}" dt="2021-02-18T02:34:22.286" v="454" actId="478"/>
          <ac:spMkLst>
            <pc:docMk/>
            <pc:sldMk cId="3970781421" sldId="815"/>
            <ac:spMk id="3" creationId="{1844D171-10B1-44A3-95F9-82B461D1778F}"/>
          </ac:spMkLst>
        </pc:spChg>
        <pc:spChg chg="del">
          <ac:chgData name="Gilberto Santos Junior" userId="96a7d4d18d04a675" providerId="LiveId" clId="{4676B784-A58A-4D8F-A788-373C5BD59FAF}" dt="2021-02-18T02:34:18.066" v="453" actId="478"/>
          <ac:spMkLst>
            <pc:docMk/>
            <pc:sldMk cId="3970781421" sldId="815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4:24.045" v="455"/>
          <ac:spMkLst>
            <pc:docMk/>
            <pc:sldMk cId="3970781421" sldId="815"/>
            <ac:spMk id="7" creationId="{A9633540-28BB-48A7-B5AB-25DCF6E77097}"/>
          </ac:spMkLst>
        </pc:spChg>
        <pc:spChg chg="add del mod">
          <ac:chgData name="Gilberto Santos Junior" userId="96a7d4d18d04a675" providerId="LiveId" clId="{4676B784-A58A-4D8F-A788-373C5BD59FAF}" dt="2021-02-18T03:11:09.522" v="946" actId="21"/>
          <ac:spMkLst>
            <pc:docMk/>
            <pc:sldMk cId="3970781421" sldId="815"/>
            <ac:spMk id="8" creationId="{1F2E43B1-96BC-4AE2-818B-FA157EACC596}"/>
          </ac:spMkLst>
        </pc:spChg>
        <pc:spChg chg="add del mod">
          <ac:chgData name="Gilberto Santos Junior" userId="96a7d4d18d04a675" providerId="LiveId" clId="{4676B784-A58A-4D8F-A788-373C5BD59FAF}" dt="2021-02-18T03:19:09.269" v="1095" actId="478"/>
          <ac:spMkLst>
            <pc:docMk/>
            <pc:sldMk cId="3970781421" sldId="815"/>
            <ac:spMk id="9" creationId="{45D38DA4-7EDA-4436-85AD-0B2F670952AF}"/>
          </ac:spMkLst>
        </pc:spChg>
        <pc:spChg chg="add mod">
          <ac:chgData name="Gilberto Santos Junior" userId="96a7d4d18d04a675" providerId="LiveId" clId="{4676B784-A58A-4D8F-A788-373C5BD59FAF}" dt="2021-03-08T00:30:30.127" v="4473" actId="207"/>
          <ac:spMkLst>
            <pc:docMk/>
            <pc:sldMk cId="3970781421" sldId="815"/>
            <ac:spMk id="10" creationId="{DE720394-BE77-4602-B410-754F5B183B89}"/>
          </ac:spMkLst>
        </pc:spChg>
        <pc:spChg chg="del">
          <ac:chgData name="Gilberto Santos Junior" userId="96a7d4d18d04a675" providerId="LiveId" clId="{4676B784-A58A-4D8F-A788-373C5BD59FAF}" dt="2021-02-18T03:11:13.011" v="947" actId="478"/>
          <ac:spMkLst>
            <pc:docMk/>
            <pc:sldMk cId="3970781421" sldId="815"/>
            <ac:spMk id="11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3:14:04.122" v="1072" actId="478"/>
        <pc:sldMkLst>
          <pc:docMk/>
          <pc:sldMk cId="4077872181" sldId="816"/>
        </pc:sldMkLst>
        <pc:spChg chg="add del mod">
          <ac:chgData name="Gilberto Santos Junior" userId="96a7d4d18d04a675" providerId="LiveId" clId="{4676B784-A58A-4D8F-A788-373C5BD59FAF}" dt="2021-02-18T02:33:34.976" v="442" actId="478"/>
          <ac:spMkLst>
            <pc:docMk/>
            <pc:sldMk cId="4077872181" sldId="816"/>
            <ac:spMk id="3" creationId="{5756491C-3DA9-47E1-B038-50BAFAE17B21}"/>
          </ac:spMkLst>
        </pc:spChg>
        <pc:spChg chg="del">
          <ac:chgData name="Gilberto Santos Junior" userId="96a7d4d18d04a675" providerId="LiveId" clId="{4676B784-A58A-4D8F-A788-373C5BD59FAF}" dt="2021-02-18T02:33:32.070" v="441" actId="478"/>
          <ac:spMkLst>
            <pc:docMk/>
            <pc:sldMk cId="4077872181" sldId="816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3:36.825" v="443"/>
          <ac:spMkLst>
            <pc:docMk/>
            <pc:sldMk cId="4077872181" sldId="816"/>
            <ac:spMk id="7" creationId="{F3DD2C35-8672-4A96-B89A-E391A9FBC570}"/>
          </ac:spMkLst>
        </pc:spChg>
        <pc:spChg chg="add mod">
          <ac:chgData name="Gilberto Santos Junior" userId="96a7d4d18d04a675" providerId="LiveId" clId="{4676B784-A58A-4D8F-A788-373C5BD59FAF}" dt="2021-02-18T03:13:58.279" v="1071"/>
          <ac:spMkLst>
            <pc:docMk/>
            <pc:sldMk cId="4077872181" sldId="816"/>
            <ac:spMk id="8" creationId="{1E136621-E6EF-47FF-98C2-E2D069529036}"/>
          </ac:spMkLst>
        </pc:spChg>
        <pc:spChg chg="del">
          <ac:chgData name="Gilberto Santos Junior" userId="96a7d4d18d04a675" providerId="LiveId" clId="{4676B784-A58A-4D8F-A788-373C5BD59FAF}" dt="2021-02-18T03:14:04.122" v="1072" actId="478"/>
          <ac:spMkLst>
            <pc:docMk/>
            <pc:sldMk cId="4077872181" sldId="816"/>
            <ac:spMk id="11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3-08T00:31:07.985" v="4476" actId="207"/>
        <pc:sldMkLst>
          <pc:docMk/>
          <pc:sldMk cId="1052414755" sldId="817"/>
        </pc:sldMkLst>
        <pc:spChg chg="add del mod">
          <ac:chgData name="Gilberto Santos Junior" userId="96a7d4d18d04a675" providerId="LiveId" clId="{4676B784-A58A-4D8F-A788-373C5BD59FAF}" dt="2021-02-18T02:35:20.302" v="465" actId="478"/>
          <ac:spMkLst>
            <pc:docMk/>
            <pc:sldMk cId="1052414755" sldId="817"/>
            <ac:spMk id="3" creationId="{6FA87A95-1FE2-4B8D-A1D1-E70ADFEE3598}"/>
          </ac:spMkLst>
        </pc:spChg>
        <pc:spChg chg="del">
          <ac:chgData name="Gilberto Santos Junior" userId="96a7d4d18d04a675" providerId="LiveId" clId="{4676B784-A58A-4D8F-A788-373C5BD59FAF}" dt="2021-02-18T02:35:16.420" v="464" actId="478"/>
          <ac:spMkLst>
            <pc:docMk/>
            <pc:sldMk cId="1052414755" sldId="817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5:22.726" v="466"/>
          <ac:spMkLst>
            <pc:docMk/>
            <pc:sldMk cId="1052414755" sldId="817"/>
            <ac:spMk id="7" creationId="{1FD3772C-2814-4FD3-994F-ACFB03B87C8B}"/>
          </ac:spMkLst>
        </pc:spChg>
        <pc:spChg chg="add mod">
          <ac:chgData name="Gilberto Santos Junior" userId="96a7d4d18d04a675" providerId="LiveId" clId="{4676B784-A58A-4D8F-A788-373C5BD59FAF}" dt="2021-03-08T00:31:07.985" v="4476" actId="207"/>
          <ac:spMkLst>
            <pc:docMk/>
            <pc:sldMk cId="1052414755" sldId="817"/>
            <ac:spMk id="8" creationId="{BF68BCB3-5095-499D-A8DF-3196332CBD37}"/>
          </ac:spMkLst>
        </pc:spChg>
        <pc:spChg chg="del">
          <ac:chgData name="Gilberto Santos Junior" userId="96a7d4d18d04a675" providerId="LiveId" clId="{4676B784-A58A-4D8F-A788-373C5BD59FAF}" dt="2021-02-18T03:24:01.967" v="1141" actId="478"/>
          <ac:spMkLst>
            <pc:docMk/>
            <pc:sldMk cId="1052414755" sldId="817"/>
            <ac:spMk id="11" creationId="{00000000-0000-0000-0000-000000000000}"/>
          </ac:spMkLst>
        </pc:spChg>
        <pc:picChg chg="del mod">
          <ac:chgData name="Gilberto Santos Junior" userId="96a7d4d18d04a675" providerId="LiveId" clId="{4676B784-A58A-4D8F-A788-373C5BD59FAF}" dt="2021-02-18T03:25:14.406" v="1151" actId="478"/>
          <ac:picMkLst>
            <pc:docMk/>
            <pc:sldMk cId="1052414755" sldId="817"/>
            <ac:picMk id="4" creationId="{00000000-0000-0000-0000-000000000000}"/>
          </ac:picMkLst>
        </pc:picChg>
        <pc:picChg chg="add mod">
          <ac:chgData name="Gilberto Santos Junior" userId="96a7d4d18d04a675" providerId="LiveId" clId="{4676B784-A58A-4D8F-A788-373C5BD59FAF}" dt="2021-02-18T03:25:15.966" v="1152"/>
          <ac:picMkLst>
            <pc:docMk/>
            <pc:sldMk cId="1052414755" sldId="817"/>
            <ac:picMk id="9" creationId="{8B2928EF-E7F1-4FEF-A83E-CFFFEFD0B1F3}"/>
          </ac:picMkLst>
        </pc:picChg>
      </pc:sldChg>
      <pc:sldChg chg="addSp delSp modSp mod">
        <pc:chgData name="Gilberto Santos Junior" userId="96a7d4d18d04a675" providerId="LiveId" clId="{4676B784-A58A-4D8F-A788-373C5BD59FAF}" dt="2021-02-18T03:33:32.788" v="1284" actId="478"/>
        <pc:sldMkLst>
          <pc:docMk/>
          <pc:sldMk cId="1726863707" sldId="818"/>
        </pc:sldMkLst>
        <pc:spChg chg="add del mod">
          <ac:chgData name="Gilberto Santos Junior" userId="96a7d4d18d04a675" providerId="LiveId" clId="{4676B784-A58A-4D8F-A788-373C5BD59FAF}" dt="2021-02-18T02:37:02.286" v="486" actId="478"/>
          <ac:spMkLst>
            <pc:docMk/>
            <pc:sldMk cId="1726863707" sldId="818"/>
            <ac:spMk id="3" creationId="{53DAE730-86A9-40F9-9EB7-5E36BD9A4BAA}"/>
          </ac:spMkLst>
        </pc:spChg>
        <pc:spChg chg="del">
          <ac:chgData name="Gilberto Santos Junior" userId="96a7d4d18d04a675" providerId="LiveId" clId="{4676B784-A58A-4D8F-A788-373C5BD59FAF}" dt="2021-02-18T02:36:58.678" v="485" actId="478"/>
          <ac:spMkLst>
            <pc:docMk/>
            <pc:sldMk cId="1726863707" sldId="818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7:04.775" v="487"/>
          <ac:spMkLst>
            <pc:docMk/>
            <pc:sldMk cId="1726863707" sldId="818"/>
            <ac:spMk id="7" creationId="{F0FEB6F7-3DA3-442C-919E-BC57CA1D4657}"/>
          </ac:spMkLst>
        </pc:spChg>
        <pc:spChg chg="add mod">
          <ac:chgData name="Gilberto Santos Junior" userId="96a7d4d18d04a675" providerId="LiveId" clId="{4676B784-A58A-4D8F-A788-373C5BD59FAF}" dt="2021-02-18T03:33:28.695" v="1283"/>
          <ac:spMkLst>
            <pc:docMk/>
            <pc:sldMk cId="1726863707" sldId="818"/>
            <ac:spMk id="8" creationId="{CE60D30F-653C-45D2-870C-4579D94219AB}"/>
          </ac:spMkLst>
        </pc:spChg>
        <pc:spChg chg="del">
          <ac:chgData name="Gilberto Santos Junior" userId="96a7d4d18d04a675" providerId="LiveId" clId="{4676B784-A58A-4D8F-A788-373C5BD59FAF}" dt="2021-02-18T03:33:32.788" v="1284" actId="478"/>
          <ac:spMkLst>
            <pc:docMk/>
            <pc:sldMk cId="1726863707" sldId="818"/>
            <ac:spMk id="11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3-03T03:56:01.484" v="4289" actId="14100"/>
        <pc:sldMkLst>
          <pc:docMk/>
          <pc:sldMk cId="2195144025" sldId="819"/>
        </pc:sldMkLst>
        <pc:spChg chg="add mod">
          <ac:chgData name="Gilberto Santos Junior" userId="96a7d4d18d04a675" providerId="LiveId" clId="{4676B784-A58A-4D8F-A788-373C5BD59FAF}" dt="2021-02-18T03:50:46.863" v="1714" actId="1036"/>
          <ac:spMkLst>
            <pc:docMk/>
            <pc:sldMk cId="2195144025" sldId="819"/>
            <ac:spMk id="4" creationId="{770739EA-D57C-49FA-B778-D2B322AC3CE4}"/>
          </ac:spMkLst>
        </pc:spChg>
        <pc:spChg chg="mod">
          <ac:chgData name="Gilberto Santos Junior" userId="96a7d4d18d04a675" providerId="LiveId" clId="{4676B784-A58A-4D8F-A788-373C5BD59FAF}" dt="2021-03-03T03:56:01.484" v="4289" actId="14100"/>
          <ac:spMkLst>
            <pc:docMk/>
            <pc:sldMk cId="2195144025" sldId="819"/>
            <ac:spMk id="8" creationId="{00000000-0000-0000-0000-000000000000}"/>
          </ac:spMkLst>
        </pc:spChg>
        <pc:spChg chg="add del mod">
          <ac:chgData name="Gilberto Santos Junior" userId="96a7d4d18d04a675" providerId="LiveId" clId="{4676B784-A58A-4D8F-A788-373C5BD59FAF}" dt="2021-02-18T03:38:56.958" v="1477" actId="478"/>
          <ac:spMkLst>
            <pc:docMk/>
            <pc:sldMk cId="2195144025" sldId="819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3-03T03:56:12.794" v="4291" actId="14100"/>
        <pc:sldMkLst>
          <pc:docMk/>
          <pc:sldMk cId="1780498010" sldId="820"/>
        </pc:sldMkLst>
        <pc:spChg chg="add mod ord">
          <ac:chgData name="Gilberto Santos Junior" userId="96a7d4d18d04a675" providerId="LiveId" clId="{4676B784-A58A-4D8F-A788-373C5BD59FAF}" dt="2021-02-18T03:51:10.988" v="1715" actId="255"/>
          <ac:spMkLst>
            <pc:docMk/>
            <pc:sldMk cId="1780498010" sldId="820"/>
            <ac:spMk id="5" creationId="{7D0F6729-8A34-4046-9C36-F8568F5413A0}"/>
          </ac:spMkLst>
        </pc:spChg>
        <pc:spChg chg="mod">
          <ac:chgData name="Gilberto Santos Junior" userId="96a7d4d18d04a675" providerId="LiveId" clId="{4676B784-A58A-4D8F-A788-373C5BD59FAF}" dt="2021-03-03T03:56:12.794" v="4291" actId="14100"/>
          <ac:spMkLst>
            <pc:docMk/>
            <pc:sldMk cId="1780498010" sldId="820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3:48:41.664" v="1668" actId="478"/>
          <ac:spMkLst>
            <pc:docMk/>
            <pc:sldMk cId="1780498010" sldId="820"/>
            <ac:spMk id="9" creationId="{00000000-0000-0000-0000-000000000000}"/>
          </ac:spMkLst>
        </pc:spChg>
        <pc:picChg chg="mod">
          <ac:chgData name="Gilberto Santos Junior" userId="96a7d4d18d04a675" providerId="LiveId" clId="{4676B784-A58A-4D8F-A788-373C5BD59FAF}" dt="2021-02-18T03:49:53.193" v="1706" actId="1038"/>
          <ac:picMkLst>
            <pc:docMk/>
            <pc:sldMk cId="1780498010" sldId="820"/>
            <ac:picMk id="11" creationId="{00000000-0000-0000-0000-000000000000}"/>
          </ac:picMkLst>
        </pc:picChg>
      </pc:sldChg>
      <pc:sldChg chg="del">
        <pc:chgData name="Gilberto Santos Junior" userId="96a7d4d18d04a675" providerId="LiveId" clId="{4676B784-A58A-4D8F-A788-373C5BD59FAF}" dt="2021-02-18T04:00:06.069" v="1958" actId="2696"/>
        <pc:sldMkLst>
          <pc:docMk/>
          <pc:sldMk cId="1526552623" sldId="821"/>
        </pc:sldMkLst>
      </pc:sldChg>
      <pc:sldChg chg="del">
        <pc:chgData name="Gilberto Santos Junior" userId="96a7d4d18d04a675" providerId="LiveId" clId="{4676B784-A58A-4D8F-A788-373C5BD59FAF}" dt="2021-02-18T03:54:39.053" v="1938" actId="2696"/>
        <pc:sldMkLst>
          <pc:docMk/>
          <pc:sldMk cId="3311265022" sldId="823"/>
        </pc:sldMkLst>
      </pc:sldChg>
      <pc:sldChg chg="del">
        <pc:chgData name="Gilberto Santos Junior" userId="96a7d4d18d04a675" providerId="LiveId" clId="{4676B784-A58A-4D8F-A788-373C5BD59FAF}" dt="2021-02-18T03:51:42.265" v="1716" actId="47"/>
        <pc:sldMkLst>
          <pc:docMk/>
          <pc:sldMk cId="3778228287" sldId="824"/>
        </pc:sldMkLst>
      </pc:sldChg>
      <pc:sldChg chg="del">
        <pc:chgData name="Gilberto Santos Junior" userId="96a7d4d18d04a675" providerId="LiveId" clId="{4676B784-A58A-4D8F-A788-373C5BD59FAF}" dt="2021-02-18T03:51:42.265" v="1716" actId="47"/>
        <pc:sldMkLst>
          <pc:docMk/>
          <pc:sldMk cId="286452479" sldId="825"/>
        </pc:sldMkLst>
      </pc:sldChg>
      <pc:sldChg chg="addSp delSp modSp mod">
        <pc:chgData name="Gilberto Santos Junior" userId="96a7d4d18d04a675" providerId="LiveId" clId="{4676B784-A58A-4D8F-A788-373C5BD59FAF}" dt="2021-02-18T04:00:53.739" v="1964"/>
        <pc:sldMkLst>
          <pc:docMk/>
          <pc:sldMk cId="1568249419" sldId="826"/>
        </pc:sldMkLst>
        <pc:picChg chg="add del">
          <ac:chgData name="Gilberto Santos Junior" userId="96a7d4d18d04a675" providerId="LiveId" clId="{4676B784-A58A-4D8F-A788-373C5BD59FAF}" dt="2021-02-18T04:00:52.611" v="1963" actId="478"/>
          <ac:picMkLst>
            <pc:docMk/>
            <pc:sldMk cId="1568249419" sldId="826"/>
            <ac:picMk id="4" creationId="{00000000-0000-0000-0000-000000000000}"/>
          </ac:picMkLst>
        </pc:picChg>
        <pc:picChg chg="add del mod">
          <ac:chgData name="Gilberto Santos Junior" userId="96a7d4d18d04a675" providerId="LiveId" clId="{4676B784-A58A-4D8F-A788-373C5BD59FAF}" dt="2021-02-18T04:00:53.739" v="1964"/>
          <ac:picMkLst>
            <pc:docMk/>
            <pc:sldMk cId="1568249419" sldId="826"/>
            <ac:picMk id="6" creationId="{32117A2D-8CD1-4E30-B14D-EB806AD2B83F}"/>
          </ac:picMkLst>
        </pc:picChg>
      </pc:sldChg>
      <pc:sldChg chg="del">
        <pc:chgData name="Gilberto Santos Junior" userId="96a7d4d18d04a675" providerId="LiveId" clId="{4676B784-A58A-4D8F-A788-373C5BD59FAF}" dt="2021-02-18T03:56:23.511" v="1950" actId="47"/>
        <pc:sldMkLst>
          <pc:docMk/>
          <pc:sldMk cId="1913953756" sldId="827"/>
        </pc:sldMkLst>
      </pc:sldChg>
      <pc:sldChg chg="addSp delSp modSp mod">
        <pc:chgData name="Gilberto Santos Junior" userId="96a7d4d18d04a675" providerId="LiveId" clId="{4676B784-A58A-4D8F-A788-373C5BD59FAF}" dt="2021-02-18T03:42:47.930" v="1610" actId="1036"/>
        <pc:sldMkLst>
          <pc:docMk/>
          <pc:sldMk cId="1719375383" sldId="835"/>
        </pc:sldMkLst>
        <pc:spChg chg="add del mod">
          <ac:chgData name="Gilberto Santos Junior" userId="96a7d4d18d04a675" providerId="LiveId" clId="{4676B784-A58A-4D8F-A788-373C5BD59FAF}" dt="2021-02-18T03:41:49.808" v="1571" actId="21"/>
          <ac:spMkLst>
            <pc:docMk/>
            <pc:sldMk cId="1719375383" sldId="835"/>
            <ac:spMk id="6" creationId="{7433E830-B780-45C4-BD52-A25A72C7C461}"/>
          </ac:spMkLst>
        </pc:spChg>
        <pc:spChg chg="add mod">
          <ac:chgData name="Gilberto Santos Junior" userId="96a7d4d18d04a675" providerId="LiveId" clId="{4676B784-A58A-4D8F-A788-373C5BD59FAF}" dt="2021-02-18T03:41:54.128" v="1573"/>
          <ac:spMkLst>
            <pc:docMk/>
            <pc:sldMk cId="1719375383" sldId="835"/>
            <ac:spMk id="8" creationId="{F8D7D9B4-8766-4A99-B556-BD9FBD20DF1A}"/>
          </ac:spMkLst>
        </pc:spChg>
        <pc:spChg chg="mod">
          <ac:chgData name="Gilberto Santos Junior" userId="96a7d4d18d04a675" providerId="LiveId" clId="{4676B784-A58A-4D8F-A788-373C5BD59FAF}" dt="2021-02-18T03:42:24.627" v="1602" actId="1038"/>
          <ac:spMkLst>
            <pc:docMk/>
            <pc:sldMk cId="1719375383" sldId="835"/>
            <ac:spMk id="10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3:41:52.117" v="1572" actId="478"/>
          <ac:spMkLst>
            <pc:docMk/>
            <pc:sldMk cId="1719375383" sldId="835"/>
            <ac:spMk id="11" creationId="{00000000-0000-0000-0000-000000000000}"/>
          </ac:spMkLst>
        </pc:spChg>
        <pc:spChg chg="mod">
          <ac:chgData name="Gilberto Santos Junior" userId="96a7d4d18d04a675" providerId="LiveId" clId="{4676B784-A58A-4D8F-A788-373C5BD59FAF}" dt="2021-02-18T03:42:47.930" v="1610" actId="1036"/>
          <ac:spMkLst>
            <pc:docMk/>
            <pc:sldMk cId="1719375383" sldId="835"/>
            <ac:spMk id="12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3-08T00:30:50.446" v="4474" actId="207"/>
        <pc:sldMkLst>
          <pc:docMk/>
          <pc:sldMk cId="3456231291" sldId="837"/>
        </pc:sldMkLst>
        <pc:spChg chg="add del mod">
          <ac:chgData name="Gilberto Santos Junior" userId="96a7d4d18d04a675" providerId="LiveId" clId="{4676B784-A58A-4D8F-A788-373C5BD59FAF}" dt="2021-02-18T02:34:50.261" v="459" actId="478"/>
          <ac:spMkLst>
            <pc:docMk/>
            <pc:sldMk cId="3456231291" sldId="837"/>
            <ac:spMk id="3" creationId="{D66F93E3-1AB8-4A4D-9762-61A8D80ABF36}"/>
          </ac:spMkLst>
        </pc:spChg>
        <pc:spChg chg="del">
          <ac:chgData name="Gilberto Santos Junior" userId="96a7d4d18d04a675" providerId="LiveId" clId="{4676B784-A58A-4D8F-A788-373C5BD59FAF}" dt="2021-02-18T02:34:40.257" v="456" actId="478"/>
          <ac:spMkLst>
            <pc:docMk/>
            <pc:sldMk cId="3456231291" sldId="837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4:53.981" v="460"/>
          <ac:spMkLst>
            <pc:docMk/>
            <pc:sldMk cId="3456231291" sldId="837"/>
            <ac:spMk id="7" creationId="{98678783-8C9E-44F5-8D2B-61A0620F519B}"/>
          </ac:spMkLst>
        </pc:spChg>
        <pc:spChg chg="add mod">
          <ac:chgData name="Gilberto Santos Junior" userId="96a7d4d18d04a675" providerId="LiveId" clId="{4676B784-A58A-4D8F-A788-373C5BD59FAF}" dt="2021-03-08T00:30:50.446" v="4474" actId="207"/>
          <ac:spMkLst>
            <pc:docMk/>
            <pc:sldMk cId="3456231291" sldId="837"/>
            <ac:spMk id="8" creationId="{26E38F62-7F01-495C-9790-95EC59B13A34}"/>
          </ac:spMkLst>
        </pc:spChg>
        <pc:spChg chg="del">
          <ac:chgData name="Gilberto Santos Junior" userId="96a7d4d18d04a675" providerId="LiveId" clId="{4676B784-A58A-4D8F-A788-373C5BD59FAF}" dt="2021-02-18T03:20:26.893" v="1102" actId="478"/>
          <ac:spMkLst>
            <pc:docMk/>
            <pc:sldMk cId="3456231291" sldId="837"/>
            <ac:spMk id="11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3-08T00:31:01.732" v="4475" actId="207"/>
        <pc:sldMkLst>
          <pc:docMk/>
          <pc:sldMk cId="1004749508" sldId="838"/>
        </pc:sldMkLst>
        <pc:spChg chg="add del mod">
          <ac:chgData name="Gilberto Santos Junior" userId="96a7d4d18d04a675" providerId="LiveId" clId="{4676B784-A58A-4D8F-A788-373C5BD59FAF}" dt="2021-02-18T02:35:04.890" v="462" actId="478"/>
          <ac:spMkLst>
            <pc:docMk/>
            <pc:sldMk cId="1004749508" sldId="838"/>
            <ac:spMk id="4" creationId="{0D731F76-9251-42C2-818A-E5DC36E85F4A}"/>
          </ac:spMkLst>
        </pc:spChg>
        <pc:spChg chg="del">
          <ac:chgData name="Gilberto Santos Junior" userId="96a7d4d18d04a675" providerId="LiveId" clId="{4676B784-A58A-4D8F-A788-373C5BD59FAF}" dt="2021-02-18T02:35:01.386" v="461" actId="478"/>
          <ac:spMkLst>
            <pc:docMk/>
            <pc:sldMk cId="1004749508" sldId="838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5:07.396" v="463"/>
          <ac:spMkLst>
            <pc:docMk/>
            <pc:sldMk cId="1004749508" sldId="838"/>
            <ac:spMk id="7" creationId="{A4067A16-420F-4496-B205-CBBA36164BDF}"/>
          </ac:spMkLst>
        </pc:spChg>
        <pc:spChg chg="add mod">
          <ac:chgData name="Gilberto Santos Junior" userId="96a7d4d18d04a675" providerId="LiveId" clId="{4676B784-A58A-4D8F-A788-373C5BD59FAF}" dt="2021-03-08T00:31:01.732" v="4475" actId="207"/>
          <ac:spMkLst>
            <pc:docMk/>
            <pc:sldMk cId="1004749508" sldId="838"/>
            <ac:spMk id="8" creationId="{E266BDC6-18C4-4DC0-AA28-E9253205BB07}"/>
          </ac:spMkLst>
        </pc:spChg>
        <pc:spChg chg="del">
          <ac:chgData name="Gilberto Santos Junior" userId="96a7d4d18d04a675" providerId="LiveId" clId="{4676B784-A58A-4D8F-A788-373C5BD59FAF}" dt="2021-02-18T03:21:20.267" v="1112" actId="478"/>
          <ac:spMkLst>
            <pc:docMk/>
            <pc:sldMk cId="1004749508" sldId="838"/>
            <ac:spMk id="11" creationId="{00000000-0000-0000-0000-000000000000}"/>
          </ac:spMkLst>
        </pc:spChg>
        <pc:picChg chg="mod">
          <ac:chgData name="Gilberto Santos Junior" userId="96a7d4d18d04a675" providerId="LiveId" clId="{4676B784-A58A-4D8F-A788-373C5BD59FAF}" dt="2021-02-18T03:21:33.751" v="1134" actId="1076"/>
          <ac:picMkLst>
            <pc:docMk/>
            <pc:sldMk cId="1004749508" sldId="838"/>
            <ac:picMk id="2" creationId="{00000000-0000-0000-0000-000000000000}"/>
          </ac:picMkLst>
        </pc:picChg>
      </pc:sldChg>
      <pc:sldChg chg="addSp delSp modSp mod">
        <pc:chgData name="Gilberto Santos Junior" userId="96a7d4d18d04a675" providerId="LiveId" clId="{4676B784-A58A-4D8F-A788-373C5BD59FAF}" dt="2021-03-08T00:31:13.722" v="4477" actId="207"/>
        <pc:sldMkLst>
          <pc:docMk/>
          <pc:sldMk cId="720241499" sldId="839"/>
        </pc:sldMkLst>
        <pc:spChg chg="add del mod">
          <ac:chgData name="Gilberto Santos Junior" userId="96a7d4d18d04a675" providerId="LiveId" clId="{4676B784-A58A-4D8F-A788-373C5BD59FAF}" dt="2021-02-18T02:35:34.923" v="468" actId="478"/>
          <ac:spMkLst>
            <pc:docMk/>
            <pc:sldMk cId="720241499" sldId="839"/>
            <ac:spMk id="3" creationId="{E10C1B1B-D268-42CC-A51A-7B2BB0236104}"/>
          </ac:spMkLst>
        </pc:spChg>
        <pc:spChg chg="del">
          <ac:chgData name="Gilberto Santos Junior" userId="96a7d4d18d04a675" providerId="LiveId" clId="{4676B784-A58A-4D8F-A788-373C5BD59FAF}" dt="2021-02-18T02:35:31.226" v="467" actId="478"/>
          <ac:spMkLst>
            <pc:docMk/>
            <pc:sldMk cId="720241499" sldId="839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5:37.356" v="469"/>
          <ac:spMkLst>
            <pc:docMk/>
            <pc:sldMk cId="720241499" sldId="839"/>
            <ac:spMk id="7" creationId="{6BED027E-1CF0-48F1-8E22-C37364BAAD1D}"/>
          </ac:spMkLst>
        </pc:spChg>
        <pc:spChg chg="add mod">
          <ac:chgData name="Gilberto Santos Junior" userId="96a7d4d18d04a675" providerId="LiveId" clId="{4676B784-A58A-4D8F-A788-373C5BD59FAF}" dt="2021-03-08T00:31:13.722" v="4477" actId="207"/>
          <ac:spMkLst>
            <pc:docMk/>
            <pc:sldMk cId="720241499" sldId="839"/>
            <ac:spMk id="8" creationId="{1F9AA0CA-409A-4C37-964E-87E9DAEA3917}"/>
          </ac:spMkLst>
        </pc:spChg>
        <pc:spChg chg="del">
          <ac:chgData name="Gilberto Santos Junior" userId="96a7d4d18d04a675" providerId="LiveId" clId="{4676B784-A58A-4D8F-A788-373C5BD59FAF}" dt="2021-02-18T03:24:45.494" v="1150" actId="478"/>
          <ac:spMkLst>
            <pc:docMk/>
            <pc:sldMk cId="720241499" sldId="839"/>
            <ac:spMk id="11" creationId="{00000000-0000-0000-0000-000000000000}"/>
          </ac:spMkLst>
        </pc:spChg>
      </pc:sldChg>
      <pc:sldChg chg="addSp delSp modSp del mod">
        <pc:chgData name="Gilberto Santos Junior" userId="96a7d4d18d04a675" providerId="LiveId" clId="{4676B784-A58A-4D8F-A788-373C5BD59FAF}" dt="2021-02-18T03:32:49.762" v="1275" actId="2696"/>
        <pc:sldMkLst>
          <pc:docMk/>
          <pc:sldMk cId="91270566" sldId="840"/>
        </pc:sldMkLst>
        <pc:spChg chg="add del mod">
          <ac:chgData name="Gilberto Santos Junior" userId="96a7d4d18d04a675" providerId="LiveId" clId="{4676B784-A58A-4D8F-A788-373C5BD59FAF}" dt="2021-02-18T02:36:50.175" v="483" actId="478"/>
          <ac:spMkLst>
            <pc:docMk/>
            <pc:sldMk cId="91270566" sldId="840"/>
            <ac:spMk id="3" creationId="{46C9F562-ADFF-40CE-ACC9-2C1DBCA68745}"/>
          </ac:spMkLst>
        </pc:spChg>
        <pc:spChg chg="del">
          <ac:chgData name="Gilberto Santos Junior" userId="96a7d4d18d04a675" providerId="LiveId" clId="{4676B784-A58A-4D8F-A788-373C5BD59FAF}" dt="2021-02-18T02:36:46.016" v="482" actId="478"/>
          <ac:spMkLst>
            <pc:docMk/>
            <pc:sldMk cId="91270566" sldId="840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6:52.328" v="484"/>
          <ac:spMkLst>
            <pc:docMk/>
            <pc:sldMk cId="91270566" sldId="840"/>
            <ac:spMk id="7" creationId="{05039773-C513-4747-A47D-C3EDCF06C1F0}"/>
          </ac:spMkLst>
        </pc:spChg>
      </pc:sldChg>
      <pc:sldChg chg="addSp delSp modSp mod">
        <pc:chgData name="Gilberto Santos Junior" userId="96a7d4d18d04a675" providerId="LiveId" clId="{4676B784-A58A-4D8F-A788-373C5BD59FAF}" dt="2021-02-18T03:34:07.418" v="1331" actId="478"/>
        <pc:sldMkLst>
          <pc:docMk/>
          <pc:sldMk cId="2482665750" sldId="841"/>
        </pc:sldMkLst>
        <pc:spChg chg="add del mod">
          <ac:chgData name="Gilberto Santos Junior" userId="96a7d4d18d04a675" providerId="LiveId" clId="{4676B784-A58A-4D8F-A788-373C5BD59FAF}" dt="2021-02-18T02:37:14.288" v="489" actId="478"/>
          <ac:spMkLst>
            <pc:docMk/>
            <pc:sldMk cId="2482665750" sldId="841"/>
            <ac:spMk id="3" creationId="{6A7D554A-9FE5-4A80-A2FB-3BF64DF58451}"/>
          </ac:spMkLst>
        </pc:spChg>
        <pc:spChg chg="del">
          <ac:chgData name="Gilberto Santos Junior" userId="96a7d4d18d04a675" providerId="LiveId" clId="{4676B784-A58A-4D8F-A788-373C5BD59FAF}" dt="2021-02-18T02:37:11.076" v="488" actId="478"/>
          <ac:spMkLst>
            <pc:docMk/>
            <pc:sldMk cId="2482665750" sldId="841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7:15.921" v="490"/>
          <ac:spMkLst>
            <pc:docMk/>
            <pc:sldMk cId="2482665750" sldId="841"/>
            <ac:spMk id="7" creationId="{17D39901-B32B-4AD2-9DC3-6C86B92D1D5F}"/>
          </ac:spMkLst>
        </pc:spChg>
        <pc:spChg chg="add mod">
          <ac:chgData name="Gilberto Santos Junior" userId="96a7d4d18d04a675" providerId="LiveId" clId="{4676B784-A58A-4D8F-A788-373C5BD59FAF}" dt="2021-02-18T03:34:05.043" v="1330"/>
          <ac:spMkLst>
            <pc:docMk/>
            <pc:sldMk cId="2482665750" sldId="841"/>
            <ac:spMk id="8" creationId="{B059139D-BC0A-4243-9BDB-59BC016704E0}"/>
          </ac:spMkLst>
        </pc:spChg>
        <pc:spChg chg="del mod">
          <ac:chgData name="Gilberto Santos Junior" userId="96a7d4d18d04a675" providerId="LiveId" clId="{4676B784-A58A-4D8F-A788-373C5BD59FAF}" dt="2021-02-18T03:34:07.418" v="1331" actId="478"/>
          <ac:spMkLst>
            <pc:docMk/>
            <pc:sldMk cId="2482665750" sldId="841"/>
            <ac:spMk id="11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12:26.191" v="152" actId="478"/>
        <pc:sldMkLst>
          <pc:docMk/>
          <pc:sldMk cId="1945788010" sldId="842"/>
        </pc:sldMkLst>
        <pc:spChg chg="add del mod">
          <ac:chgData name="Gilberto Santos Junior" userId="96a7d4d18d04a675" providerId="LiveId" clId="{4676B784-A58A-4D8F-A788-373C5BD59FAF}" dt="2021-02-18T02:05:26.224" v="45" actId="478"/>
          <ac:spMkLst>
            <pc:docMk/>
            <pc:sldMk cId="1945788010" sldId="842"/>
            <ac:spMk id="3" creationId="{C6A82486-422F-4672-8D3C-31DD89B9245E}"/>
          </ac:spMkLst>
        </pc:spChg>
        <pc:spChg chg="add del mod">
          <ac:chgData name="Gilberto Santos Junior" userId="96a7d4d18d04a675" providerId="LiveId" clId="{4676B784-A58A-4D8F-A788-373C5BD59FAF}" dt="2021-02-18T02:12:26.191" v="152" actId="478"/>
          <ac:spMkLst>
            <pc:docMk/>
            <pc:sldMk cId="1945788010" sldId="842"/>
            <ac:spMk id="5" creationId="{5248E8DB-FBF6-4EE9-8677-1645798046BA}"/>
          </ac:spMkLst>
        </pc:spChg>
        <pc:spChg chg="del">
          <ac:chgData name="Gilberto Santos Junior" userId="96a7d4d18d04a675" providerId="LiveId" clId="{4676B784-A58A-4D8F-A788-373C5BD59FAF}" dt="2021-02-18T02:05:24.101" v="44" actId="478"/>
          <ac:spMkLst>
            <pc:docMk/>
            <pc:sldMk cId="1945788010" sldId="842"/>
            <ac:spMk id="6" creationId="{00000000-0000-0000-0000-000000000000}"/>
          </ac:spMkLst>
        </pc:spChg>
        <pc:spChg chg="mod">
          <ac:chgData name="Gilberto Santos Junior" userId="96a7d4d18d04a675" providerId="LiveId" clId="{4676B784-A58A-4D8F-A788-373C5BD59FAF}" dt="2021-02-18T02:12:19.035" v="150"/>
          <ac:spMkLst>
            <pc:docMk/>
            <pc:sldMk cId="1945788010" sldId="842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12:22.812" v="151" actId="478"/>
          <ac:spMkLst>
            <pc:docMk/>
            <pc:sldMk cId="1945788010" sldId="842"/>
            <ac:spMk id="9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5:28.063" v="46"/>
          <ac:spMkLst>
            <pc:docMk/>
            <pc:sldMk cId="1945788010" sldId="842"/>
            <ac:spMk id="11" creationId="{BBA146F9-FB36-4948-BC7B-994EFB798EE1}"/>
          </ac:spMkLst>
        </pc:spChg>
      </pc:sldChg>
      <pc:sldChg chg="addSp delSp modSp mod">
        <pc:chgData name="Gilberto Santos Junior" userId="96a7d4d18d04a675" providerId="LiveId" clId="{4676B784-A58A-4D8F-A788-373C5BD59FAF}" dt="2021-02-18T02:13:11.350" v="160" actId="478"/>
        <pc:sldMkLst>
          <pc:docMk/>
          <pc:sldMk cId="1661541806" sldId="843"/>
        </pc:sldMkLst>
        <pc:spChg chg="add del mod">
          <ac:chgData name="Gilberto Santos Junior" userId="96a7d4d18d04a675" providerId="LiveId" clId="{4676B784-A58A-4D8F-A788-373C5BD59FAF}" dt="2021-02-18T02:05:36.054" v="48" actId="478"/>
          <ac:spMkLst>
            <pc:docMk/>
            <pc:sldMk cId="1661541806" sldId="843"/>
            <ac:spMk id="3" creationId="{A621F7D1-C459-4B11-9A5C-225C5B191043}"/>
          </ac:spMkLst>
        </pc:spChg>
        <pc:spChg chg="add del mod">
          <ac:chgData name="Gilberto Santos Junior" userId="96a7d4d18d04a675" providerId="LiveId" clId="{4676B784-A58A-4D8F-A788-373C5BD59FAF}" dt="2021-02-18T02:13:11.350" v="160" actId="478"/>
          <ac:spMkLst>
            <pc:docMk/>
            <pc:sldMk cId="1661541806" sldId="843"/>
            <ac:spMk id="5" creationId="{5E5BD667-B5F3-4B5F-9D5D-0BF094467DD4}"/>
          </ac:spMkLst>
        </pc:spChg>
        <pc:spChg chg="del">
          <ac:chgData name="Gilberto Santos Junior" userId="96a7d4d18d04a675" providerId="LiveId" clId="{4676B784-A58A-4D8F-A788-373C5BD59FAF}" dt="2021-02-18T02:05:33.419" v="47" actId="478"/>
          <ac:spMkLst>
            <pc:docMk/>
            <pc:sldMk cId="1661541806" sldId="843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5:37.863" v="49"/>
          <ac:spMkLst>
            <pc:docMk/>
            <pc:sldMk cId="1661541806" sldId="843"/>
            <ac:spMk id="7" creationId="{550203E4-9F72-45E0-92CF-4A83EE8A4864}"/>
          </ac:spMkLst>
        </pc:spChg>
        <pc:spChg chg="mod">
          <ac:chgData name="Gilberto Santos Junior" userId="96a7d4d18d04a675" providerId="LiveId" clId="{4676B784-A58A-4D8F-A788-373C5BD59FAF}" dt="2021-02-18T02:13:05.674" v="158" actId="6549"/>
          <ac:spMkLst>
            <pc:docMk/>
            <pc:sldMk cId="1661541806" sldId="843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13:09.120" v="159" actId="478"/>
          <ac:spMkLst>
            <pc:docMk/>
            <pc:sldMk cId="1661541806" sldId="843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14:42.154" v="178" actId="478"/>
        <pc:sldMkLst>
          <pc:docMk/>
          <pc:sldMk cId="2483326841" sldId="844"/>
        </pc:sldMkLst>
        <pc:spChg chg="add del mod">
          <ac:chgData name="Gilberto Santos Junior" userId="96a7d4d18d04a675" providerId="LiveId" clId="{4676B784-A58A-4D8F-A788-373C5BD59FAF}" dt="2021-02-18T02:05:52.593" v="54" actId="478"/>
          <ac:spMkLst>
            <pc:docMk/>
            <pc:sldMk cId="2483326841" sldId="844"/>
            <ac:spMk id="3" creationId="{00FF9F2B-2BFC-49D1-88C5-E4CB346F0287}"/>
          </ac:spMkLst>
        </pc:spChg>
        <pc:spChg chg="add del mod">
          <ac:chgData name="Gilberto Santos Junior" userId="96a7d4d18d04a675" providerId="LiveId" clId="{4676B784-A58A-4D8F-A788-373C5BD59FAF}" dt="2021-02-18T02:14:42.154" v="178" actId="478"/>
          <ac:spMkLst>
            <pc:docMk/>
            <pc:sldMk cId="2483326841" sldId="844"/>
            <ac:spMk id="5" creationId="{39EB7284-6D8D-4E7C-A4F0-83E29206CA63}"/>
          </ac:spMkLst>
        </pc:spChg>
        <pc:spChg chg="del">
          <ac:chgData name="Gilberto Santos Junior" userId="96a7d4d18d04a675" providerId="LiveId" clId="{4676B784-A58A-4D8F-A788-373C5BD59FAF}" dt="2021-02-18T02:05:50.962" v="53" actId="478"/>
          <ac:spMkLst>
            <pc:docMk/>
            <pc:sldMk cId="2483326841" sldId="844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5:54.153" v="55"/>
          <ac:spMkLst>
            <pc:docMk/>
            <pc:sldMk cId="2483326841" sldId="844"/>
            <ac:spMk id="7" creationId="{371F129F-584F-484B-A2EA-986A63B0AEB3}"/>
          </ac:spMkLst>
        </pc:spChg>
        <pc:spChg chg="mod">
          <ac:chgData name="Gilberto Santos Junior" userId="96a7d4d18d04a675" providerId="LiveId" clId="{4676B784-A58A-4D8F-A788-373C5BD59FAF}" dt="2021-02-18T02:14:36.914" v="176" actId="6549"/>
          <ac:spMkLst>
            <pc:docMk/>
            <pc:sldMk cId="2483326841" sldId="844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14:39.363" v="177" actId="478"/>
          <ac:spMkLst>
            <pc:docMk/>
            <pc:sldMk cId="2483326841" sldId="844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16:06.304" v="188" actId="478"/>
        <pc:sldMkLst>
          <pc:docMk/>
          <pc:sldMk cId="2930822572" sldId="845"/>
        </pc:sldMkLst>
        <pc:spChg chg="add del mod">
          <ac:chgData name="Gilberto Santos Junior" userId="96a7d4d18d04a675" providerId="LiveId" clId="{4676B784-A58A-4D8F-A788-373C5BD59FAF}" dt="2021-02-18T02:05:59.564" v="57" actId="478"/>
          <ac:spMkLst>
            <pc:docMk/>
            <pc:sldMk cId="2930822572" sldId="845"/>
            <ac:spMk id="3" creationId="{4140EFCF-983C-417C-B9C5-63D42956ABCE}"/>
          </ac:spMkLst>
        </pc:spChg>
        <pc:spChg chg="add del mod">
          <ac:chgData name="Gilberto Santos Junior" userId="96a7d4d18d04a675" providerId="LiveId" clId="{4676B784-A58A-4D8F-A788-373C5BD59FAF}" dt="2021-02-18T02:16:06.304" v="188" actId="478"/>
          <ac:spMkLst>
            <pc:docMk/>
            <pc:sldMk cId="2930822572" sldId="845"/>
            <ac:spMk id="5" creationId="{C6549066-6892-4CFB-B413-85A3F4DBB713}"/>
          </ac:spMkLst>
        </pc:spChg>
        <pc:spChg chg="del">
          <ac:chgData name="Gilberto Santos Junior" userId="96a7d4d18d04a675" providerId="LiveId" clId="{4676B784-A58A-4D8F-A788-373C5BD59FAF}" dt="2021-02-18T02:05:57.978" v="56" actId="478"/>
          <ac:spMkLst>
            <pc:docMk/>
            <pc:sldMk cId="2930822572" sldId="845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6:01.324" v="58"/>
          <ac:spMkLst>
            <pc:docMk/>
            <pc:sldMk cId="2930822572" sldId="845"/>
            <ac:spMk id="7" creationId="{65509D36-7BFB-4355-8CD0-3D22249CBDE2}"/>
          </ac:spMkLst>
        </pc:spChg>
        <pc:spChg chg="mod">
          <ac:chgData name="Gilberto Santos Junior" userId="96a7d4d18d04a675" providerId="LiveId" clId="{4676B784-A58A-4D8F-A788-373C5BD59FAF}" dt="2021-02-18T02:16:00.164" v="186" actId="20577"/>
          <ac:spMkLst>
            <pc:docMk/>
            <pc:sldMk cId="2930822572" sldId="845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16:03.944" v="187" actId="478"/>
          <ac:spMkLst>
            <pc:docMk/>
            <pc:sldMk cId="2930822572" sldId="845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16:54.415" v="198" actId="478"/>
        <pc:sldMkLst>
          <pc:docMk/>
          <pc:sldMk cId="2244423574" sldId="846"/>
        </pc:sldMkLst>
        <pc:spChg chg="add del mod">
          <ac:chgData name="Gilberto Santos Junior" userId="96a7d4d18d04a675" providerId="LiveId" clId="{4676B784-A58A-4D8F-A788-373C5BD59FAF}" dt="2021-02-18T02:06:06.614" v="60" actId="478"/>
          <ac:spMkLst>
            <pc:docMk/>
            <pc:sldMk cId="2244423574" sldId="846"/>
            <ac:spMk id="3" creationId="{CD9CC53D-10FE-4A0D-BC0E-042331E6880D}"/>
          </ac:spMkLst>
        </pc:spChg>
        <pc:spChg chg="add del mod">
          <ac:chgData name="Gilberto Santos Junior" userId="96a7d4d18d04a675" providerId="LiveId" clId="{4676B784-A58A-4D8F-A788-373C5BD59FAF}" dt="2021-02-18T02:16:54.415" v="198" actId="478"/>
          <ac:spMkLst>
            <pc:docMk/>
            <pc:sldMk cId="2244423574" sldId="846"/>
            <ac:spMk id="5" creationId="{4A358AC6-6386-4429-94E0-B10509C3C2A6}"/>
          </ac:spMkLst>
        </pc:spChg>
        <pc:spChg chg="del">
          <ac:chgData name="Gilberto Santos Junior" userId="96a7d4d18d04a675" providerId="LiveId" clId="{4676B784-A58A-4D8F-A788-373C5BD59FAF}" dt="2021-02-18T02:06:05.194" v="59" actId="478"/>
          <ac:spMkLst>
            <pc:docMk/>
            <pc:sldMk cId="2244423574" sldId="846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6:08.268" v="61"/>
          <ac:spMkLst>
            <pc:docMk/>
            <pc:sldMk cId="2244423574" sldId="846"/>
            <ac:spMk id="7" creationId="{AD11FC70-9861-4CC7-9174-2731E57D043A}"/>
          </ac:spMkLst>
        </pc:spChg>
        <pc:spChg chg="mod">
          <ac:chgData name="Gilberto Santos Junior" userId="96a7d4d18d04a675" providerId="LiveId" clId="{4676B784-A58A-4D8F-A788-373C5BD59FAF}" dt="2021-02-18T02:16:44.089" v="196" actId="20577"/>
          <ac:spMkLst>
            <pc:docMk/>
            <pc:sldMk cId="2244423574" sldId="846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16:47.240" v="197" actId="478"/>
          <ac:spMkLst>
            <pc:docMk/>
            <pc:sldMk cId="2244423574" sldId="846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18:05.578" v="208" actId="478"/>
        <pc:sldMkLst>
          <pc:docMk/>
          <pc:sldMk cId="603663015" sldId="847"/>
        </pc:sldMkLst>
        <pc:spChg chg="add del mod">
          <ac:chgData name="Gilberto Santos Junior" userId="96a7d4d18d04a675" providerId="LiveId" clId="{4676B784-A58A-4D8F-A788-373C5BD59FAF}" dt="2021-02-18T02:06:13.434" v="63" actId="478"/>
          <ac:spMkLst>
            <pc:docMk/>
            <pc:sldMk cId="603663015" sldId="847"/>
            <ac:spMk id="3" creationId="{5D46C8BD-2B6D-4ACD-82D4-67A40FD10051}"/>
          </ac:spMkLst>
        </pc:spChg>
        <pc:spChg chg="add del mod">
          <ac:chgData name="Gilberto Santos Junior" userId="96a7d4d18d04a675" providerId="LiveId" clId="{4676B784-A58A-4D8F-A788-373C5BD59FAF}" dt="2021-02-18T02:18:05.578" v="208" actId="478"/>
          <ac:spMkLst>
            <pc:docMk/>
            <pc:sldMk cId="603663015" sldId="847"/>
            <ac:spMk id="5" creationId="{8C745343-481B-4987-9B0C-806358FF9B7B}"/>
          </ac:spMkLst>
        </pc:spChg>
        <pc:spChg chg="del">
          <ac:chgData name="Gilberto Santos Junior" userId="96a7d4d18d04a675" providerId="LiveId" clId="{4676B784-A58A-4D8F-A788-373C5BD59FAF}" dt="2021-02-18T02:06:11.955" v="62" actId="478"/>
          <ac:spMkLst>
            <pc:docMk/>
            <pc:sldMk cId="603663015" sldId="847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6:14.967" v="64"/>
          <ac:spMkLst>
            <pc:docMk/>
            <pc:sldMk cId="603663015" sldId="847"/>
            <ac:spMk id="7" creationId="{2F76E27A-6416-4544-AFA8-91044BFA2C7F}"/>
          </ac:spMkLst>
        </pc:spChg>
        <pc:spChg chg="mod">
          <ac:chgData name="Gilberto Santos Junior" userId="96a7d4d18d04a675" providerId="LiveId" clId="{4676B784-A58A-4D8F-A788-373C5BD59FAF}" dt="2021-02-18T02:17:59.595" v="206" actId="6549"/>
          <ac:spMkLst>
            <pc:docMk/>
            <pc:sldMk cId="603663015" sldId="847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18:02.655" v="207" actId="478"/>
          <ac:spMkLst>
            <pc:docMk/>
            <pc:sldMk cId="603663015" sldId="847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18:46.449" v="218" actId="478"/>
        <pc:sldMkLst>
          <pc:docMk/>
          <pc:sldMk cId="2805103080" sldId="848"/>
        </pc:sldMkLst>
        <pc:spChg chg="add del mod">
          <ac:chgData name="Gilberto Santos Junior" userId="96a7d4d18d04a675" providerId="LiveId" clId="{4676B784-A58A-4D8F-A788-373C5BD59FAF}" dt="2021-02-18T02:06:22.704" v="67" actId="478"/>
          <ac:spMkLst>
            <pc:docMk/>
            <pc:sldMk cId="2805103080" sldId="848"/>
            <ac:spMk id="3" creationId="{B6944FD9-981B-4005-B3C5-C405AA01B046}"/>
          </ac:spMkLst>
        </pc:spChg>
        <pc:spChg chg="add del mod">
          <ac:chgData name="Gilberto Santos Junior" userId="96a7d4d18d04a675" providerId="LiveId" clId="{4676B784-A58A-4D8F-A788-373C5BD59FAF}" dt="2021-02-18T02:18:46.449" v="218" actId="478"/>
          <ac:spMkLst>
            <pc:docMk/>
            <pc:sldMk cId="2805103080" sldId="848"/>
            <ac:spMk id="5" creationId="{8C887E2C-8959-41AF-BE40-B9B781E3C640}"/>
          </ac:spMkLst>
        </pc:spChg>
        <pc:spChg chg="del mod">
          <ac:chgData name="Gilberto Santos Junior" userId="96a7d4d18d04a675" providerId="LiveId" clId="{4676B784-A58A-4D8F-A788-373C5BD59FAF}" dt="2021-02-18T02:06:20.929" v="66" actId="478"/>
          <ac:spMkLst>
            <pc:docMk/>
            <pc:sldMk cId="2805103080" sldId="848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6:24.993" v="68"/>
          <ac:spMkLst>
            <pc:docMk/>
            <pc:sldMk cId="2805103080" sldId="848"/>
            <ac:spMk id="7" creationId="{A6D7FA3F-C98C-40C8-8EB8-8F95F31A8FC0}"/>
          </ac:spMkLst>
        </pc:spChg>
        <pc:spChg chg="mod">
          <ac:chgData name="Gilberto Santos Junior" userId="96a7d4d18d04a675" providerId="LiveId" clId="{4676B784-A58A-4D8F-A788-373C5BD59FAF}" dt="2021-02-18T02:18:41.205" v="216" actId="6549"/>
          <ac:spMkLst>
            <pc:docMk/>
            <pc:sldMk cId="2805103080" sldId="848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18:43.755" v="217" actId="478"/>
          <ac:spMkLst>
            <pc:docMk/>
            <pc:sldMk cId="2805103080" sldId="848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19:52.069" v="227" actId="478"/>
        <pc:sldMkLst>
          <pc:docMk/>
          <pc:sldMk cId="1148722579" sldId="849"/>
        </pc:sldMkLst>
        <pc:spChg chg="add del mod">
          <ac:chgData name="Gilberto Santos Junior" userId="96a7d4d18d04a675" providerId="LiveId" clId="{4676B784-A58A-4D8F-A788-373C5BD59FAF}" dt="2021-02-18T02:06:31.643" v="70" actId="478"/>
          <ac:spMkLst>
            <pc:docMk/>
            <pc:sldMk cId="1148722579" sldId="849"/>
            <ac:spMk id="3" creationId="{9F922737-C1F5-48D8-89CE-918D8A195414}"/>
          </ac:spMkLst>
        </pc:spChg>
        <pc:spChg chg="add del mod">
          <ac:chgData name="Gilberto Santos Junior" userId="96a7d4d18d04a675" providerId="LiveId" clId="{4676B784-A58A-4D8F-A788-373C5BD59FAF}" dt="2021-02-18T02:19:52.069" v="227" actId="478"/>
          <ac:spMkLst>
            <pc:docMk/>
            <pc:sldMk cId="1148722579" sldId="849"/>
            <ac:spMk id="5" creationId="{1471EE3C-2A01-4A6C-8642-298D5431F79C}"/>
          </ac:spMkLst>
        </pc:spChg>
        <pc:spChg chg="del">
          <ac:chgData name="Gilberto Santos Junior" userId="96a7d4d18d04a675" providerId="LiveId" clId="{4676B784-A58A-4D8F-A788-373C5BD59FAF}" dt="2021-02-18T02:06:29.299" v="69" actId="478"/>
          <ac:spMkLst>
            <pc:docMk/>
            <pc:sldMk cId="1148722579" sldId="849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6:33.494" v="71"/>
          <ac:spMkLst>
            <pc:docMk/>
            <pc:sldMk cId="1148722579" sldId="849"/>
            <ac:spMk id="7" creationId="{8B02891E-F4E5-4330-8F60-4C2F616A0F84}"/>
          </ac:spMkLst>
        </pc:spChg>
        <pc:spChg chg="mod">
          <ac:chgData name="Gilberto Santos Junior" userId="96a7d4d18d04a675" providerId="LiveId" clId="{4676B784-A58A-4D8F-A788-373C5BD59FAF}" dt="2021-02-18T02:19:46.365" v="225"/>
          <ac:spMkLst>
            <pc:docMk/>
            <pc:sldMk cId="1148722579" sldId="849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19:49.523" v="226" actId="478"/>
          <ac:spMkLst>
            <pc:docMk/>
            <pc:sldMk cId="1148722579" sldId="849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0:14.895" v="237" actId="478"/>
        <pc:sldMkLst>
          <pc:docMk/>
          <pc:sldMk cId="2103155494" sldId="850"/>
        </pc:sldMkLst>
        <pc:spChg chg="add del mod">
          <ac:chgData name="Gilberto Santos Junior" userId="96a7d4d18d04a675" providerId="LiveId" clId="{4676B784-A58A-4D8F-A788-373C5BD59FAF}" dt="2021-02-18T02:06:39.544" v="73" actId="478"/>
          <ac:spMkLst>
            <pc:docMk/>
            <pc:sldMk cId="2103155494" sldId="850"/>
            <ac:spMk id="3" creationId="{A99BB868-1EEE-4394-BEF0-6A8D0AB5C121}"/>
          </ac:spMkLst>
        </pc:spChg>
        <pc:spChg chg="add del mod">
          <ac:chgData name="Gilberto Santos Junior" userId="96a7d4d18d04a675" providerId="LiveId" clId="{4676B784-A58A-4D8F-A788-373C5BD59FAF}" dt="2021-02-18T02:20:14.895" v="237" actId="478"/>
          <ac:spMkLst>
            <pc:docMk/>
            <pc:sldMk cId="2103155494" sldId="850"/>
            <ac:spMk id="5" creationId="{29022FCA-C356-4208-8649-DF78BDEBFF3F}"/>
          </ac:spMkLst>
        </pc:spChg>
        <pc:spChg chg="del">
          <ac:chgData name="Gilberto Santos Junior" userId="96a7d4d18d04a675" providerId="LiveId" clId="{4676B784-A58A-4D8F-A788-373C5BD59FAF}" dt="2021-02-18T02:06:37.404" v="72" actId="478"/>
          <ac:spMkLst>
            <pc:docMk/>
            <pc:sldMk cId="2103155494" sldId="850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6:42.173" v="74"/>
          <ac:spMkLst>
            <pc:docMk/>
            <pc:sldMk cId="2103155494" sldId="850"/>
            <ac:spMk id="7" creationId="{BCD13799-9EF8-44B8-A6C6-766478B2E282}"/>
          </ac:spMkLst>
        </pc:spChg>
        <pc:spChg chg="mod">
          <ac:chgData name="Gilberto Santos Junior" userId="96a7d4d18d04a675" providerId="LiveId" clId="{4676B784-A58A-4D8F-A788-373C5BD59FAF}" dt="2021-02-18T02:20:09.706" v="235" actId="6549"/>
          <ac:spMkLst>
            <pc:docMk/>
            <pc:sldMk cId="2103155494" sldId="850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20:12.425" v="236" actId="478"/>
          <ac:spMkLst>
            <pc:docMk/>
            <pc:sldMk cId="2103155494" sldId="850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1:35.875" v="257" actId="478"/>
        <pc:sldMkLst>
          <pc:docMk/>
          <pc:sldMk cId="3367037140" sldId="851"/>
        </pc:sldMkLst>
        <pc:spChg chg="add del mod">
          <ac:chgData name="Gilberto Santos Junior" userId="96a7d4d18d04a675" providerId="LiveId" clId="{4676B784-A58A-4D8F-A788-373C5BD59FAF}" dt="2021-02-18T02:06:53.954" v="79" actId="478"/>
          <ac:spMkLst>
            <pc:docMk/>
            <pc:sldMk cId="3367037140" sldId="851"/>
            <ac:spMk id="3" creationId="{CC88E3D5-2DBA-442E-99F2-822314A7238B}"/>
          </ac:spMkLst>
        </pc:spChg>
        <pc:spChg chg="add del mod">
          <ac:chgData name="Gilberto Santos Junior" userId="96a7d4d18d04a675" providerId="LiveId" clId="{4676B784-A58A-4D8F-A788-373C5BD59FAF}" dt="2021-02-18T02:21:35.875" v="257" actId="478"/>
          <ac:spMkLst>
            <pc:docMk/>
            <pc:sldMk cId="3367037140" sldId="851"/>
            <ac:spMk id="5" creationId="{4AF47F57-02A7-451C-9120-9351E4415817}"/>
          </ac:spMkLst>
        </pc:spChg>
        <pc:spChg chg="del">
          <ac:chgData name="Gilberto Santos Junior" userId="96a7d4d18d04a675" providerId="LiveId" clId="{4676B784-A58A-4D8F-A788-373C5BD59FAF}" dt="2021-02-18T02:06:52.654" v="78" actId="478"/>
          <ac:spMkLst>
            <pc:docMk/>
            <pc:sldMk cId="3367037140" sldId="851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6:55.328" v="80"/>
          <ac:spMkLst>
            <pc:docMk/>
            <pc:sldMk cId="3367037140" sldId="851"/>
            <ac:spMk id="7" creationId="{596576C5-4F6B-411C-9DD3-8F3E732E4894}"/>
          </ac:spMkLst>
        </pc:spChg>
        <pc:spChg chg="mod">
          <ac:chgData name="Gilberto Santos Junior" userId="96a7d4d18d04a675" providerId="LiveId" clId="{4676B784-A58A-4D8F-A788-373C5BD59FAF}" dt="2021-02-18T02:21:29.197" v="255" actId="6549"/>
          <ac:spMkLst>
            <pc:docMk/>
            <pc:sldMk cId="3367037140" sldId="851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21:32.465" v="256" actId="478"/>
          <ac:spMkLst>
            <pc:docMk/>
            <pc:sldMk cId="3367037140" sldId="851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2:00.169" v="267" actId="478"/>
        <pc:sldMkLst>
          <pc:docMk/>
          <pc:sldMk cId="3186585953" sldId="852"/>
        </pc:sldMkLst>
        <pc:spChg chg="add del mod">
          <ac:chgData name="Gilberto Santos Junior" userId="96a7d4d18d04a675" providerId="LiveId" clId="{4676B784-A58A-4D8F-A788-373C5BD59FAF}" dt="2021-02-18T02:07:00.086" v="82" actId="478"/>
          <ac:spMkLst>
            <pc:docMk/>
            <pc:sldMk cId="3186585953" sldId="852"/>
            <ac:spMk id="3" creationId="{721B9909-1FB5-47CA-A9D7-E04335826692}"/>
          </ac:spMkLst>
        </pc:spChg>
        <pc:spChg chg="add del mod">
          <ac:chgData name="Gilberto Santos Junior" userId="96a7d4d18d04a675" providerId="LiveId" clId="{4676B784-A58A-4D8F-A788-373C5BD59FAF}" dt="2021-02-18T02:22:00.169" v="267" actId="478"/>
          <ac:spMkLst>
            <pc:docMk/>
            <pc:sldMk cId="3186585953" sldId="852"/>
            <ac:spMk id="5" creationId="{CDA6B1A2-239E-4B9B-8FC3-79C56EABB107}"/>
          </ac:spMkLst>
        </pc:spChg>
        <pc:spChg chg="del">
          <ac:chgData name="Gilberto Santos Junior" userId="96a7d4d18d04a675" providerId="LiveId" clId="{4676B784-A58A-4D8F-A788-373C5BD59FAF}" dt="2021-02-18T02:06:58.593" v="81" actId="478"/>
          <ac:spMkLst>
            <pc:docMk/>
            <pc:sldMk cId="3186585953" sldId="852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7:01.507" v="83"/>
          <ac:spMkLst>
            <pc:docMk/>
            <pc:sldMk cId="3186585953" sldId="852"/>
            <ac:spMk id="7" creationId="{3D6EBC69-DF24-43FB-8A75-1F387CF9B8A8}"/>
          </ac:spMkLst>
        </pc:spChg>
        <pc:spChg chg="mod">
          <ac:chgData name="Gilberto Santos Junior" userId="96a7d4d18d04a675" providerId="LiveId" clId="{4676B784-A58A-4D8F-A788-373C5BD59FAF}" dt="2021-02-18T02:21:54.740" v="265" actId="6549"/>
          <ac:spMkLst>
            <pc:docMk/>
            <pc:sldMk cId="3186585953" sldId="852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21:58.148" v="266" actId="478"/>
          <ac:spMkLst>
            <pc:docMk/>
            <pc:sldMk cId="3186585953" sldId="852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2:26.900" v="277" actId="478"/>
        <pc:sldMkLst>
          <pc:docMk/>
          <pc:sldMk cId="2071087565" sldId="853"/>
        </pc:sldMkLst>
        <pc:spChg chg="add del mod">
          <ac:chgData name="Gilberto Santos Junior" userId="96a7d4d18d04a675" providerId="LiveId" clId="{4676B784-A58A-4D8F-A788-373C5BD59FAF}" dt="2021-02-18T02:07:09.214" v="85" actId="478"/>
          <ac:spMkLst>
            <pc:docMk/>
            <pc:sldMk cId="2071087565" sldId="853"/>
            <ac:spMk id="3" creationId="{E6FAA91B-2046-43F6-BCAB-4714FFE7123B}"/>
          </ac:spMkLst>
        </pc:spChg>
        <pc:spChg chg="add del mod">
          <ac:chgData name="Gilberto Santos Junior" userId="96a7d4d18d04a675" providerId="LiveId" clId="{4676B784-A58A-4D8F-A788-373C5BD59FAF}" dt="2021-02-18T02:22:26.900" v="277" actId="478"/>
          <ac:spMkLst>
            <pc:docMk/>
            <pc:sldMk cId="2071087565" sldId="853"/>
            <ac:spMk id="5" creationId="{B880F974-F0FF-4C04-9DA6-AED37EF2E3FE}"/>
          </ac:spMkLst>
        </pc:spChg>
        <pc:spChg chg="del">
          <ac:chgData name="Gilberto Santos Junior" userId="96a7d4d18d04a675" providerId="LiveId" clId="{4676B784-A58A-4D8F-A788-373C5BD59FAF}" dt="2021-02-18T02:07:05.958" v="84" actId="478"/>
          <ac:spMkLst>
            <pc:docMk/>
            <pc:sldMk cId="2071087565" sldId="853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7:10.774" v="86"/>
          <ac:spMkLst>
            <pc:docMk/>
            <pc:sldMk cId="2071087565" sldId="853"/>
            <ac:spMk id="7" creationId="{5B3E8F72-F1AA-451F-8AF4-477708DE1A05}"/>
          </ac:spMkLst>
        </pc:spChg>
        <pc:spChg chg="mod">
          <ac:chgData name="Gilberto Santos Junior" userId="96a7d4d18d04a675" providerId="LiveId" clId="{4676B784-A58A-4D8F-A788-373C5BD59FAF}" dt="2021-02-18T02:22:22.095" v="275" actId="6549"/>
          <ac:spMkLst>
            <pc:docMk/>
            <pc:sldMk cId="2071087565" sldId="853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22:24.914" v="276" actId="478"/>
          <ac:spMkLst>
            <pc:docMk/>
            <pc:sldMk cId="2071087565" sldId="853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4:03:08.380" v="1977" actId="478"/>
        <pc:sldMkLst>
          <pc:docMk/>
          <pc:sldMk cId="4206794882" sldId="854"/>
        </pc:sldMkLst>
        <pc:spChg chg="add del mod">
          <ac:chgData name="Gilberto Santos Junior" userId="96a7d4d18d04a675" providerId="LiveId" clId="{4676B784-A58A-4D8F-A788-373C5BD59FAF}" dt="2021-02-18T02:07:16.024" v="88" actId="478"/>
          <ac:spMkLst>
            <pc:docMk/>
            <pc:sldMk cId="4206794882" sldId="854"/>
            <ac:spMk id="3" creationId="{CC1A4815-641B-4809-BAAF-E76BFC3DE8BF}"/>
          </ac:spMkLst>
        </pc:spChg>
        <pc:spChg chg="add del mod">
          <ac:chgData name="Gilberto Santos Junior" userId="96a7d4d18d04a675" providerId="LiveId" clId="{4676B784-A58A-4D8F-A788-373C5BD59FAF}" dt="2021-02-18T04:03:08.380" v="1977" actId="478"/>
          <ac:spMkLst>
            <pc:docMk/>
            <pc:sldMk cId="4206794882" sldId="854"/>
            <ac:spMk id="5" creationId="{507A9129-246A-4A0D-8CFC-BF0FC48D2E28}"/>
          </ac:spMkLst>
        </pc:spChg>
        <pc:spChg chg="del">
          <ac:chgData name="Gilberto Santos Junior" userId="96a7d4d18d04a675" providerId="LiveId" clId="{4676B784-A58A-4D8F-A788-373C5BD59FAF}" dt="2021-02-18T02:07:14.633" v="87" actId="478"/>
          <ac:spMkLst>
            <pc:docMk/>
            <pc:sldMk cId="4206794882" sldId="854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7:17.624" v="89"/>
          <ac:spMkLst>
            <pc:docMk/>
            <pc:sldMk cId="4206794882" sldId="854"/>
            <ac:spMk id="7" creationId="{5C0A58F7-88E3-441A-96DD-09D510AEAE38}"/>
          </ac:spMkLst>
        </pc:spChg>
        <pc:spChg chg="mod">
          <ac:chgData name="Gilberto Santos Junior" userId="96a7d4d18d04a675" providerId="LiveId" clId="{4676B784-A58A-4D8F-A788-373C5BD59FAF}" dt="2021-02-18T04:03:02.873" v="1975" actId="6549"/>
          <ac:spMkLst>
            <pc:docMk/>
            <pc:sldMk cId="4206794882" sldId="854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4:03:06.019" v="1976" actId="478"/>
          <ac:spMkLst>
            <pc:docMk/>
            <pc:sldMk cId="4206794882" sldId="854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3:13.485" v="287" actId="6549"/>
        <pc:sldMkLst>
          <pc:docMk/>
          <pc:sldMk cId="579416452" sldId="855"/>
        </pc:sldMkLst>
        <pc:spChg chg="add del mod">
          <ac:chgData name="Gilberto Santos Junior" userId="96a7d4d18d04a675" providerId="LiveId" clId="{4676B784-A58A-4D8F-A788-373C5BD59FAF}" dt="2021-02-18T02:07:22.534" v="91" actId="478"/>
          <ac:spMkLst>
            <pc:docMk/>
            <pc:sldMk cId="579416452" sldId="855"/>
            <ac:spMk id="3" creationId="{ABC6A25D-EB0A-43E4-99D8-703D41CA304C}"/>
          </ac:spMkLst>
        </pc:spChg>
        <pc:spChg chg="add del mod">
          <ac:chgData name="Gilberto Santos Junior" userId="96a7d4d18d04a675" providerId="LiveId" clId="{4676B784-A58A-4D8F-A788-373C5BD59FAF}" dt="2021-02-18T02:23:12.395" v="286" actId="478"/>
          <ac:spMkLst>
            <pc:docMk/>
            <pc:sldMk cId="579416452" sldId="855"/>
            <ac:spMk id="5" creationId="{F7980F82-FEE8-477B-B55A-77FB5A5441D4}"/>
          </ac:spMkLst>
        </pc:spChg>
        <pc:spChg chg="del">
          <ac:chgData name="Gilberto Santos Junior" userId="96a7d4d18d04a675" providerId="LiveId" clId="{4676B784-A58A-4D8F-A788-373C5BD59FAF}" dt="2021-02-18T02:07:20.944" v="90" actId="478"/>
          <ac:spMkLst>
            <pc:docMk/>
            <pc:sldMk cId="579416452" sldId="855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7:24.063" v="92"/>
          <ac:spMkLst>
            <pc:docMk/>
            <pc:sldMk cId="579416452" sldId="855"/>
            <ac:spMk id="7" creationId="{ED84DD7F-6154-420E-B292-D9B097F4F8B0}"/>
          </ac:spMkLst>
        </pc:spChg>
        <pc:spChg chg="mod">
          <ac:chgData name="Gilberto Santos Junior" userId="96a7d4d18d04a675" providerId="LiveId" clId="{4676B784-A58A-4D8F-A788-373C5BD59FAF}" dt="2021-02-18T02:23:13.485" v="287" actId="6549"/>
          <ac:spMkLst>
            <pc:docMk/>
            <pc:sldMk cId="579416452" sldId="855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23:09.535" v="285" actId="478"/>
          <ac:spMkLst>
            <pc:docMk/>
            <pc:sldMk cId="579416452" sldId="855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30:25.628" v="357"/>
        <pc:sldMkLst>
          <pc:docMk/>
          <pc:sldMk cId="137456923" sldId="856"/>
        </pc:sldMkLst>
        <pc:spChg chg="mod">
          <ac:chgData name="Gilberto Santos Junior" userId="96a7d4d18d04a675" providerId="LiveId" clId="{4676B784-A58A-4D8F-A788-373C5BD59FAF}" dt="2021-02-18T02:29:45.406" v="350" actId="14100"/>
          <ac:spMkLst>
            <pc:docMk/>
            <pc:sldMk cId="137456923" sldId="856"/>
            <ac:spMk id="9" creationId="{00000000-0000-0000-0000-000000000000}"/>
          </ac:spMkLst>
        </pc:spChg>
        <pc:graphicFrameChg chg="del mod modGraphic">
          <ac:chgData name="Gilberto Santos Junior" userId="96a7d4d18d04a675" providerId="LiveId" clId="{4676B784-A58A-4D8F-A788-373C5BD59FAF}" dt="2021-02-18T02:30:23.486" v="356" actId="478"/>
          <ac:graphicFrameMkLst>
            <pc:docMk/>
            <pc:sldMk cId="137456923" sldId="856"/>
            <ac:graphicFrameMk id="4" creationId="{00000000-0000-0000-0000-000000000000}"/>
          </ac:graphicFrameMkLst>
        </pc:graphicFrameChg>
        <pc:graphicFrameChg chg="add mod">
          <ac:chgData name="Gilberto Santos Junior" userId="96a7d4d18d04a675" providerId="LiveId" clId="{4676B784-A58A-4D8F-A788-373C5BD59FAF}" dt="2021-02-18T02:30:25.628" v="357"/>
          <ac:graphicFrameMkLst>
            <pc:docMk/>
            <pc:sldMk cId="137456923" sldId="856"/>
            <ac:graphicFrameMk id="5" creationId="{B6B755A2-2D74-441E-B753-2FF161701ACD}"/>
          </ac:graphicFrameMkLst>
        </pc:graphicFrameChg>
      </pc:sldChg>
      <pc:sldChg chg="addSp delSp modSp mod">
        <pc:chgData name="Gilberto Santos Junior" userId="96a7d4d18d04a675" providerId="LiveId" clId="{4676B784-A58A-4D8F-A788-373C5BD59FAF}" dt="2021-02-24T20:37:54.293" v="2190" actId="6549"/>
        <pc:sldMkLst>
          <pc:docMk/>
          <pc:sldMk cId="1294087111" sldId="858"/>
        </pc:sldMkLst>
        <pc:spChg chg="add del mod">
          <ac:chgData name="Gilberto Santos Junior" userId="96a7d4d18d04a675" providerId="LiveId" clId="{4676B784-A58A-4D8F-A788-373C5BD59FAF}" dt="2021-02-18T03:43:29.363" v="1614" actId="478"/>
          <ac:spMkLst>
            <pc:docMk/>
            <pc:sldMk cId="1294087111" sldId="858"/>
            <ac:spMk id="3" creationId="{DDCB56F3-C98D-41FD-AEFA-0B8F062B74C4}"/>
          </ac:spMkLst>
        </pc:spChg>
        <pc:spChg chg="mod">
          <ac:chgData name="Gilberto Santos Junior" userId="96a7d4d18d04a675" providerId="LiveId" clId="{4676B784-A58A-4D8F-A788-373C5BD59FAF}" dt="2021-02-24T20:37:54.293" v="2190" actId="6549"/>
          <ac:spMkLst>
            <pc:docMk/>
            <pc:sldMk cId="1294087111" sldId="858"/>
            <ac:spMk id="6" creationId="{00000000-0000-0000-0000-000000000000}"/>
          </ac:spMkLst>
        </pc:spChg>
        <pc:spChg chg="add del mod">
          <ac:chgData name="Gilberto Santos Junior" userId="96a7d4d18d04a675" providerId="LiveId" clId="{4676B784-A58A-4D8F-A788-373C5BD59FAF}" dt="2021-02-18T03:43:36.762" v="1617"/>
          <ac:spMkLst>
            <pc:docMk/>
            <pc:sldMk cId="1294087111" sldId="858"/>
            <ac:spMk id="9" creationId="{F248DA85-86E5-4B4C-9037-FDE4729857CD}"/>
          </ac:spMkLst>
        </pc:spChg>
        <pc:spChg chg="del">
          <ac:chgData name="Gilberto Santos Junior" userId="96a7d4d18d04a675" providerId="LiveId" clId="{4676B784-A58A-4D8F-A788-373C5BD59FAF}" dt="2021-02-18T03:43:23.958" v="1612" actId="478"/>
          <ac:spMkLst>
            <pc:docMk/>
            <pc:sldMk cId="1294087111" sldId="858"/>
            <ac:spMk id="10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3:43:21.997" v="1611" actId="478"/>
          <ac:spMkLst>
            <pc:docMk/>
            <pc:sldMk cId="1294087111" sldId="858"/>
            <ac:spMk id="11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3:43:26.007" v="1613" actId="478"/>
          <ac:spMkLst>
            <pc:docMk/>
            <pc:sldMk cId="1294087111" sldId="858"/>
            <ac:spMk id="12" creationId="{00000000-0000-0000-0000-000000000000}"/>
          </ac:spMkLst>
        </pc:spChg>
        <pc:spChg chg="add del mod">
          <ac:chgData name="Gilberto Santos Junior" userId="96a7d4d18d04a675" providerId="LiveId" clId="{4676B784-A58A-4D8F-A788-373C5BD59FAF}" dt="2021-02-18T03:43:36.762" v="1617"/>
          <ac:spMkLst>
            <pc:docMk/>
            <pc:sldMk cId="1294087111" sldId="858"/>
            <ac:spMk id="13" creationId="{B45CDE28-6AA3-4DEC-AA66-5AF9C67FFFB0}"/>
          </ac:spMkLst>
        </pc:spChg>
        <pc:spChg chg="add del mod">
          <ac:chgData name="Gilberto Santos Junior" userId="96a7d4d18d04a675" providerId="LiveId" clId="{4676B784-A58A-4D8F-A788-373C5BD59FAF}" dt="2021-02-18T03:44:17.378" v="1652" actId="1076"/>
          <ac:spMkLst>
            <pc:docMk/>
            <pc:sldMk cId="1294087111" sldId="858"/>
            <ac:spMk id="14" creationId="{7ECC4F18-3A38-448A-BFA3-5E7724D2DD63}"/>
          </ac:spMkLst>
        </pc:spChg>
      </pc:sldChg>
      <pc:sldChg chg="addSp delSp modSp mod">
        <pc:chgData name="Gilberto Santos Junior" userId="96a7d4d18d04a675" providerId="LiveId" clId="{4676B784-A58A-4D8F-A788-373C5BD59FAF}" dt="2021-03-08T00:31:20.677" v="4478" actId="207"/>
        <pc:sldMkLst>
          <pc:docMk/>
          <pc:sldMk cId="589843935" sldId="859"/>
        </pc:sldMkLst>
        <pc:spChg chg="add del mod">
          <ac:chgData name="Gilberto Santos Junior" userId="96a7d4d18d04a675" providerId="LiveId" clId="{4676B784-A58A-4D8F-A788-373C5BD59FAF}" dt="2021-02-18T02:35:48.496" v="471" actId="478"/>
          <ac:spMkLst>
            <pc:docMk/>
            <pc:sldMk cId="589843935" sldId="859"/>
            <ac:spMk id="3" creationId="{098C858D-2526-4785-9F71-595F066562C9}"/>
          </ac:spMkLst>
        </pc:spChg>
        <pc:spChg chg="del">
          <ac:chgData name="Gilberto Santos Junior" userId="96a7d4d18d04a675" providerId="LiveId" clId="{4676B784-A58A-4D8F-A788-373C5BD59FAF}" dt="2021-02-18T02:35:44.376" v="470" actId="478"/>
          <ac:spMkLst>
            <pc:docMk/>
            <pc:sldMk cId="589843935" sldId="859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5:51.236" v="472"/>
          <ac:spMkLst>
            <pc:docMk/>
            <pc:sldMk cId="589843935" sldId="859"/>
            <ac:spMk id="7" creationId="{C8353172-9BBF-4B83-ACE5-FA3B0AD3C9D3}"/>
          </ac:spMkLst>
        </pc:spChg>
        <pc:spChg chg="add mod">
          <ac:chgData name="Gilberto Santos Junior" userId="96a7d4d18d04a675" providerId="LiveId" clId="{4676B784-A58A-4D8F-A788-373C5BD59FAF}" dt="2021-03-08T00:31:20.677" v="4478" actId="207"/>
          <ac:spMkLst>
            <pc:docMk/>
            <pc:sldMk cId="589843935" sldId="859"/>
            <ac:spMk id="8" creationId="{44E45D95-5804-462B-B98D-71E129973E0F}"/>
          </ac:spMkLst>
        </pc:spChg>
        <pc:spChg chg="del">
          <ac:chgData name="Gilberto Santos Junior" userId="96a7d4d18d04a675" providerId="LiveId" clId="{4676B784-A58A-4D8F-A788-373C5BD59FAF}" dt="2021-02-18T03:25:41.744" v="1159" actId="478"/>
          <ac:spMkLst>
            <pc:docMk/>
            <pc:sldMk cId="589843935" sldId="859"/>
            <ac:spMk id="11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3-08T00:31:28.417" v="4479" actId="207"/>
        <pc:sldMkLst>
          <pc:docMk/>
          <pc:sldMk cId="695123700" sldId="860"/>
        </pc:sldMkLst>
        <pc:spChg chg="add del mod">
          <ac:chgData name="Gilberto Santos Junior" userId="96a7d4d18d04a675" providerId="LiveId" clId="{4676B784-A58A-4D8F-A788-373C5BD59FAF}" dt="2021-02-18T02:36:03.141" v="474" actId="478"/>
          <ac:spMkLst>
            <pc:docMk/>
            <pc:sldMk cId="695123700" sldId="860"/>
            <ac:spMk id="3" creationId="{17693CDF-8707-4B4B-9EC6-C4385A25CE80}"/>
          </ac:spMkLst>
        </pc:spChg>
        <pc:spChg chg="del">
          <ac:chgData name="Gilberto Santos Junior" userId="96a7d4d18d04a675" providerId="LiveId" clId="{4676B784-A58A-4D8F-A788-373C5BD59FAF}" dt="2021-02-18T02:35:58.921" v="473" actId="478"/>
          <ac:spMkLst>
            <pc:docMk/>
            <pc:sldMk cId="695123700" sldId="860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6:05.503" v="475"/>
          <ac:spMkLst>
            <pc:docMk/>
            <pc:sldMk cId="695123700" sldId="860"/>
            <ac:spMk id="9" creationId="{9911C0FB-3A90-4119-9F82-8B059762C191}"/>
          </ac:spMkLst>
        </pc:spChg>
        <pc:spChg chg="add mod ord">
          <ac:chgData name="Gilberto Santos Junior" userId="96a7d4d18d04a675" providerId="LiveId" clId="{4676B784-A58A-4D8F-A788-373C5BD59FAF}" dt="2021-03-08T00:31:28.417" v="4479" actId="207"/>
          <ac:spMkLst>
            <pc:docMk/>
            <pc:sldMk cId="695123700" sldId="860"/>
            <ac:spMk id="10" creationId="{18703131-FA8B-478C-9852-2A91FF51B666}"/>
          </ac:spMkLst>
        </pc:spChg>
        <pc:spChg chg="del">
          <ac:chgData name="Gilberto Santos Junior" userId="96a7d4d18d04a675" providerId="LiveId" clId="{4676B784-A58A-4D8F-A788-373C5BD59FAF}" dt="2021-02-18T03:26:20.970" v="1178" actId="478"/>
          <ac:spMkLst>
            <pc:docMk/>
            <pc:sldMk cId="695123700" sldId="860"/>
            <ac:spMk id="11" creationId="{00000000-0000-0000-0000-000000000000}"/>
          </ac:spMkLst>
        </pc:spChg>
        <pc:cxnChg chg="mod">
          <ac:chgData name="Gilberto Santos Junior" userId="96a7d4d18d04a675" providerId="LiveId" clId="{4676B784-A58A-4D8F-A788-373C5BD59FAF}" dt="2021-02-18T03:47:13.714" v="1659" actId="1035"/>
          <ac:cxnSpMkLst>
            <pc:docMk/>
            <pc:sldMk cId="695123700" sldId="860"/>
            <ac:cxnSpMk id="5" creationId="{00000000-0000-0000-0000-000000000000}"/>
          </ac:cxnSpMkLst>
        </pc:cxnChg>
        <pc:cxnChg chg="mod">
          <ac:chgData name="Gilberto Santos Junior" userId="96a7d4d18d04a675" providerId="LiveId" clId="{4676B784-A58A-4D8F-A788-373C5BD59FAF}" dt="2021-02-18T03:47:13.714" v="1659" actId="1035"/>
          <ac:cxnSpMkLst>
            <pc:docMk/>
            <pc:sldMk cId="695123700" sldId="860"/>
            <ac:cxnSpMk id="7" creationId="{00000000-0000-0000-0000-000000000000}"/>
          </ac:cxnSpMkLst>
        </pc:cxnChg>
      </pc:sldChg>
      <pc:sldChg chg="addSp delSp modSp mod">
        <pc:chgData name="Gilberto Santos Junior" userId="96a7d4d18d04a675" providerId="LiveId" clId="{4676B784-A58A-4D8F-A788-373C5BD59FAF}" dt="2021-03-08T00:31:35.772" v="4480" actId="207"/>
        <pc:sldMkLst>
          <pc:docMk/>
          <pc:sldMk cId="2371622711" sldId="861"/>
        </pc:sldMkLst>
        <pc:spChg chg="add del mod">
          <ac:chgData name="Gilberto Santos Junior" userId="96a7d4d18d04a675" providerId="LiveId" clId="{4676B784-A58A-4D8F-A788-373C5BD59FAF}" dt="2021-02-18T02:36:22.056" v="477" actId="478"/>
          <ac:spMkLst>
            <pc:docMk/>
            <pc:sldMk cId="2371622711" sldId="861"/>
            <ac:spMk id="3" creationId="{69D2DDCF-9694-4218-A82E-EA6DDC714D0C}"/>
          </ac:spMkLst>
        </pc:spChg>
        <pc:spChg chg="del">
          <ac:chgData name="Gilberto Santos Junior" userId="96a7d4d18d04a675" providerId="LiveId" clId="{4676B784-A58A-4D8F-A788-373C5BD59FAF}" dt="2021-02-18T02:36:19.087" v="476" actId="478"/>
          <ac:spMkLst>
            <pc:docMk/>
            <pc:sldMk cId="2371622711" sldId="861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6:23.791" v="478"/>
          <ac:spMkLst>
            <pc:docMk/>
            <pc:sldMk cId="2371622711" sldId="861"/>
            <ac:spMk id="7" creationId="{96726BAB-0ECA-46D4-92B0-501210DD3396}"/>
          </ac:spMkLst>
        </pc:spChg>
        <pc:spChg chg="add mod">
          <ac:chgData name="Gilberto Santos Junior" userId="96a7d4d18d04a675" providerId="LiveId" clId="{4676B784-A58A-4D8F-A788-373C5BD59FAF}" dt="2021-03-08T00:31:35.772" v="4480" actId="207"/>
          <ac:spMkLst>
            <pc:docMk/>
            <pc:sldMk cId="2371622711" sldId="861"/>
            <ac:spMk id="8" creationId="{2DE69CC7-D65A-413E-88D8-54BA6FD0A972}"/>
          </ac:spMkLst>
        </pc:spChg>
        <pc:spChg chg="del">
          <ac:chgData name="Gilberto Santos Junior" userId="96a7d4d18d04a675" providerId="LiveId" clId="{4676B784-A58A-4D8F-A788-373C5BD59FAF}" dt="2021-02-18T03:30:40.358" v="1262" actId="478"/>
          <ac:spMkLst>
            <pc:docMk/>
            <pc:sldMk cId="2371622711" sldId="861"/>
            <ac:spMk id="11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05:09.549" v="40"/>
        <pc:sldMkLst>
          <pc:docMk/>
          <pc:sldMk cId="2217073139" sldId="862"/>
        </pc:sldMkLst>
        <pc:spChg chg="mod">
          <ac:chgData name="Gilberto Santos Junior" userId="96a7d4d18d04a675" providerId="LiveId" clId="{4676B784-A58A-4D8F-A788-373C5BD59FAF}" dt="2021-02-18T02:04:46.834" v="35" actId="14100"/>
          <ac:spMkLst>
            <pc:docMk/>
            <pc:sldMk cId="2217073139" sldId="862"/>
            <ac:spMk id="4" creationId="{00000000-0000-0000-0000-000000000000}"/>
          </ac:spMkLst>
        </pc:spChg>
        <pc:spChg chg="add del mod">
          <ac:chgData name="Gilberto Santos Junior" userId="96a7d4d18d04a675" providerId="LiveId" clId="{4676B784-A58A-4D8F-A788-373C5BD59FAF}" dt="2021-02-18T02:05:07.844" v="39" actId="478"/>
          <ac:spMkLst>
            <pc:docMk/>
            <pc:sldMk cId="2217073139" sldId="862"/>
            <ac:spMk id="5" creationId="{CA91297A-555F-47ED-878C-F1F5B8CEDEE4}"/>
          </ac:spMkLst>
        </pc:spChg>
        <pc:spChg chg="del">
          <ac:chgData name="Gilberto Santos Junior" userId="96a7d4d18d04a675" providerId="LiveId" clId="{4676B784-A58A-4D8F-A788-373C5BD59FAF}" dt="2021-02-18T02:05:05.524" v="38" actId="478"/>
          <ac:spMkLst>
            <pc:docMk/>
            <pc:sldMk cId="2217073139" sldId="862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5:09.549" v="40"/>
          <ac:spMkLst>
            <pc:docMk/>
            <pc:sldMk cId="2217073139" sldId="862"/>
            <ac:spMk id="10" creationId="{7954D51B-273A-4B87-9EF0-2EBCABEEDF10}"/>
          </ac:spMkLst>
        </pc:spChg>
        <pc:graphicFrameChg chg="del">
          <ac:chgData name="Gilberto Santos Junior" userId="96a7d4d18d04a675" providerId="LiveId" clId="{4676B784-A58A-4D8F-A788-373C5BD59FAF}" dt="2021-02-18T02:04:49.189" v="36" actId="478"/>
          <ac:graphicFrameMkLst>
            <pc:docMk/>
            <pc:sldMk cId="2217073139" sldId="862"/>
            <ac:graphicFrameMk id="3" creationId="{00000000-0000-0000-0000-000000000000}"/>
          </ac:graphicFrameMkLst>
        </pc:graphicFrameChg>
        <pc:graphicFrameChg chg="add mod">
          <ac:chgData name="Gilberto Santos Junior" userId="96a7d4d18d04a675" providerId="LiveId" clId="{4676B784-A58A-4D8F-A788-373C5BD59FAF}" dt="2021-02-18T02:04:55.274" v="37"/>
          <ac:graphicFrameMkLst>
            <pc:docMk/>
            <pc:sldMk cId="2217073139" sldId="862"/>
            <ac:graphicFrameMk id="9" creationId="{267CF4FD-CDD3-4117-B84E-A96C09B2ECD6}"/>
          </ac:graphicFrameMkLst>
        </pc:graphicFrameChg>
      </pc:sldChg>
      <pc:sldChg chg="addSp delSp modSp mod">
        <pc:chgData name="Gilberto Santos Junior" userId="96a7d4d18d04a675" providerId="LiveId" clId="{4676B784-A58A-4D8F-A788-373C5BD59FAF}" dt="2021-02-18T03:14:36.401" v="1079" actId="478"/>
        <pc:sldMkLst>
          <pc:docMk/>
          <pc:sldMk cId="410766627" sldId="863"/>
        </pc:sldMkLst>
        <pc:spChg chg="add del mod">
          <ac:chgData name="Gilberto Santos Junior" userId="96a7d4d18d04a675" providerId="LiveId" clId="{4676B784-A58A-4D8F-A788-373C5BD59FAF}" dt="2021-02-18T02:33:46.216" v="445" actId="478"/>
          <ac:spMkLst>
            <pc:docMk/>
            <pc:sldMk cId="410766627" sldId="863"/>
            <ac:spMk id="3" creationId="{491EAAD2-8922-4A6F-88FD-06633433013C}"/>
          </ac:spMkLst>
        </pc:spChg>
        <pc:spChg chg="del">
          <ac:chgData name="Gilberto Santos Junior" userId="96a7d4d18d04a675" providerId="LiveId" clId="{4676B784-A58A-4D8F-A788-373C5BD59FAF}" dt="2021-02-18T02:33:41.585" v="444" actId="478"/>
          <ac:spMkLst>
            <pc:docMk/>
            <pc:sldMk cId="410766627" sldId="863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3:48.515" v="446"/>
          <ac:spMkLst>
            <pc:docMk/>
            <pc:sldMk cId="410766627" sldId="863"/>
            <ac:spMk id="7" creationId="{2FA92C8E-6A5F-424A-9459-733548315ADB}"/>
          </ac:spMkLst>
        </pc:spChg>
        <pc:spChg chg="add mod">
          <ac:chgData name="Gilberto Santos Junior" userId="96a7d4d18d04a675" providerId="LiveId" clId="{4676B784-A58A-4D8F-A788-373C5BD59FAF}" dt="2021-02-18T03:14:30.741" v="1078"/>
          <ac:spMkLst>
            <pc:docMk/>
            <pc:sldMk cId="410766627" sldId="863"/>
            <ac:spMk id="8" creationId="{D39ACEF5-0236-4CE8-9921-3E3E2AC945F4}"/>
          </ac:spMkLst>
        </pc:spChg>
        <pc:spChg chg="del">
          <ac:chgData name="Gilberto Santos Junior" userId="96a7d4d18d04a675" providerId="LiveId" clId="{4676B784-A58A-4D8F-A788-373C5BD59FAF}" dt="2021-02-18T03:14:36.401" v="1079" actId="478"/>
          <ac:spMkLst>
            <pc:docMk/>
            <pc:sldMk cId="410766627" sldId="863"/>
            <ac:spMk id="11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3:18:48.099" v="1093" actId="478"/>
        <pc:sldMkLst>
          <pc:docMk/>
          <pc:sldMk cId="589080589" sldId="864"/>
        </pc:sldMkLst>
        <pc:spChg chg="add del mod">
          <ac:chgData name="Gilberto Santos Junior" userId="96a7d4d18d04a675" providerId="LiveId" clId="{4676B784-A58A-4D8F-A788-373C5BD59FAF}" dt="2021-02-18T02:34:08.961" v="451" actId="478"/>
          <ac:spMkLst>
            <pc:docMk/>
            <pc:sldMk cId="589080589" sldId="864"/>
            <ac:spMk id="3" creationId="{C52C3AD3-9CF9-411D-A784-CD3C570984A3}"/>
          </ac:spMkLst>
        </pc:spChg>
        <pc:spChg chg="del">
          <ac:chgData name="Gilberto Santos Junior" userId="96a7d4d18d04a675" providerId="LiveId" clId="{4676B784-A58A-4D8F-A788-373C5BD59FAF}" dt="2021-02-18T02:34:06.430" v="450" actId="478"/>
          <ac:spMkLst>
            <pc:docMk/>
            <pc:sldMk cId="589080589" sldId="864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4:11.181" v="452"/>
          <ac:spMkLst>
            <pc:docMk/>
            <pc:sldMk cId="589080589" sldId="864"/>
            <ac:spMk id="7" creationId="{0B0A68C7-6107-4E01-8675-43D12E26F858}"/>
          </ac:spMkLst>
        </pc:spChg>
        <pc:spChg chg="add mod">
          <ac:chgData name="Gilberto Santos Junior" userId="96a7d4d18d04a675" providerId="LiveId" clId="{4676B784-A58A-4D8F-A788-373C5BD59FAF}" dt="2021-02-18T03:18:44.924" v="1092"/>
          <ac:spMkLst>
            <pc:docMk/>
            <pc:sldMk cId="589080589" sldId="864"/>
            <ac:spMk id="8" creationId="{FE77EF2E-6B68-4831-BEB8-3B60D89B7E5D}"/>
          </ac:spMkLst>
        </pc:spChg>
        <pc:spChg chg="del">
          <ac:chgData name="Gilberto Santos Junior" userId="96a7d4d18d04a675" providerId="LiveId" clId="{4676B784-A58A-4D8F-A788-373C5BD59FAF}" dt="2021-02-18T03:18:48.099" v="1093" actId="478"/>
          <ac:spMkLst>
            <pc:docMk/>
            <pc:sldMk cId="589080589" sldId="864"/>
            <ac:spMk id="11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3:15:18.216" v="1086"/>
        <pc:sldMkLst>
          <pc:docMk/>
          <pc:sldMk cId="980923046" sldId="865"/>
        </pc:sldMkLst>
        <pc:spChg chg="add del mod">
          <ac:chgData name="Gilberto Santos Junior" userId="96a7d4d18d04a675" providerId="LiveId" clId="{4676B784-A58A-4D8F-A788-373C5BD59FAF}" dt="2021-02-18T02:33:58.054" v="448" actId="478"/>
          <ac:spMkLst>
            <pc:docMk/>
            <pc:sldMk cId="980923046" sldId="865"/>
            <ac:spMk id="3" creationId="{4B77D01C-0F1E-4D57-9A41-799E5EF162B5}"/>
          </ac:spMkLst>
        </pc:spChg>
        <pc:spChg chg="del">
          <ac:chgData name="Gilberto Santos Junior" userId="96a7d4d18d04a675" providerId="LiveId" clId="{4676B784-A58A-4D8F-A788-373C5BD59FAF}" dt="2021-02-18T02:33:55.136" v="447" actId="478"/>
          <ac:spMkLst>
            <pc:docMk/>
            <pc:sldMk cId="980923046" sldId="865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34:00.376" v="449"/>
          <ac:spMkLst>
            <pc:docMk/>
            <pc:sldMk cId="980923046" sldId="865"/>
            <ac:spMk id="7" creationId="{A8439FD5-C1D6-4366-A98F-1A2AADB0C919}"/>
          </ac:spMkLst>
        </pc:spChg>
        <pc:spChg chg="add mod">
          <ac:chgData name="Gilberto Santos Junior" userId="96a7d4d18d04a675" providerId="LiveId" clId="{4676B784-A58A-4D8F-A788-373C5BD59FAF}" dt="2021-02-18T03:15:18.216" v="1086"/>
          <ac:spMkLst>
            <pc:docMk/>
            <pc:sldMk cId="980923046" sldId="865"/>
            <ac:spMk id="8" creationId="{262888F1-A93D-4632-B734-8AAE8F367193}"/>
          </ac:spMkLst>
        </pc:spChg>
        <pc:spChg chg="del">
          <ac:chgData name="Gilberto Santos Junior" userId="96a7d4d18d04a675" providerId="LiveId" clId="{4676B784-A58A-4D8F-A788-373C5BD59FAF}" dt="2021-02-18T03:15:01.936" v="1081" actId="478"/>
          <ac:spMkLst>
            <pc:docMk/>
            <pc:sldMk cId="980923046" sldId="865"/>
            <ac:spMk id="11" creationId="{00000000-0000-0000-0000-000000000000}"/>
          </ac:spMkLst>
        </pc:spChg>
      </pc:sldChg>
      <pc:sldChg chg="del">
        <pc:chgData name="Gilberto Santos Junior" userId="96a7d4d18d04a675" providerId="LiveId" clId="{4676B784-A58A-4D8F-A788-373C5BD59FAF}" dt="2021-02-18T03:56:44.021" v="1954" actId="2696"/>
        <pc:sldMkLst>
          <pc:docMk/>
          <pc:sldMk cId="1756382707" sldId="866"/>
        </pc:sldMkLst>
      </pc:sldChg>
      <pc:sldChg chg="addSp delSp modSp mod">
        <pc:chgData name="Gilberto Santos Junior" userId="96a7d4d18d04a675" providerId="LiveId" clId="{4676B784-A58A-4D8F-A788-373C5BD59FAF}" dt="2021-02-18T02:14:10.794" v="168" actId="478"/>
        <pc:sldMkLst>
          <pc:docMk/>
          <pc:sldMk cId="3977400718" sldId="867"/>
        </pc:sldMkLst>
        <pc:spChg chg="add del mod">
          <ac:chgData name="Gilberto Santos Junior" userId="96a7d4d18d04a675" providerId="LiveId" clId="{4676B784-A58A-4D8F-A788-373C5BD59FAF}" dt="2021-02-18T02:05:44.609" v="51" actId="478"/>
          <ac:spMkLst>
            <pc:docMk/>
            <pc:sldMk cId="3977400718" sldId="867"/>
            <ac:spMk id="3" creationId="{42D880CB-456E-446D-9DE8-3B439ECE82F1}"/>
          </ac:spMkLst>
        </pc:spChg>
        <pc:spChg chg="add del mod">
          <ac:chgData name="Gilberto Santos Junior" userId="96a7d4d18d04a675" providerId="LiveId" clId="{4676B784-A58A-4D8F-A788-373C5BD59FAF}" dt="2021-02-18T02:14:10.794" v="168" actId="478"/>
          <ac:spMkLst>
            <pc:docMk/>
            <pc:sldMk cId="3977400718" sldId="867"/>
            <ac:spMk id="5" creationId="{C1104064-6A25-4128-9604-609C22766F58}"/>
          </ac:spMkLst>
        </pc:spChg>
        <pc:spChg chg="del">
          <ac:chgData name="Gilberto Santos Junior" userId="96a7d4d18d04a675" providerId="LiveId" clId="{4676B784-A58A-4D8F-A788-373C5BD59FAF}" dt="2021-02-18T02:05:42.995" v="50" actId="478"/>
          <ac:spMkLst>
            <pc:docMk/>
            <pc:sldMk cId="3977400718" sldId="867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5:46.227" v="52"/>
          <ac:spMkLst>
            <pc:docMk/>
            <pc:sldMk cId="3977400718" sldId="867"/>
            <ac:spMk id="7" creationId="{B0ED2AA5-15A3-4657-92AD-242649D78B91}"/>
          </ac:spMkLst>
        </pc:spChg>
        <pc:spChg chg="mod">
          <ac:chgData name="Gilberto Santos Junior" userId="96a7d4d18d04a675" providerId="LiveId" clId="{4676B784-A58A-4D8F-A788-373C5BD59FAF}" dt="2021-02-18T02:14:00.114" v="166" actId="6549"/>
          <ac:spMkLst>
            <pc:docMk/>
            <pc:sldMk cId="3977400718" sldId="867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14:04.454" v="167" actId="478"/>
          <ac:spMkLst>
            <pc:docMk/>
            <pc:sldMk cId="3977400718" sldId="867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1:13.355" v="247" actId="478"/>
        <pc:sldMkLst>
          <pc:docMk/>
          <pc:sldMk cId="2380123982" sldId="868"/>
        </pc:sldMkLst>
        <pc:spChg chg="add del mod">
          <ac:chgData name="Gilberto Santos Junior" userId="96a7d4d18d04a675" providerId="LiveId" clId="{4676B784-A58A-4D8F-A788-373C5BD59FAF}" dt="2021-02-18T02:06:47.004" v="76" actId="478"/>
          <ac:spMkLst>
            <pc:docMk/>
            <pc:sldMk cId="2380123982" sldId="868"/>
            <ac:spMk id="3" creationId="{1B89DE18-2001-4A49-9A2D-84C5630FD13C}"/>
          </ac:spMkLst>
        </pc:spChg>
        <pc:spChg chg="add del mod">
          <ac:chgData name="Gilberto Santos Junior" userId="96a7d4d18d04a675" providerId="LiveId" clId="{4676B784-A58A-4D8F-A788-373C5BD59FAF}" dt="2021-02-18T02:21:13.355" v="247" actId="478"/>
          <ac:spMkLst>
            <pc:docMk/>
            <pc:sldMk cId="2380123982" sldId="868"/>
            <ac:spMk id="5" creationId="{D07CAE6E-812F-48FF-84ED-0DC09BAFFFEC}"/>
          </ac:spMkLst>
        </pc:spChg>
        <pc:spChg chg="del">
          <ac:chgData name="Gilberto Santos Junior" userId="96a7d4d18d04a675" providerId="LiveId" clId="{4676B784-A58A-4D8F-A788-373C5BD59FAF}" dt="2021-02-18T02:06:45.164" v="75" actId="478"/>
          <ac:spMkLst>
            <pc:docMk/>
            <pc:sldMk cId="2380123982" sldId="868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6:48.593" v="77"/>
          <ac:spMkLst>
            <pc:docMk/>
            <pc:sldMk cId="2380123982" sldId="868"/>
            <ac:spMk id="7" creationId="{DBCE1603-8A5B-4BD4-94F3-CB5318FCD9AE}"/>
          </ac:spMkLst>
        </pc:spChg>
        <pc:spChg chg="mod">
          <ac:chgData name="Gilberto Santos Junior" userId="96a7d4d18d04a675" providerId="LiveId" clId="{4676B784-A58A-4D8F-A788-373C5BD59FAF}" dt="2021-02-18T02:21:07.567" v="245" actId="6549"/>
          <ac:spMkLst>
            <pc:docMk/>
            <pc:sldMk cId="2380123982" sldId="868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2:21:11.280" v="246" actId="478"/>
          <ac:spMkLst>
            <pc:docMk/>
            <pc:sldMk cId="2380123982" sldId="868"/>
            <ac:spMk id="9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3:59.995" v="291" actId="14100"/>
        <pc:sldMkLst>
          <pc:docMk/>
          <pc:sldMk cId="2193926085" sldId="869"/>
        </pc:sldMkLst>
        <pc:spChg chg="add del mod">
          <ac:chgData name="Gilberto Santos Junior" userId="96a7d4d18d04a675" providerId="LiveId" clId="{4676B784-A58A-4D8F-A788-373C5BD59FAF}" dt="2021-02-18T02:07:37.553" v="97" actId="478"/>
          <ac:spMkLst>
            <pc:docMk/>
            <pc:sldMk cId="2193926085" sldId="869"/>
            <ac:spMk id="3" creationId="{63CF4AA2-1D4B-4C76-A2A3-479E064B2882}"/>
          </ac:spMkLst>
        </pc:spChg>
        <pc:spChg chg="del">
          <ac:chgData name="Gilberto Santos Junior" userId="96a7d4d18d04a675" providerId="LiveId" clId="{4676B784-A58A-4D8F-A788-373C5BD59FAF}" dt="2021-02-18T02:07:36.046" v="96" actId="478"/>
          <ac:spMkLst>
            <pc:docMk/>
            <pc:sldMk cId="2193926085" sldId="869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7:39.024" v="98"/>
          <ac:spMkLst>
            <pc:docMk/>
            <pc:sldMk cId="2193926085" sldId="869"/>
            <ac:spMk id="7" creationId="{9AA823AD-6719-411E-A715-A67C19BE0FAF}"/>
          </ac:spMkLst>
        </pc:spChg>
        <pc:spChg chg="mod">
          <ac:chgData name="Gilberto Santos Junior" userId="96a7d4d18d04a675" providerId="LiveId" clId="{4676B784-A58A-4D8F-A788-373C5BD59FAF}" dt="2021-02-18T02:23:59.995" v="291" actId="14100"/>
          <ac:spMkLst>
            <pc:docMk/>
            <pc:sldMk cId="2193926085" sldId="869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4:42.996" v="293" actId="14100"/>
        <pc:sldMkLst>
          <pc:docMk/>
          <pc:sldMk cId="3819560528" sldId="870"/>
        </pc:sldMkLst>
        <pc:spChg chg="add del mod">
          <ac:chgData name="Gilberto Santos Junior" userId="96a7d4d18d04a675" providerId="LiveId" clId="{4676B784-A58A-4D8F-A788-373C5BD59FAF}" dt="2021-02-18T02:07:47.874" v="100" actId="478"/>
          <ac:spMkLst>
            <pc:docMk/>
            <pc:sldMk cId="3819560528" sldId="870"/>
            <ac:spMk id="3" creationId="{D79EE197-6CA6-48B9-B73E-079951C222EA}"/>
          </ac:spMkLst>
        </pc:spChg>
        <pc:spChg chg="del">
          <ac:chgData name="Gilberto Santos Junior" userId="96a7d4d18d04a675" providerId="LiveId" clId="{4676B784-A58A-4D8F-A788-373C5BD59FAF}" dt="2021-02-18T02:07:44.345" v="99" actId="478"/>
          <ac:spMkLst>
            <pc:docMk/>
            <pc:sldMk cId="3819560528" sldId="870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7:49.631" v="101"/>
          <ac:spMkLst>
            <pc:docMk/>
            <pc:sldMk cId="3819560528" sldId="870"/>
            <ac:spMk id="7" creationId="{B19ACAC5-1D96-4F85-9E89-99EE253E9A56}"/>
          </ac:spMkLst>
        </pc:spChg>
        <pc:spChg chg="mod">
          <ac:chgData name="Gilberto Santos Junior" userId="96a7d4d18d04a675" providerId="LiveId" clId="{4676B784-A58A-4D8F-A788-373C5BD59FAF}" dt="2021-02-18T02:24:42.996" v="293" actId="14100"/>
          <ac:spMkLst>
            <pc:docMk/>
            <pc:sldMk cId="3819560528" sldId="87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5:46.236" v="301" actId="20577"/>
        <pc:sldMkLst>
          <pc:docMk/>
          <pc:sldMk cId="3414524176" sldId="877"/>
        </pc:sldMkLst>
        <pc:spChg chg="add del mod">
          <ac:chgData name="Gilberto Santos Junior" userId="96a7d4d18d04a675" providerId="LiveId" clId="{4676B784-A58A-4D8F-A788-373C5BD59FAF}" dt="2021-02-18T02:08:19.551" v="106" actId="478"/>
          <ac:spMkLst>
            <pc:docMk/>
            <pc:sldMk cId="3414524176" sldId="877"/>
            <ac:spMk id="3" creationId="{16F43BF1-F349-4DD8-BCD6-A01EF5910DF8}"/>
          </ac:spMkLst>
        </pc:spChg>
        <pc:spChg chg="del">
          <ac:chgData name="Gilberto Santos Junior" userId="96a7d4d18d04a675" providerId="LiveId" clId="{4676B784-A58A-4D8F-A788-373C5BD59FAF}" dt="2021-02-18T02:08:18.031" v="105" actId="478"/>
          <ac:spMkLst>
            <pc:docMk/>
            <pc:sldMk cId="3414524176" sldId="877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8:21.201" v="107"/>
          <ac:spMkLst>
            <pc:docMk/>
            <pc:sldMk cId="3414524176" sldId="877"/>
            <ac:spMk id="7" creationId="{91B91E82-11E8-4D73-A9FC-E668CD735A25}"/>
          </ac:spMkLst>
        </pc:spChg>
        <pc:spChg chg="mod">
          <ac:chgData name="Gilberto Santos Junior" userId="96a7d4d18d04a675" providerId="LiveId" clId="{4676B784-A58A-4D8F-A788-373C5BD59FAF}" dt="2021-02-18T02:25:46.236" v="301" actId="20577"/>
          <ac:spMkLst>
            <pc:docMk/>
            <pc:sldMk cId="3414524176" sldId="877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9:32.138" v="348" actId="6549"/>
        <pc:sldMkLst>
          <pc:docMk/>
          <pc:sldMk cId="1184409896" sldId="878"/>
        </pc:sldMkLst>
        <pc:spChg chg="add del mod">
          <ac:chgData name="Gilberto Santos Junior" userId="96a7d4d18d04a675" providerId="LiveId" clId="{4676B784-A58A-4D8F-A788-373C5BD59FAF}" dt="2021-02-18T02:09:54.114" v="130" actId="478"/>
          <ac:spMkLst>
            <pc:docMk/>
            <pc:sldMk cId="1184409896" sldId="878"/>
            <ac:spMk id="3" creationId="{2A8AD431-FBF9-427E-BC6B-C658E34C8595}"/>
          </ac:spMkLst>
        </pc:spChg>
        <pc:spChg chg="del">
          <ac:chgData name="Gilberto Santos Junior" userId="96a7d4d18d04a675" providerId="LiveId" clId="{4676B784-A58A-4D8F-A788-373C5BD59FAF}" dt="2021-02-18T02:09:51.262" v="129" actId="478"/>
          <ac:spMkLst>
            <pc:docMk/>
            <pc:sldMk cId="1184409896" sldId="878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9:56.293" v="131"/>
          <ac:spMkLst>
            <pc:docMk/>
            <pc:sldMk cId="1184409896" sldId="878"/>
            <ac:spMk id="7" creationId="{A6E05635-F492-46EF-8A34-91C4DDE43B3C}"/>
          </ac:spMkLst>
        </pc:spChg>
        <pc:spChg chg="mod">
          <ac:chgData name="Gilberto Santos Junior" userId="96a7d4d18d04a675" providerId="LiveId" clId="{4676B784-A58A-4D8F-A788-373C5BD59FAF}" dt="2021-02-18T02:29:32.138" v="348" actId="6549"/>
          <ac:spMkLst>
            <pc:docMk/>
            <pc:sldMk cId="1184409896" sldId="878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9:09.466" v="342" actId="6549"/>
        <pc:sldMkLst>
          <pc:docMk/>
          <pc:sldMk cId="2948070218" sldId="879"/>
        </pc:sldMkLst>
        <pc:spChg chg="add del mod">
          <ac:chgData name="Gilberto Santos Junior" userId="96a7d4d18d04a675" providerId="LiveId" clId="{4676B784-A58A-4D8F-A788-373C5BD59FAF}" dt="2021-02-18T02:09:33.402" v="127" actId="478"/>
          <ac:spMkLst>
            <pc:docMk/>
            <pc:sldMk cId="2948070218" sldId="879"/>
            <ac:spMk id="3" creationId="{B6B3C4D1-2025-4003-B411-627436993EF9}"/>
          </ac:spMkLst>
        </pc:spChg>
        <pc:spChg chg="del">
          <ac:chgData name="Gilberto Santos Junior" userId="96a7d4d18d04a675" providerId="LiveId" clId="{4676B784-A58A-4D8F-A788-373C5BD59FAF}" dt="2021-02-18T02:09:30.871" v="126" actId="478"/>
          <ac:spMkLst>
            <pc:docMk/>
            <pc:sldMk cId="2948070218" sldId="879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9:35.401" v="128"/>
          <ac:spMkLst>
            <pc:docMk/>
            <pc:sldMk cId="2948070218" sldId="879"/>
            <ac:spMk id="7" creationId="{4B2B8193-AD79-4F6F-ACA5-61FC8D4012B1}"/>
          </ac:spMkLst>
        </pc:spChg>
        <pc:spChg chg="mod">
          <ac:chgData name="Gilberto Santos Junior" userId="96a7d4d18d04a675" providerId="LiveId" clId="{4676B784-A58A-4D8F-A788-373C5BD59FAF}" dt="2021-02-18T02:29:09.466" v="342" actId="6549"/>
          <ac:spMkLst>
            <pc:docMk/>
            <pc:sldMk cId="2948070218" sldId="879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8:57.896" v="337" actId="6549"/>
        <pc:sldMkLst>
          <pc:docMk/>
          <pc:sldMk cId="3470552731" sldId="880"/>
        </pc:sldMkLst>
        <pc:spChg chg="add del mod">
          <ac:chgData name="Gilberto Santos Junior" userId="96a7d4d18d04a675" providerId="LiveId" clId="{4676B784-A58A-4D8F-A788-373C5BD59FAF}" dt="2021-02-18T02:09:23.791" v="124" actId="478"/>
          <ac:spMkLst>
            <pc:docMk/>
            <pc:sldMk cId="3470552731" sldId="880"/>
            <ac:spMk id="3" creationId="{F402216D-18EB-4C60-8716-995C03756169}"/>
          </ac:spMkLst>
        </pc:spChg>
        <pc:spChg chg="del">
          <ac:chgData name="Gilberto Santos Junior" userId="96a7d4d18d04a675" providerId="LiveId" clId="{4676B784-A58A-4D8F-A788-373C5BD59FAF}" dt="2021-02-18T02:09:22.201" v="123" actId="478"/>
          <ac:spMkLst>
            <pc:docMk/>
            <pc:sldMk cId="3470552731" sldId="880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9:26.452" v="125"/>
          <ac:spMkLst>
            <pc:docMk/>
            <pc:sldMk cId="3470552731" sldId="880"/>
            <ac:spMk id="7" creationId="{A61F15CE-9AE7-40BC-9290-59420AB2C80F}"/>
          </ac:spMkLst>
        </pc:spChg>
        <pc:spChg chg="mod">
          <ac:chgData name="Gilberto Santos Junior" userId="96a7d4d18d04a675" providerId="LiveId" clId="{4676B784-A58A-4D8F-A788-373C5BD59FAF}" dt="2021-02-18T02:28:57.896" v="337" actId="6549"/>
          <ac:spMkLst>
            <pc:docMk/>
            <pc:sldMk cId="3470552731" sldId="880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8:10.656" v="331" actId="6549"/>
        <pc:sldMkLst>
          <pc:docMk/>
          <pc:sldMk cId="1457696936" sldId="881"/>
        </pc:sldMkLst>
        <pc:spChg chg="add del mod">
          <ac:chgData name="Gilberto Santos Junior" userId="96a7d4d18d04a675" providerId="LiveId" clId="{4676B784-A58A-4D8F-A788-373C5BD59FAF}" dt="2021-02-18T02:09:13.182" v="121" actId="478"/>
          <ac:spMkLst>
            <pc:docMk/>
            <pc:sldMk cId="1457696936" sldId="881"/>
            <ac:spMk id="3" creationId="{2F593B25-D083-454A-9766-2117119CBD4A}"/>
          </ac:spMkLst>
        </pc:spChg>
        <pc:spChg chg="del">
          <ac:chgData name="Gilberto Santos Junior" userId="96a7d4d18d04a675" providerId="LiveId" clId="{4676B784-A58A-4D8F-A788-373C5BD59FAF}" dt="2021-02-18T02:09:11.761" v="120" actId="478"/>
          <ac:spMkLst>
            <pc:docMk/>
            <pc:sldMk cId="1457696936" sldId="881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9:15.321" v="122"/>
          <ac:spMkLst>
            <pc:docMk/>
            <pc:sldMk cId="1457696936" sldId="881"/>
            <ac:spMk id="7" creationId="{37372FD4-3F54-4484-83DA-99318BD13693}"/>
          </ac:spMkLst>
        </pc:spChg>
        <pc:spChg chg="mod">
          <ac:chgData name="Gilberto Santos Junior" userId="96a7d4d18d04a675" providerId="LiveId" clId="{4676B784-A58A-4D8F-A788-373C5BD59FAF}" dt="2021-02-18T02:28:10.656" v="331" actId="6549"/>
          <ac:spMkLst>
            <pc:docMk/>
            <pc:sldMk cId="1457696936" sldId="881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7:57.371" v="325" actId="6549"/>
        <pc:sldMkLst>
          <pc:docMk/>
          <pc:sldMk cId="2337399738" sldId="882"/>
        </pc:sldMkLst>
        <pc:spChg chg="add del mod">
          <ac:chgData name="Gilberto Santos Junior" userId="96a7d4d18d04a675" providerId="LiveId" clId="{4676B784-A58A-4D8F-A788-373C5BD59FAF}" dt="2021-02-18T02:09:03.286" v="118" actId="478"/>
          <ac:spMkLst>
            <pc:docMk/>
            <pc:sldMk cId="2337399738" sldId="882"/>
            <ac:spMk id="3" creationId="{DC1B0A71-E2F3-45D3-865F-BF367A1822D8}"/>
          </ac:spMkLst>
        </pc:spChg>
        <pc:spChg chg="del">
          <ac:chgData name="Gilberto Santos Junior" userId="96a7d4d18d04a675" providerId="LiveId" clId="{4676B784-A58A-4D8F-A788-373C5BD59FAF}" dt="2021-02-18T02:09:01.784" v="117" actId="478"/>
          <ac:spMkLst>
            <pc:docMk/>
            <pc:sldMk cId="2337399738" sldId="882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9:06.956" v="119"/>
          <ac:spMkLst>
            <pc:docMk/>
            <pc:sldMk cId="2337399738" sldId="882"/>
            <ac:spMk id="7" creationId="{3FEFABAA-AD66-45FC-A94F-8D24AAB280EC}"/>
          </ac:spMkLst>
        </pc:spChg>
        <pc:spChg chg="mod">
          <ac:chgData name="Gilberto Santos Junior" userId="96a7d4d18d04a675" providerId="LiveId" clId="{4676B784-A58A-4D8F-A788-373C5BD59FAF}" dt="2021-02-18T02:27:57.371" v="325" actId="6549"/>
          <ac:spMkLst>
            <pc:docMk/>
            <pc:sldMk cId="2337399738" sldId="882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7:44.265" v="320" actId="6549"/>
        <pc:sldMkLst>
          <pc:docMk/>
          <pc:sldMk cId="3189552086" sldId="883"/>
        </pc:sldMkLst>
        <pc:spChg chg="add del mod">
          <ac:chgData name="Gilberto Santos Junior" userId="96a7d4d18d04a675" providerId="LiveId" clId="{4676B784-A58A-4D8F-A788-373C5BD59FAF}" dt="2021-02-18T02:08:55.602" v="115" actId="478"/>
          <ac:spMkLst>
            <pc:docMk/>
            <pc:sldMk cId="3189552086" sldId="883"/>
            <ac:spMk id="3" creationId="{22920686-EF47-44FB-9174-B9086C7E75BE}"/>
          </ac:spMkLst>
        </pc:spChg>
        <pc:spChg chg="del">
          <ac:chgData name="Gilberto Santos Junior" userId="96a7d4d18d04a675" providerId="LiveId" clId="{4676B784-A58A-4D8F-A788-373C5BD59FAF}" dt="2021-02-18T02:08:54.171" v="114" actId="478"/>
          <ac:spMkLst>
            <pc:docMk/>
            <pc:sldMk cId="3189552086" sldId="883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8:57.161" v="116"/>
          <ac:spMkLst>
            <pc:docMk/>
            <pc:sldMk cId="3189552086" sldId="883"/>
            <ac:spMk id="7" creationId="{3587E484-10BC-4277-A44A-860E77F610C3}"/>
          </ac:spMkLst>
        </pc:spChg>
        <pc:spChg chg="mod">
          <ac:chgData name="Gilberto Santos Junior" userId="96a7d4d18d04a675" providerId="LiveId" clId="{4676B784-A58A-4D8F-A788-373C5BD59FAF}" dt="2021-02-18T02:27:44.265" v="320" actId="6549"/>
          <ac:spMkLst>
            <pc:docMk/>
            <pc:sldMk cId="3189552086" sldId="883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7:26.306" v="314" actId="6549"/>
        <pc:sldMkLst>
          <pc:docMk/>
          <pc:sldMk cId="4255254651" sldId="884"/>
        </pc:sldMkLst>
        <pc:spChg chg="add del mod">
          <ac:chgData name="Gilberto Santos Junior" userId="96a7d4d18d04a675" providerId="LiveId" clId="{4676B784-A58A-4D8F-A788-373C5BD59FAF}" dt="2021-02-18T02:08:37.783" v="112" actId="478"/>
          <ac:spMkLst>
            <pc:docMk/>
            <pc:sldMk cId="4255254651" sldId="884"/>
            <ac:spMk id="3" creationId="{7807ECC5-2FA6-49FD-9713-DDCBD7796857}"/>
          </ac:spMkLst>
        </pc:spChg>
        <pc:spChg chg="del">
          <ac:chgData name="Gilberto Santos Junior" userId="96a7d4d18d04a675" providerId="LiveId" clId="{4676B784-A58A-4D8F-A788-373C5BD59FAF}" dt="2021-02-18T02:08:36.125" v="111" actId="478"/>
          <ac:spMkLst>
            <pc:docMk/>
            <pc:sldMk cId="4255254651" sldId="884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8:40.117" v="113"/>
          <ac:spMkLst>
            <pc:docMk/>
            <pc:sldMk cId="4255254651" sldId="884"/>
            <ac:spMk id="7" creationId="{EED21542-03A5-4171-9F7E-AADAD98CC71F}"/>
          </ac:spMkLst>
        </pc:spChg>
        <pc:spChg chg="mod">
          <ac:chgData name="Gilberto Santos Junior" userId="96a7d4d18d04a675" providerId="LiveId" clId="{4676B784-A58A-4D8F-A788-373C5BD59FAF}" dt="2021-02-18T02:27:26.306" v="314" actId="6549"/>
          <ac:spMkLst>
            <pc:docMk/>
            <pc:sldMk cId="4255254651" sldId="884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6:18.596" v="308" actId="20577"/>
        <pc:sldMkLst>
          <pc:docMk/>
          <pc:sldMk cId="1622395030" sldId="885"/>
        </pc:sldMkLst>
        <pc:spChg chg="add del mod">
          <ac:chgData name="Gilberto Santos Junior" userId="96a7d4d18d04a675" providerId="LiveId" clId="{4676B784-A58A-4D8F-A788-373C5BD59FAF}" dt="2021-02-18T02:08:27.541" v="109" actId="478"/>
          <ac:spMkLst>
            <pc:docMk/>
            <pc:sldMk cId="1622395030" sldId="885"/>
            <ac:spMk id="3" creationId="{A758CB4C-E34F-4067-80DE-50DD4C46AEFA}"/>
          </ac:spMkLst>
        </pc:spChg>
        <pc:spChg chg="del">
          <ac:chgData name="Gilberto Santos Junior" userId="96a7d4d18d04a675" providerId="LiveId" clId="{4676B784-A58A-4D8F-A788-373C5BD59FAF}" dt="2021-02-18T02:08:25.915" v="108" actId="478"/>
          <ac:spMkLst>
            <pc:docMk/>
            <pc:sldMk cId="1622395030" sldId="885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8:28.990" v="110"/>
          <ac:spMkLst>
            <pc:docMk/>
            <pc:sldMk cId="1622395030" sldId="885"/>
            <ac:spMk id="7" creationId="{9A949E63-0D2F-49B7-9F3F-4D8E6E8BD419}"/>
          </ac:spMkLst>
        </pc:spChg>
        <pc:spChg chg="mod">
          <ac:chgData name="Gilberto Santos Junior" userId="96a7d4d18d04a675" providerId="LiveId" clId="{4676B784-A58A-4D8F-A788-373C5BD59FAF}" dt="2021-02-18T02:26:18.596" v="308" actId="20577"/>
          <ac:spMkLst>
            <pc:docMk/>
            <pc:sldMk cId="1622395030" sldId="885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3:24.695" v="289" actId="14100"/>
        <pc:sldMkLst>
          <pc:docMk/>
          <pc:sldMk cId="3256696160" sldId="886"/>
        </pc:sldMkLst>
        <pc:spChg chg="add del mod">
          <ac:chgData name="Gilberto Santos Junior" userId="96a7d4d18d04a675" providerId="LiveId" clId="{4676B784-A58A-4D8F-A788-373C5BD59FAF}" dt="2021-02-18T02:07:30.134" v="94" actId="478"/>
          <ac:spMkLst>
            <pc:docMk/>
            <pc:sldMk cId="3256696160" sldId="886"/>
            <ac:spMk id="3" creationId="{170477E2-067A-4157-8AB3-56E15815E286}"/>
          </ac:spMkLst>
        </pc:spChg>
        <pc:spChg chg="del">
          <ac:chgData name="Gilberto Santos Junior" userId="96a7d4d18d04a675" providerId="LiveId" clId="{4676B784-A58A-4D8F-A788-373C5BD59FAF}" dt="2021-02-18T02:07:28.049" v="93" actId="478"/>
          <ac:spMkLst>
            <pc:docMk/>
            <pc:sldMk cId="3256696160" sldId="886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7:31.978" v="95"/>
          <ac:spMkLst>
            <pc:docMk/>
            <pc:sldMk cId="3256696160" sldId="886"/>
            <ac:spMk id="7" creationId="{0C380879-1A19-4604-A495-14C824F1CA59}"/>
          </ac:spMkLst>
        </pc:spChg>
        <pc:spChg chg="mod">
          <ac:chgData name="Gilberto Santos Junior" userId="96a7d4d18d04a675" providerId="LiveId" clId="{4676B784-A58A-4D8F-A788-373C5BD59FAF}" dt="2021-02-18T02:23:24.695" v="289" actId="14100"/>
          <ac:spMkLst>
            <pc:docMk/>
            <pc:sldMk cId="3256696160" sldId="886"/>
            <ac:spMk id="8" creationId="{00000000-0000-0000-0000-000000000000}"/>
          </ac:spMkLst>
        </pc:spChg>
      </pc:sldChg>
      <pc:sldChg chg="addSp delSp modSp mod">
        <pc:chgData name="Gilberto Santos Junior" userId="96a7d4d18d04a675" providerId="LiveId" clId="{4676B784-A58A-4D8F-A788-373C5BD59FAF}" dt="2021-02-18T02:25:54.791" v="302" actId="20577"/>
        <pc:sldMkLst>
          <pc:docMk/>
          <pc:sldMk cId="3077903988" sldId="887"/>
        </pc:sldMkLst>
        <pc:spChg chg="add del mod">
          <ac:chgData name="Gilberto Santos Junior" userId="96a7d4d18d04a675" providerId="LiveId" clId="{4676B784-A58A-4D8F-A788-373C5BD59FAF}" dt="2021-02-18T02:07:58.606" v="103" actId="478"/>
          <ac:spMkLst>
            <pc:docMk/>
            <pc:sldMk cId="3077903988" sldId="887"/>
            <ac:spMk id="3" creationId="{5D05C501-87DF-47F9-B05F-4835C826F521}"/>
          </ac:spMkLst>
        </pc:spChg>
        <pc:spChg chg="del">
          <ac:chgData name="Gilberto Santos Junior" userId="96a7d4d18d04a675" providerId="LiveId" clId="{4676B784-A58A-4D8F-A788-373C5BD59FAF}" dt="2021-02-18T02:07:56.423" v="102" actId="478"/>
          <ac:spMkLst>
            <pc:docMk/>
            <pc:sldMk cId="3077903988" sldId="887"/>
            <ac:spMk id="6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2:08:12.967" v="104"/>
          <ac:spMkLst>
            <pc:docMk/>
            <pc:sldMk cId="3077903988" sldId="887"/>
            <ac:spMk id="7" creationId="{622A0B6D-9089-4C39-912E-6CF5EE7DCFB3}"/>
          </ac:spMkLst>
        </pc:spChg>
        <pc:spChg chg="mod">
          <ac:chgData name="Gilberto Santos Junior" userId="96a7d4d18d04a675" providerId="LiveId" clId="{4676B784-A58A-4D8F-A788-373C5BD59FAF}" dt="2021-02-18T02:25:54.791" v="302" actId="20577"/>
          <ac:spMkLst>
            <pc:docMk/>
            <pc:sldMk cId="3077903988" sldId="887"/>
            <ac:spMk id="8" creationId="{00000000-0000-0000-0000-000000000000}"/>
          </ac:spMkLst>
        </pc:spChg>
      </pc:sldChg>
      <pc:sldChg chg="delSp modSp add mod">
        <pc:chgData name="Gilberto Santos Junior" userId="96a7d4d18d04a675" providerId="LiveId" clId="{4676B784-A58A-4D8F-A788-373C5BD59FAF}" dt="2021-02-18T03:32:11.038" v="1271" actId="478"/>
        <pc:sldMkLst>
          <pc:docMk/>
          <pc:sldMk cId="2655196051" sldId="888"/>
        </pc:sldMkLst>
        <pc:spChg chg="mod">
          <ac:chgData name="Gilberto Santos Junior" userId="96a7d4d18d04a675" providerId="LiveId" clId="{4676B784-A58A-4D8F-A788-373C5BD59FAF}" dt="2021-02-18T03:31:53.935" v="1270"/>
          <ac:spMkLst>
            <pc:docMk/>
            <pc:sldMk cId="2655196051" sldId="888"/>
            <ac:spMk id="8" creationId="{2DE69CC7-D65A-413E-88D8-54BA6FD0A972}"/>
          </ac:spMkLst>
        </pc:spChg>
        <pc:picChg chg="del">
          <ac:chgData name="Gilberto Santos Junior" userId="96a7d4d18d04a675" providerId="LiveId" clId="{4676B784-A58A-4D8F-A788-373C5BD59FAF}" dt="2021-02-18T03:32:11.038" v="1271" actId="478"/>
          <ac:picMkLst>
            <pc:docMk/>
            <pc:sldMk cId="2655196051" sldId="888"/>
            <ac:picMk id="4" creationId="{00000000-0000-0000-0000-000000000000}"/>
          </ac:picMkLst>
        </pc:picChg>
      </pc:sldChg>
      <pc:sldChg chg="addSp modSp add mod">
        <pc:chgData name="Gilberto Santos Junior" userId="96a7d4d18d04a675" providerId="LiveId" clId="{4676B784-A58A-4D8F-A788-373C5BD59FAF}" dt="2021-02-18T03:33:02.821" v="1277" actId="1076"/>
        <pc:sldMkLst>
          <pc:docMk/>
          <pc:sldMk cId="3484771301" sldId="889"/>
        </pc:sldMkLst>
        <pc:picChg chg="add mod">
          <ac:chgData name="Gilberto Santos Junior" userId="96a7d4d18d04a675" providerId="LiveId" clId="{4676B784-A58A-4D8F-A788-373C5BD59FAF}" dt="2021-02-18T03:33:02.821" v="1277" actId="1076"/>
          <ac:picMkLst>
            <pc:docMk/>
            <pc:sldMk cId="3484771301" sldId="889"/>
            <ac:picMk id="4" creationId="{326919BA-9D8C-4D1C-BD32-5CB5A2F446D8}"/>
          </ac:picMkLst>
        </pc:picChg>
      </pc:sldChg>
      <pc:sldChg chg="addSp delSp modSp add mod">
        <pc:chgData name="Gilberto Santos Junior" userId="96a7d4d18d04a675" providerId="LiveId" clId="{4676B784-A58A-4D8F-A788-373C5BD59FAF}" dt="2021-02-18T03:54:30.915" v="1937" actId="14100"/>
        <pc:sldMkLst>
          <pc:docMk/>
          <pc:sldMk cId="1510157079" sldId="890"/>
        </pc:sldMkLst>
        <pc:spChg chg="mod">
          <ac:chgData name="Gilberto Santos Junior" userId="96a7d4d18d04a675" providerId="LiveId" clId="{4676B784-A58A-4D8F-A788-373C5BD59FAF}" dt="2021-02-18T03:54:30.915" v="1937" actId="14100"/>
          <ac:spMkLst>
            <pc:docMk/>
            <pc:sldMk cId="1510157079" sldId="890"/>
            <ac:spMk id="19458" creationId="{00000000-0000-0000-0000-000000000000}"/>
          </ac:spMkLst>
        </pc:spChg>
        <pc:picChg chg="add del mod">
          <ac:chgData name="Gilberto Santos Junior" userId="96a7d4d18d04a675" providerId="LiveId" clId="{4676B784-A58A-4D8F-A788-373C5BD59FAF}" dt="2021-02-18T03:53:56.055" v="1847" actId="478"/>
          <ac:picMkLst>
            <pc:docMk/>
            <pc:sldMk cId="1510157079" sldId="890"/>
            <ac:picMk id="4" creationId="{6E135B7E-97C5-44C6-8A4C-D37BEA5AF2BB}"/>
          </ac:picMkLst>
        </pc:picChg>
        <pc:picChg chg="add mod">
          <ac:chgData name="Gilberto Santos Junior" userId="96a7d4d18d04a675" providerId="LiveId" clId="{4676B784-A58A-4D8F-A788-373C5BD59FAF}" dt="2021-02-18T03:53:48.695" v="1846" actId="14100"/>
          <ac:picMkLst>
            <pc:docMk/>
            <pc:sldMk cId="1510157079" sldId="890"/>
            <ac:picMk id="5" creationId="{E9C53340-967A-4892-A73B-5ED099765B49}"/>
          </ac:picMkLst>
        </pc:picChg>
        <pc:picChg chg="add mod">
          <ac:chgData name="Gilberto Santos Junior" userId="96a7d4d18d04a675" providerId="LiveId" clId="{4676B784-A58A-4D8F-A788-373C5BD59FAF}" dt="2021-02-18T03:54:18.445" v="1935" actId="1038"/>
          <ac:picMkLst>
            <pc:docMk/>
            <pc:sldMk cId="1510157079" sldId="890"/>
            <ac:picMk id="6" creationId="{CC92F533-269C-4751-8D69-1A6B20D1C877}"/>
          </ac:picMkLst>
        </pc:picChg>
      </pc:sldChg>
      <pc:sldChg chg="add del">
        <pc:chgData name="Gilberto Santos Junior" userId="96a7d4d18d04a675" providerId="LiveId" clId="{4676B784-A58A-4D8F-A788-373C5BD59FAF}" dt="2021-02-18T03:51:59.242" v="1718"/>
        <pc:sldMkLst>
          <pc:docMk/>
          <pc:sldMk cId="2047877261" sldId="890"/>
        </pc:sldMkLst>
      </pc:sldChg>
      <pc:sldChg chg="modSp add mod">
        <pc:chgData name="Gilberto Santos Junior" userId="96a7d4d18d04a675" providerId="LiveId" clId="{4676B784-A58A-4D8F-A788-373C5BD59FAF}" dt="2021-03-08T00:33:52.183" v="4492" actId="20577"/>
        <pc:sldMkLst>
          <pc:docMk/>
          <pc:sldMk cId="1719530775" sldId="891"/>
        </pc:sldMkLst>
        <pc:spChg chg="mod">
          <ac:chgData name="Gilberto Santos Junior" userId="96a7d4d18d04a675" providerId="LiveId" clId="{4676B784-A58A-4D8F-A788-373C5BD59FAF}" dt="2021-03-08T00:33:52.183" v="4492" actId="20577"/>
          <ac:spMkLst>
            <pc:docMk/>
            <pc:sldMk cId="1719530775" sldId="891"/>
            <ac:spMk id="4098" creationId="{00000000-0000-0000-0000-000000000000}"/>
          </ac:spMkLst>
        </pc:spChg>
      </pc:sldChg>
      <pc:sldChg chg="modSp add mod">
        <pc:chgData name="Gilberto Santos Junior" userId="96a7d4d18d04a675" providerId="LiveId" clId="{4676B784-A58A-4D8F-A788-373C5BD59FAF}" dt="2021-03-08T00:34:13.277" v="4494" actId="20577"/>
        <pc:sldMkLst>
          <pc:docMk/>
          <pc:sldMk cId="87992862" sldId="892"/>
        </pc:sldMkLst>
        <pc:spChg chg="mod">
          <ac:chgData name="Gilberto Santos Junior" userId="96a7d4d18d04a675" providerId="LiveId" clId="{4676B784-A58A-4D8F-A788-373C5BD59FAF}" dt="2021-03-08T00:34:13.277" v="4494" actId="20577"/>
          <ac:spMkLst>
            <pc:docMk/>
            <pc:sldMk cId="87992862" sldId="892"/>
            <ac:spMk id="4098" creationId="{00000000-0000-0000-0000-000000000000}"/>
          </ac:spMkLst>
        </pc:spChg>
      </pc:sldChg>
      <pc:sldChg chg="add del">
        <pc:chgData name="Gilberto Santos Junior" userId="96a7d4d18d04a675" providerId="LiveId" clId="{4676B784-A58A-4D8F-A788-373C5BD59FAF}" dt="2021-02-18T03:56:34.101" v="1952"/>
        <pc:sldMkLst>
          <pc:docMk/>
          <pc:sldMk cId="3096518281" sldId="892"/>
        </pc:sldMkLst>
      </pc:sldChg>
      <pc:sldChg chg="add del">
        <pc:chgData name="Gilberto Santos Junior" userId="96a7d4d18d04a675" providerId="LiveId" clId="{4676B784-A58A-4D8F-A788-373C5BD59FAF}" dt="2021-02-18T03:59:31.188" v="1956"/>
        <pc:sldMkLst>
          <pc:docMk/>
          <pc:sldMk cId="2313869407" sldId="893"/>
        </pc:sldMkLst>
      </pc:sldChg>
      <pc:sldChg chg="add del">
        <pc:chgData name="Gilberto Santos Junior" userId="96a7d4d18d04a675" providerId="LiveId" clId="{4676B784-A58A-4D8F-A788-373C5BD59FAF}" dt="2021-02-18T04:12:18.502" v="2157" actId="2696"/>
        <pc:sldMkLst>
          <pc:docMk/>
          <pc:sldMk cId="3606783704" sldId="893"/>
        </pc:sldMkLst>
      </pc:sldChg>
      <pc:sldChg chg="addSp delSp modSp add del">
        <pc:chgData name="Gilberto Santos Junior" userId="96a7d4d18d04a675" providerId="LiveId" clId="{4676B784-A58A-4D8F-A788-373C5BD59FAF}" dt="2021-02-18T04:11:45.122" v="2155" actId="2696"/>
        <pc:sldMkLst>
          <pc:docMk/>
          <pc:sldMk cId="3074993846" sldId="894"/>
        </pc:sldMkLst>
        <pc:spChg chg="add del mod">
          <ac:chgData name="Gilberto Santos Junior" userId="96a7d4d18d04a675" providerId="LiveId" clId="{4676B784-A58A-4D8F-A788-373C5BD59FAF}" dt="2021-02-18T04:07:18.390" v="2040" actId="478"/>
          <ac:spMkLst>
            <pc:docMk/>
            <pc:sldMk cId="3074993846" sldId="894"/>
            <ac:spMk id="2" creationId="{31CAD585-A4B0-4EC3-A06C-D87D96864BFF}"/>
          </ac:spMkLst>
        </pc:spChg>
        <pc:spChg chg="add del mod">
          <ac:chgData name="Gilberto Santos Junior" userId="96a7d4d18d04a675" providerId="LiveId" clId="{4676B784-A58A-4D8F-A788-373C5BD59FAF}" dt="2021-02-18T04:06:26.746" v="1985"/>
          <ac:spMkLst>
            <pc:docMk/>
            <pc:sldMk cId="3074993846" sldId="894"/>
            <ac:spMk id="6" creationId="{72446FEC-6927-4384-ABCB-ED674D773EEC}"/>
          </ac:spMkLst>
        </pc:spChg>
        <pc:spChg chg="add mod">
          <ac:chgData name="Gilberto Santos Junior" userId="96a7d4d18d04a675" providerId="LiveId" clId="{4676B784-A58A-4D8F-A788-373C5BD59FAF}" dt="2021-02-18T04:06:26.758" v="1986"/>
          <ac:spMkLst>
            <pc:docMk/>
            <pc:sldMk cId="3074993846" sldId="894"/>
            <ac:spMk id="7" creationId="{ECF70D8C-5EEE-4AF9-82DD-E6F583827BC6}"/>
          </ac:spMkLst>
        </pc:spChg>
        <pc:spChg chg="del mod">
          <ac:chgData name="Gilberto Santos Junior" userId="96a7d4d18d04a675" providerId="LiveId" clId="{4676B784-A58A-4D8F-A788-373C5BD59FAF}" dt="2021-02-18T04:07:15.695" v="2039" actId="21"/>
          <ac:spMkLst>
            <pc:docMk/>
            <pc:sldMk cId="3074993846" sldId="894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4:06:21.695" v="1981" actId="478"/>
          <ac:spMkLst>
            <pc:docMk/>
            <pc:sldMk cId="3074993846" sldId="894"/>
            <ac:spMk id="9" creationId="{00000000-0000-0000-0000-000000000000}"/>
          </ac:spMkLst>
        </pc:spChg>
        <pc:spChg chg="add del mod">
          <ac:chgData name="Gilberto Santos Junior" userId="96a7d4d18d04a675" providerId="LiveId" clId="{4676B784-A58A-4D8F-A788-373C5BD59FAF}" dt="2021-02-18T04:06:47.920" v="1990"/>
          <ac:spMkLst>
            <pc:docMk/>
            <pc:sldMk cId="3074993846" sldId="894"/>
            <ac:spMk id="10" creationId="{44FE4B08-F697-484E-85E3-4FEA3D4D6A60}"/>
          </ac:spMkLst>
        </pc:spChg>
        <pc:spChg chg="add del mod">
          <ac:chgData name="Gilberto Santos Junior" userId="96a7d4d18d04a675" providerId="LiveId" clId="{4676B784-A58A-4D8F-A788-373C5BD59FAF}" dt="2021-02-18T04:07:20.455" v="2041" actId="478"/>
          <ac:spMkLst>
            <pc:docMk/>
            <pc:sldMk cId="3074993846" sldId="894"/>
            <ac:spMk id="11" creationId="{0473FA9A-7837-40E3-96D7-27AF62C53FCE}"/>
          </ac:spMkLst>
        </pc:spChg>
        <pc:spChg chg="add mod">
          <ac:chgData name="Gilberto Santos Junior" userId="96a7d4d18d04a675" providerId="LiveId" clId="{4676B784-A58A-4D8F-A788-373C5BD59FAF}" dt="2021-02-18T04:07:52.645" v="2064" actId="1035"/>
          <ac:spMkLst>
            <pc:docMk/>
            <pc:sldMk cId="3074993846" sldId="894"/>
            <ac:spMk id="12" creationId="{EC83FC18-5E5B-4D48-A519-6E0A3489D307}"/>
          </ac:spMkLst>
        </pc:spChg>
        <pc:spChg chg="add del mod">
          <ac:chgData name="Gilberto Santos Junior" userId="96a7d4d18d04a675" providerId="LiveId" clId="{4676B784-A58A-4D8F-A788-373C5BD59FAF}" dt="2021-02-18T04:10:23.071" v="2151" actId="21"/>
          <ac:spMkLst>
            <pc:docMk/>
            <pc:sldMk cId="3074993846" sldId="894"/>
            <ac:spMk id="13" creationId="{ABE8191D-4B6A-41D7-A5F3-12C305398B0B}"/>
          </ac:spMkLst>
        </pc:spChg>
      </pc:sldChg>
      <pc:sldChg chg="addSp delSp modSp add">
        <pc:chgData name="Gilberto Santos Junior" userId="96a7d4d18d04a675" providerId="LiveId" clId="{4676B784-A58A-4D8F-A788-373C5BD59FAF}" dt="2021-02-18T04:10:30.385" v="2153"/>
        <pc:sldMkLst>
          <pc:docMk/>
          <pc:sldMk cId="3312996826" sldId="895"/>
        </pc:sldMkLst>
        <pc:spChg chg="add del mod">
          <ac:chgData name="Gilberto Santos Junior" userId="96a7d4d18d04a675" providerId="LiveId" clId="{4676B784-A58A-4D8F-A788-373C5BD59FAF}" dt="2021-02-18T04:09:52.234" v="2111" actId="478"/>
          <ac:spMkLst>
            <pc:docMk/>
            <pc:sldMk cId="3312996826" sldId="895"/>
            <ac:spMk id="2" creationId="{C86D6999-EBAC-4951-B986-16A5D7A55BF7}"/>
          </ac:spMkLst>
        </pc:spChg>
        <pc:spChg chg="add del mod">
          <ac:chgData name="Gilberto Santos Junior" userId="96a7d4d18d04a675" providerId="LiveId" clId="{4676B784-A58A-4D8F-A788-373C5BD59FAF}" dt="2021-02-18T04:09:49.295" v="2110" actId="478"/>
          <ac:spMkLst>
            <pc:docMk/>
            <pc:sldMk cId="3312996826" sldId="895"/>
            <ac:spMk id="6" creationId="{046C23CA-FFD7-48EC-A811-98EFFBCCE10B}"/>
          </ac:spMkLst>
        </pc:spChg>
        <pc:spChg chg="add mod">
          <ac:chgData name="Gilberto Santos Junior" userId="96a7d4d18d04a675" providerId="LiveId" clId="{4676B784-A58A-4D8F-A788-373C5BD59FAF}" dt="2021-02-18T04:09:29.962" v="2066"/>
          <ac:spMkLst>
            <pc:docMk/>
            <pc:sldMk cId="3312996826" sldId="895"/>
            <ac:spMk id="7" creationId="{9CD8BA93-0954-42A5-AD86-18FE81D7D668}"/>
          </ac:spMkLst>
        </pc:spChg>
        <pc:spChg chg="del mod">
          <ac:chgData name="Gilberto Santos Junior" userId="96a7d4d18d04a675" providerId="LiveId" clId="{4676B784-A58A-4D8F-A788-373C5BD59FAF}" dt="2021-02-18T04:09:49.295" v="2110" actId="478"/>
          <ac:spMkLst>
            <pc:docMk/>
            <pc:sldMk cId="3312996826" sldId="895"/>
            <ac:spMk id="8" creationId="{00000000-0000-0000-0000-000000000000}"/>
          </ac:spMkLst>
        </pc:spChg>
        <pc:spChg chg="del">
          <ac:chgData name="Gilberto Santos Junior" userId="96a7d4d18d04a675" providerId="LiveId" clId="{4676B784-A58A-4D8F-A788-373C5BD59FAF}" dt="2021-02-18T04:10:28.430" v="2152" actId="478"/>
          <ac:spMkLst>
            <pc:docMk/>
            <pc:sldMk cId="3312996826" sldId="895"/>
            <ac:spMk id="9" creationId="{00000000-0000-0000-0000-000000000000}"/>
          </ac:spMkLst>
        </pc:spChg>
        <pc:spChg chg="add mod">
          <ac:chgData name="Gilberto Santos Junior" userId="96a7d4d18d04a675" providerId="LiveId" clId="{4676B784-A58A-4D8F-A788-373C5BD59FAF}" dt="2021-02-18T04:10:30.385" v="2153"/>
          <ac:spMkLst>
            <pc:docMk/>
            <pc:sldMk cId="3312996826" sldId="895"/>
            <ac:spMk id="10" creationId="{8081555E-DB05-43A7-BE12-55A63B4F7014}"/>
          </ac:spMkLst>
        </pc:spChg>
      </pc:sldChg>
      <pc:sldChg chg="add">
        <pc:chgData name="Gilberto Santos Junior" userId="96a7d4d18d04a675" providerId="LiveId" clId="{4676B784-A58A-4D8F-A788-373C5BD59FAF}" dt="2021-02-18T04:12:10.360" v="2156"/>
        <pc:sldMkLst>
          <pc:docMk/>
          <pc:sldMk cId="2134322882" sldId="896"/>
        </pc:sldMkLst>
      </pc:sldChg>
      <pc:sldChg chg="add del">
        <pc:chgData name="Gilberto Santos Junior" userId="96a7d4d18d04a675" providerId="LiveId" clId="{4676B784-A58A-4D8F-A788-373C5BD59FAF}" dt="2021-03-02T21:53:57.812" v="2196"/>
        <pc:sldMkLst>
          <pc:docMk/>
          <pc:sldMk cId="1887022271" sldId="897"/>
        </pc:sldMkLst>
      </pc:sldChg>
      <pc:sldChg chg="delSp modSp add mod modTransition">
        <pc:chgData name="Gilberto Santos Junior" userId="96a7d4d18d04a675" providerId="LiveId" clId="{4676B784-A58A-4D8F-A788-373C5BD59FAF}" dt="2021-03-03T04:13:49.394" v="4470"/>
        <pc:sldMkLst>
          <pc:docMk/>
          <pc:sldMk cId="3424349556" sldId="897"/>
        </pc:sldMkLst>
        <pc:spChg chg="mod">
          <ac:chgData name="Gilberto Santos Junior" userId="96a7d4d18d04a675" providerId="LiveId" clId="{4676B784-A58A-4D8F-A788-373C5BD59FAF}" dt="2021-03-02T21:54:36.319" v="2237"/>
          <ac:spMkLst>
            <pc:docMk/>
            <pc:sldMk cId="3424349556" sldId="897"/>
            <ac:spMk id="7" creationId="{17D39901-B32B-4AD2-9DC3-6C86B92D1D5F}"/>
          </ac:spMkLst>
        </pc:spChg>
        <pc:spChg chg="mod">
          <ac:chgData name="Gilberto Santos Junior" userId="96a7d4d18d04a675" providerId="LiveId" clId="{4676B784-A58A-4D8F-A788-373C5BD59FAF}" dt="2021-03-02T21:56:20.798" v="2268" actId="20577"/>
          <ac:spMkLst>
            <pc:docMk/>
            <pc:sldMk cId="3424349556" sldId="897"/>
            <ac:spMk id="8" creationId="{B059139D-BC0A-4243-9BDB-59BC016704E0}"/>
          </ac:spMkLst>
        </pc:spChg>
        <pc:picChg chg="del">
          <ac:chgData name="Gilberto Santos Junior" userId="96a7d4d18d04a675" providerId="LiveId" clId="{4676B784-A58A-4D8F-A788-373C5BD59FAF}" dt="2021-03-02T21:56:23.141" v="2269" actId="478"/>
          <ac:picMkLst>
            <pc:docMk/>
            <pc:sldMk cId="3424349556" sldId="897"/>
            <ac:picMk id="4" creationId="{00000000-0000-0000-0000-000000000000}"/>
          </ac:picMkLst>
        </pc:picChg>
      </pc:sldChg>
      <pc:sldChg chg="addSp delSp modSp add mod">
        <pc:chgData name="Gilberto Santos Junior" userId="96a7d4d18d04a675" providerId="LiveId" clId="{4676B784-A58A-4D8F-A788-373C5BD59FAF}" dt="2021-03-03T02:18:58.375" v="3570" actId="478"/>
        <pc:sldMkLst>
          <pc:docMk/>
          <pc:sldMk cId="2140158303" sldId="898"/>
        </pc:sldMkLst>
        <pc:spChg chg="add del mod">
          <ac:chgData name="Gilberto Santos Junior" userId="96a7d4d18d04a675" providerId="LiveId" clId="{4676B784-A58A-4D8F-A788-373C5BD59FAF}" dt="2021-03-02T22:00:57.203" v="2393" actId="21"/>
          <ac:spMkLst>
            <pc:docMk/>
            <pc:sldMk cId="2140158303" sldId="898"/>
            <ac:spMk id="4" creationId="{D5FA3C87-810E-42BB-8024-44F4EDCDF040}"/>
          </ac:spMkLst>
        </pc:spChg>
        <pc:spChg chg="add mod">
          <ac:chgData name="Gilberto Santos Junior" userId="96a7d4d18d04a675" providerId="LiveId" clId="{4676B784-A58A-4D8F-A788-373C5BD59FAF}" dt="2021-03-02T22:01:40.639" v="2400" actId="20577"/>
          <ac:spMkLst>
            <pc:docMk/>
            <pc:sldMk cId="2140158303" sldId="898"/>
            <ac:spMk id="5" creationId="{6AB992BE-AB1E-42A9-BEDF-8579F3C4DC6A}"/>
          </ac:spMkLst>
        </pc:spChg>
        <pc:spChg chg="del mod">
          <ac:chgData name="Gilberto Santos Junior" userId="96a7d4d18d04a675" providerId="LiveId" clId="{4676B784-A58A-4D8F-A788-373C5BD59FAF}" dt="2021-03-02T22:01:00.202" v="2394" actId="478"/>
          <ac:spMkLst>
            <pc:docMk/>
            <pc:sldMk cId="2140158303" sldId="898"/>
            <ac:spMk id="8" creationId="{B059139D-BC0A-4243-9BDB-59BC016704E0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10" creationId="{9CE2D93E-9F9E-4BB2-914D-5693EAB13CDE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11" creationId="{46DD951A-8FB1-4A16-A070-46FEF8765232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12" creationId="{633506BB-599A-4ADC-9547-7D1AF790D2CA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13" creationId="{C4575977-98BF-4060-81AD-07D2FDC656D4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14" creationId="{919BB529-1A04-4F71-B0E5-6CE2D8709EA2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15" creationId="{992662CE-D031-469F-82C4-93F699F8A4F2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16" creationId="{1FFAF6F6-DC7A-43CB-AF73-0782507AC582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17" creationId="{A5D76539-8DA9-4695-AE4F-3F8355E5BA41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18" creationId="{4EE47FAB-EB44-41DB-A7B1-AC0BF404F94F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19" creationId="{9E9F9EA5-8BFF-4868-A496-E8323B9488B9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20" creationId="{77E8B29F-DAA3-4DBB-B542-CA9A4A980E67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21" creationId="{60E3A7DF-8A1E-4839-B3D3-9914B2DAE49F}"/>
          </ac:spMkLst>
        </pc:spChg>
        <pc:spChg chg="add del mod">
          <ac:chgData name="Gilberto Santos Junior" userId="96a7d4d18d04a675" providerId="LiveId" clId="{4676B784-A58A-4D8F-A788-373C5BD59FAF}" dt="2021-03-03T02:18:58.375" v="3570" actId="478"/>
          <ac:spMkLst>
            <pc:docMk/>
            <pc:sldMk cId="2140158303" sldId="898"/>
            <ac:spMk id="22" creationId="{A4C6A6A7-EF55-4245-9783-C316D84DF0C6}"/>
          </ac:spMkLst>
        </pc:spChg>
        <pc:picChg chg="add del mod">
          <ac:chgData name="Gilberto Santos Junior" userId="96a7d4d18d04a675" providerId="LiveId" clId="{4676B784-A58A-4D8F-A788-373C5BD59FAF}" dt="2021-03-02T22:15:03.722" v="2429" actId="21"/>
          <ac:picMkLst>
            <pc:docMk/>
            <pc:sldMk cId="2140158303" sldId="898"/>
            <ac:picMk id="3" creationId="{B09B159A-D182-4FE6-B4FE-5E952699E7CD}"/>
          </ac:picMkLst>
        </pc:picChg>
        <pc:picChg chg="add del mod">
          <ac:chgData name="Gilberto Santos Junior" userId="96a7d4d18d04a675" providerId="LiveId" clId="{4676B784-A58A-4D8F-A788-373C5BD59FAF}" dt="2021-03-02T22:15:05.174" v="2430" actId="478"/>
          <ac:picMkLst>
            <pc:docMk/>
            <pc:sldMk cId="2140158303" sldId="898"/>
            <ac:picMk id="6" creationId="{961E2020-1CD3-4CBE-B26E-7524DF7A20A7}"/>
          </ac:picMkLst>
        </pc:picChg>
        <pc:picChg chg="add del mod">
          <ac:chgData name="Gilberto Santos Junior" userId="96a7d4d18d04a675" providerId="LiveId" clId="{4676B784-A58A-4D8F-A788-373C5BD59FAF}" dt="2021-03-03T02:14:13.103" v="3446" actId="478"/>
          <ac:picMkLst>
            <pc:docMk/>
            <pc:sldMk cId="2140158303" sldId="898"/>
            <ac:picMk id="9" creationId="{7942D15D-E270-44A7-8A58-2FEB97B9510C}"/>
          </ac:picMkLst>
        </pc:picChg>
        <pc:picChg chg="add del mod ord">
          <ac:chgData name="Gilberto Santos Junior" userId="96a7d4d18d04a675" providerId="LiveId" clId="{4676B784-A58A-4D8F-A788-373C5BD59FAF}" dt="2021-03-03T02:18:44.638" v="3569" actId="478"/>
          <ac:picMkLst>
            <pc:docMk/>
            <pc:sldMk cId="2140158303" sldId="898"/>
            <ac:picMk id="24" creationId="{E4E0144F-A624-4968-A711-912AFB5D7491}"/>
          </ac:picMkLst>
        </pc:picChg>
      </pc:sldChg>
      <pc:sldChg chg="add del">
        <pc:chgData name="Gilberto Santos Junior" userId="96a7d4d18d04a675" providerId="LiveId" clId="{4676B784-A58A-4D8F-A788-373C5BD59FAF}" dt="2021-03-03T02:19:17.077" v="3571" actId="2696"/>
        <pc:sldMkLst>
          <pc:docMk/>
          <pc:sldMk cId="3606873731" sldId="899"/>
        </pc:sldMkLst>
      </pc:sldChg>
      <pc:sldChg chg="delSp modSp add mod ord">
        <pc:chgData name="Gilberto Santos Junior" userId="96a7d4d18d04a675" providerId="LiveId" clId="{4676B784-A58A-4D8F-A788-373C5BD59FAF}" dt="2021-03-03T02:17:50.766" v="3549" actId="478"/>
        <pc:sldMkLst>
          <pc:docMk/>
          <pc:sldMk cId="2246435890" sldId="900"/>
        </pc:sldMkLst>
        <pc:spChg chg="mod">
          <ac:chgData name="Gilberto Santos Junior" userId="96a7d4d18d04a675" providerId="LiveId" clId="{4676B784-A58A-4D8F-A788-373C5BD59FAF}" dt="2021-03-03T02:16:54.527" v="3534" actId="20577"/>
          <ac:spMkLst>
            <pc:docMk/>
            <pc:sldMk cId="2246435890" sldId="900"/>
            <ac:spMk id="5" creationId="{6AB992BE-AB1E-42A9-BEDF-8579F3C4DC6A}"/>
          </ac:spMkLst>
        </pc:spChg>
        <pc:spChg chg="del">
          <ac:chgData name="Gilberto Santos Junior" userId="96a7d4d18d04a675" providerId="LiveId" clId="{4676B784-A58A-4D8F-A788-373C5BD59FAF}" dt="2021-03-03T02:17:33.263" v="3539" actId="478"/>
          <ac:spMkLst>
            <pc:docMk/>
            <pc:sldMk cId="2246435890" sldId="900"/>
            <ac:spMk id="10" creationId="{9CE2D93E-9F9E-4BB2-914D-5693EAB13CDE}"/>
          </ac:spMkLst>
        </pc:spChg>
        <pc:spChg chg="del">
          <ac:chgData name="Gilberto Santos Junior" userId="96a7d4d18d04a675" providerId="LiveId" clId="{4676B784-A58A-4D8F-A788-373C5BD59FAF}" dt="2021-03-03T02:17:34.862" v="3540" actId="478"/>
          <ac:spMkLst>
            <pc:docMk/>
            <pc:sldMk cId="2246435890" sldId="900"/>
            <ac:spMk id="11" creationId="{46DD951A-8FB1-4A16-A070-46FEF8765232}"/>
          </ac:spMkLst>
        </pc:spChg>
        <pc:spChg chg="del">
          <ac:chgData name="Gilberto Santos Junior" userId="96a7d4d18d04a675" providerId="LiveId" clId="{4676B784-A58A-4D8F-A788-373C5BD59FAF}" dt="2021-03-03T02:17:36.567" v="3541" actId="478"/>
          <ac:spMkLst>
            <pc:docMk/>
            <pc:sldMk cId="2246435890" sldId="900"/>
            <ac:spMk id="12" creationId="{633506BB-599A-4ADC-9547-7D1AF790D2CA}"/>
          </ac:spMkLst>
        </pc:spChg>
        <pc:spChg chg="del">
          <ac:chgData name="Gilberto Santos Junior" userId="96a7d4d18d04a675" providerId="LiveId" clId="{4676B784-A58A-4D8F-A788-373C5BD59FAF}" dt="2021-03-03T02:17:38.447" v="3542" actId="478"/>
          <ac:spMkLst>
            <pc:docMk/>
            <pc:sldMk cId="2246435890" sldId="900"/>
            <ac:spMk id="13" creationId="{C4575977-98BF-4060-81AD-07D2FDC656D4}"/>
          </ac:spMkLst>
        </pc:spChg>
        <pc:spChg chg="del">
          <ac:chgData name="Gilberto Santos Junior" userId="96a7d4d18d04a675" providerId="LiveId" clId="{4676B784-A58A-4D8F-A788-373C5BD59FAF}" dt="2021-03-03T02:17:31.696" v="3538" actId="478"/>
          <ac:spMkLst>
            <pc:docMk/>
            <pc:sldMk cId="2246435890" sldId="900"/>
            <ac:spMk id="14" creationId="{919BB529-1A04-4F71-B0E5-6CE2D8709EA2}"/>
          </ac:spMkLst>
        </pc:spChg>
        <pc:spChg chg="del">
          <ac:chgData name="Gilberto Santos Junior" userId="96a7d4d18d04a675" providerId="LiveId" clId="{4676B784-A58A-4D8F-A788-373C5BD59FAF}" dt="2021-03-03T02:17:40.310" v="3543" actId="478"/>
          <ac:spMkLst>
            <pc:docMk/>
            <pc:sldMk cId="2246435890" sldId="900"/>
            <ac:spMk id="15" creationId="{992662CE-D031-469F-82C4-93F699F8A4F2}"/>
          </ac:spMkLst>
        </pc:spChg>
        <pc:spChg chg="del">
          <ac:chgData name="Gilberto Santos Junior" userId="96a7d4d18d04a675" providerId="LiveId" clId="{4676B784-A58A-4D8F-A788-373C5BD59FAF}" dt="2021-03-03T02:17:42.063" v="3544" actId="478"/>
          <ac:spMkLst>
            <pc:docMk/>
            <pc:sldMk cId="2246435890" sldId="900"/>
            <ac:spMk id="16" creationId="{1FFAF6F6-DC7A-43CB-AF73-0782507AC582}"/>
          </ac:spMkLst>
        </pc:spChg>
        <pc:spChg chg="del">
          <ac:chgData name="Gilberto Santos Junior" userId="96a7d4d18d04a675" providerId="LiveId" clId="{4676B784-A58A-4D8F-A788-373C5BD59FAF}" dt="2021-03-03T02:17:43.791" v="3545" actId="478"/>
          <ac:spMkLst>
            <pc:docMk/>
            <pc:sldMk cId="2246435890" sldId="900"/>
            <ac:spMk id="17" creationId="{A5D76539-8DA9-4695-AE4F-3F8355E5BA41}"/>
          </ac:spMkLst>
        </pc:spChg>
        <pc:spChg chg="del">
          <ac:chgData name="Gilberto Santos Junior" userId="96a7d4d18d04a675" providerId="LiveId" clId="{4676B784-A58A-4D8F-A788-373C5BD59FAF}" dt="2021-03-03T02:17:28.278" v="3537" actId="478"/>
          <ac:spMkLst>
            <pc:docMk/>
            <pc:sldMk cId="2246435890" sldId="900"/>
            <ac:spMk id="18" creationId="{4EE47FAB-EB44-41DB-A7B1-AC0BF404F94F}"/>
          </ac:spMkLst>
        </pc:spChg>
        <pc:spChg chg="del">
          <ac:chgData name="Gilberto Santos Junior" userId="96a7d4d18d04a675" providerId="LiveId" clId="{4676B784-A58A-4D8F-A788-373C5BD59FAF}" dt="2021-03-03T02:17:45.406" v="3546" actId="478"/>
          <ac:spMkLst>
            <pc:docMk/>
            <pc:sldMk cId="2246435890" sldId="900"/>
            <ac:spMk id="19" creationId="{9E9F9EA5-8BFF-4868-A496-E8323B9488B9}"/>
          </ac:spMkLst>
        </pc:spChg>
        <pc:spChg chg="del">
          <ac:chgData name="Gilberto Santos Junior" userId="96a7d4d18d04a675" providerId="LiveId" clId="{4676B784-A58A-4D8F-A788-373C5BD59FAF}" dt="2021-03-03T02:17:47.087" v="3547" actId="478"/>
          <ac:spMkLst>
            <pc:docMk/>
            <pc:sldMk cId="2246435890" sldId="900"/>
            <ac:spMk id="20" creationId="{77E8B29F-DAA3-4DBB-B542-CA9A4A980E67}"/>
          </ac:spMkLst>
        </pc:spChg>
        <pc:spChg chg="del">
          <ac:chgData name="Gilberto Santos Junior" userId="96a7d4d18d04a675" providerId="LiveId" clId="{4676B784-A58A-4D8F-A788-373C5BD59FAF}" dt="2021-03-03T02:17:48.943" v="3548" actId="478"/>
          <ac:spMkLst>
            <pc:docMk/>
            <pc:sldMk cId="2246435890" sldId="900"/>
            <ac:spMk id="21" creationId="{60E3A7DF-8A1E-4839-B3D3-9914B2DAE49F}"/>
          </ac:spMkLst>
        </pc:spChg>
        <pc:spChg chg="del">
          <ac:chgData name="Gilberto Santos Junior" userId="96a7d4d18d04a675" providerId="LiveId" clId="{4676B784-A58A-4D8F-A788-373C5BD59FAF}" dt="2021-03-03T02:17:50.766" v="3549" actId="478"/>
          <ac:spMkLst>
            <pc:docMk/>
            <pc:sldMk cId="2246435890" sldId="900"/>
            <ac:spMk id="22" creationId="{A4C6A6A7-EF55-4245-9783-C316D84DF0C6}"/>
          </ac:spMkLst>
        </pc:spChg>
        <pc:picChg chg="del">
          <ac:chgData name="Gilberto Santos Junior" userId="96a7d4d18d04a675" providerId="LiveId" clId="{4676B784-A58A-4D8F-A788-373C5BD59FAF}" dt="2021-03-03T02:17:26.150" v="3536" actId="478"/>
          <ac:picMkLst>
            <pc:docMk/>
            <pc:sldMk cId="2246435890" sldId="900"/>
            <ac:picMk id="24" creationId="{E4E0144F-A624-4968-A711-912AFB5D7491}"/>
          </ac:picMkLst>
        </pc:picChg>
      </pc:sldChg>
      <pc:sldChg chg="delSp add mod">
        <pc:chgData name="Gilberto Santos Junior" userId="96a7d4d18d04a675" providerId="LiveId" clId="{4676B784-A58A-4D8F-A788-373C5BD59FAF}" dt="2021-03-03T02:18:41.895" v="3568" actId="478"/>
        <pc:sldMkLst>
          <pc:docMk/>
          <pc:sldMk cId="58539313" sldId="901"/>
        </pc:sldMkLst>
        <pc:spChg chg="del">
          <ac:chgData name="Gilberto Santos Junior" userId="96a7d4d18d04a675" providerId="LiveId" clId="{4676B784-A58A-4D8F-A788-373C5BD59FAF}" dt="2021-03-03T02:18:41.895" v="3568" actId="478"/>
          <ac:spMkLst>
            <pc:docMk/>
            <pc:sldMk cId="58539313" sldId="901"/>
            <ac:spMk id="10" creationId="{9CE2D93E-9F9E-4BB2-914D-5693EAB13CDE}"/>
          </ac:spMkLst>
        </pc:spChg>
        <pc:spChg chg="del">
          <ac:chgData name="Gilberto Santos Junior" userId="96a7d4d18d04a675" providerId="LiveId" clId="{4676B784-A58A-4D8F-A788-373C5BD59FAF}" dt="2021-03-03T02:18:41.895" v="3568" actId="478"/>
          <ac:spMkLst>
            <pc:docMk/>
            <pc:sldMk cId="58539313" sldId="901"/>
            <ac:spMk id="11" creationId="{46DD951A-8FB1-4A16-A070-46FEF8765232}"/>
          </ac:spMkLst>
        </pc:spChg>
        <pc:spChg chg="del">
          <ac:chgData name="Gilberto Santos Junior" userId="96a7d4d18d04a675" providerId="LiveId" clId="{4676B784-A58A-4D8F-A788-373C5BD59FAF}" dt="2021-03-03T02:18:41.895" v="3568" actId="478"/>
          <ac:spMkLst>
            <pc:docMk/>
            <pc:sldMk cId="58539313" sldId="901"/>
            <ac:spMk id="12" creationId="{633506BB-599A-4ADC-9547-7D1AF790D2CA}"/>
          </ac:spMkLst>
        </pc:spChg>
        <pc:spChg chg="del">
          <ac:chgData name="Gilberto Santos Junior" userId="96a7d4d18d04a675" providerId="LiveId" clId="{4676B784-A58A-4D8F-A788-373C5BD59FAF}" dt="2021-03-03T02:18:41.895" v="3568" actId="478"/>
          <ac:spMkLst>
            <pc:docMk/>
            <pc:sldMk cId="58539313" sldId="901"/>
            <ac:spMk id="13" creationId="{C4575977-98BF-4060-81AD-07D2FDC656D4}"/>
          </ac:spMkLst>
        </pc:spChg>
        <pc:spChg chg="del">
          <ac:chgData name="Gilberto Santos Junior" userId="96a7d4d18d04a675" providerId="LiveId" clId="{4676B784-A58A-4D8F-A788-373C5BD59FAF}" dt="2021-03-03T02:18:25.063" v="3566" actId="478"/>
          <ac:spMkLst>
            <pc:docMk/>
            <pc:sldMk cId="58539313" sldId="901"/>
            <ac:spMk id="14" creationId="{919BB529-1A04-4F71-B0E5-6CE2D8709EA2}"/>
          </ac:spMkLst>
        </pc:spChg>
        <pc:spChg chg="del">
          <ac:chgData name="Gilberto Santos Junior" userId="96a7d4d18d04a675" providerId="LiveId" clId="{4676B784-A58A-4D8F-A788-373C5BD59FAF}" dt="2021-03-03T02:18:27.078" v="3567" actId="478"/>
          <ac:spMkLst>
            <pc:docMk/>
            <pc:sldMk cId="58539313" sldId="901"/>
            <ac:spMk id="15" creationId="{992662CE-D031-469F-82C4-93F699F8A4F2}"/>
          </ac:spMkLst>
        </pc:spChg>
        <pc:spChg chg="del">
          <ac:chgData name="Gilberto Santos Junior" userId="96a7d4d18d04a675" providerId="LiveId" clId="{4676B784-A58A-4D8F-A788-373C5BD59FAF}" dt="2021-03-03T02:18:41.895" v="3568" actId="478"/>
          <ac:spMkLst>
            <pc:docMk/>
            <pc:sldMk cId="58539313" sldId="901"/>
            <ac:spMk id="16" creationId="{1FFAF6F6-DC7A-43CB-AF73-0782507AC582}"/>
          </ac:spMkLst>
        </pc:spChg>
        <pc:spChg chg="del">
          <ac:chgData name="Gilberto Santos Junior" userId="96a7d4d18d04a675" providerId="LiveId" clId="{4676B784-A58A-4D8F-A788-373C5BD59FAF}" dt="2021-03-03T02:18:41.895" v="3568" actId="478"/>
          <ac:spMkLst>
            <pc:docMk/>
            <pc:sldMk cId="58539313" sldId="901"/>
            <ac:spMk id="17" creationId="{A5D76539-8DA9-4695-AE4F-3F8355E5BA41}"/>
          </ac:spMkLst>
        </pc:spChg>
        <pc:spChg chg="del">
          <ac:chgData name="Gilberto Santos Junior" userId="96a7d4d18d04a675" providerId="LiveId" clId="{4676B784-A58A-4D8F-A788-373C5BD59FAF}" dt="2021-03-03T02:18:23.599" v="3565" actId="478"/>
          <ac:spMkLst>
            <pc:docMk/>
            <pc:sldMk cId="58539313" sldId="901"/>
            <ac:spMk id="18" creationId="{4EE47FAB-EB44-41DB-A7B1-AC0BF404F94F}"/>
          </ac:spMkLst>
        </pc:spChg>
        <pc:spChg chg="del">
          <ac:chgData name="Gilberto Santos Junior" userId="96a7d4d18d04a675" providerId="LiveId" clId="{4676B784-A58A-4D8F-A788-373C5BD59FAF}" dt="2021-03-03T02:18:41.895" v="3568" actId="478"/>
          <ac:spMkLst>
            <pc:docMk/>
            <pc:sldMk cId="58539313" sldId="901"/>
            <ac:spMk id="19" creationId="{9E9F9EA5-8BFF-4868-A496-E8323B9488B9}"/>
          </ac:spMkLst>
        </pc:spChg>
        <pc:spChg chg="del">
          <ac:chgData name="Gilberto Santos Junior" userId="96a7d4d18d04a675" providerId="LiveId" clId="{4676B784-A58A-4D8F-A788-373C5BD59FAF}" dt="2021-03-03T02:18:41.895" v="3568" actId="478"/>
          <ac:spMkLst>
            <pc:docMk/>
            <pc:sldMk cId="58539313" sldId="901"/>
            <ac:spMk id="20" creationId="{77E8B29F-DAA3-4DBB-B542-CA9A4A980E67}"/>
          </ac:spMkLst>
        </pc:spChg>
        <pc:spChg chg="del">
          <ac:chgData name="Gilberto Santos Junior" userId="96a7d4d18d04a675" providerId="LiveId" clId="{4676B784-A58A-4D8F-A788-373C5BD59FAF}" dt="2021-03-03T02:18:41.895" v="3568" actId="478"/>
          <ac:spMkLst>
            <pc:docMk/>
            <pc:sldMk cId="58539313" sldId="901"/>
            <ac:spMk id="21" creationId="{60E3A7DF-8A1E-4839-B3D3-9914B2DAE49F}"/>
          </ac:spMkLst>
        </pc:spChg>
        <pc:spChg chg="del">
          <ac:chgData name="Gilberto Santos Junior" userId="96a7d4d18d04a675" providerId="LiveId" clId="{4676B784-A58A-4D8F-A788-373C5BD59FAF}" dt="2021-03-03T02:18:41.895" v="3568" actId="478"/>
          <ac:spMkLst>
            <pc:docMk/>
            <pc:sldMk cId="58539313" sldId="901"/>
            <ac:spMk id="22" creationId="{A4C6A6A7-EF55-4245-9783-C316D84DF0C6}"/>
          </ac:spMkLst>
        </pc:spChg>
        <pc:picChg chg="del">
          <ac:chgData name="Gilberto Santos Junior" userId="96a7d4d18d04a675" providerId="LiveId" clId="{4676B784-A58A-4D8F-A788-373C5BD59FAF}" dt="2021-03-03T02:18:21.790" v="3564" actId="478"/>
          <ac:picMkLst>
            <pc:docMk/>
            <pc:sldMk cId="58539313" sldId="901"/>
            <ac:picMk id="24" creationId="{E4E0144F-A624-4968-A711-912AFB5D7491}"/>
          </ac:picMkLst>
        </pc:picChg>
      </pc:sldChg>
      <pc:sldChg chg="delSp add mod">
        <pc:chgData name="Gilberto Santos Junior" userId="96a7d4d18d04a675" providerId="LiveId" clId="{4676B784-A58A-4D8F-A788-373C5BD59FAF}" dt="2021-03-03T02:18:17.894" v="3563" actId="478"/>
        <pc:sldMkLst>
          <pc:docMk/>
          <pc:sldMk cId="3969854975" sldId="902"/>
        </pc:sldMkLst>
        <pc:spChg chg="del">
          <ac:chgData name="Gilberto Santos Junior" userId="96a7d4d18d04a675" providerId="LiveId" clId="{4676B784-A58A-4D8F-A788-373C5BD59FAF}" dt="2021-03-03T02:18:13.190" v="3560" actId="478"/>
          <ac:spMkLst>
            <pc:docMk/>
            <pc:sldMk cId="3969854975" sldId="902"/>
            <ac:spMk id="10" creationId="{9CE2D93E-9F9E-4BB2-914D-5693EAB13CDE}"/>
          </ac:spMkLst>
        </pc:spChg>
        <pc:spChg chg="del">
          <ac:chgData name="Gilberto Santos Junior" userId="96a7d4d18d04a675" providerId="LiveId" clId="{4676B784-A58A-4D8F-A788-373C5BD59FAF}" dt="2021-03-03T02:18:14.718" v="3561" actId="478"/>
          <ac:spMkLst>
            <pc:docMk/>
            <pc:sldMk cId="3969854975" sldId="902"/>
            <ac:spMk id="11" creationId="{46DD951A-8FB1-4A16-A070-46FEF8765232}"/>
          </ac:spMkLst>
        </pc:spChg>
        <pc:spChg chg="del">
          <ac:chgData name="Gilberto Santos Junior" userId="96a7d4d18d04a675" providerId="LiveId" clId="{4676B784-A58A-4D8F-A788-373C5BD59FAF}" dt="2021-03-03T02:18:16.439" v="3562" actId="478"/>
          <ac:spMkLst>
            <pc:docMk/>
            <pc:sldMk cId="3969854975" sldId="902"/>
            <ac:spMk id="12" creationId="{633506BB-599A-4ADC-9547-7D1AF790D2CA}"/>
          </ac:spMkLst>
        </pc:spChg>
        <pc:spChg chg="del">
          <ac:chgData name="Gilberto Santos Junior" userId="96a7d4d18d04a675" providerId="LiveId" clId="{4676B784-A58A-4D8F-A788-373C5BD59FAF}" dt="2021-03-03T02:18:17.894" v="3563" actId="478"/>
          <ac:spMkLst>
            <pc:docMk/>
            <pc:sldMk cId="3969854975" sldId="902"/>
            <ac:spMk id="13" creationId="{C4575977-98BF-4060-81AD-07D2FDC656D4}"/>
          </ac:spMkLst>
        </pc:spChg>
        <pc:spChg chg="del">
          <ac:chgData name="Gilberto Santos Junior" userId="96a7d4d18d04a675" providerId="LiveId" clId="{4676B784-A58A-4D8F-A788-373C5BD59FAF}" dt="2021-03-03T02:17:58.702" v="3552" actId="478"/>
          <ac:spMkLst>
            <pc:docMk/>
            <pc:sldMk cId="3969854975" sldId="902"/>
            <ac:spMk id="14" creationId="{919BB529-1A04-4F71-B0E5-6CE2D8709EA2}"/>
          </ac:spMkLst>
        </pc:spChg>
        <pc:spChg chg="del">
          <ac:chgData name="Gilberto Santos Junior" userId="96a7d4d18d04a675" providerId="LiveId" clId="{4676B784-A58A-4D8F-A788-373C5BD59FAF}" dt="2021-03-03T02:18:00.694" v="3553" actId="478"/>
          <ac:spMkLst>
            <pc:docMk/>
            <pc:sldMk cId="3969854975" sldId="902"/>
            <ac:spMk id="15" creationId="{992662CE-D031-469F-82C4-93F699F8A4F2}"/>
          </ac:spMkLst>
        </pc:spChg>
        <pc:spChg chg="del">
          <ac:chgData name="Gilberto Santos Junior" userId="96a7d4d18d04a675" providerId="LiveId" clId="{4676B784-A58A-4D8F-A788-373C5BD59FAF}" dt="2021-03-03T02:18:02.271" v="3554" actId="478"/>
          <ac:spMkLst>
            <pc:docMk/>
            <pc:sldMk cId="3969854975" sldId="902"/>
            <ac:spMk id="16" creationId="{1FFAF6F6-DC7A-43CB-AF73-0782507AC582}"/>
          </ac:spMkLst>
        </pc:spChg>
        <pc:spChg chg="del">
          <ac:chgData name="Gilberto Santos Junior" userId="96a7d4d18d04a675" providerId="LiveId" clId="{4676B784-A58A-4D8F-A788-373C5BD59FAF}" dt="2021-03-03T02:18:04.262" v="3555" actId="478"/>
          <ac:spMkLst>
            <pc:docMk/>
            <pc:sldMk cId="3969854975" sldId="902"/>
            <ac:spMk id="17" creationId="{A5D76539-8DA9-4695-AE4F-3F8355E5BA41}"/>
          </ac:spMkLst>
        </pc:spChg>
        <pc:spChg chg="del">
          <ac:chgData name="Gilberto Santos Junior" userId="96a7d4d18d04a675" providerId="LiveId" clId="{4676B784-A58A-4D8F-A788-373C5BD59FAF}" dt="2021-03-03T02:17:56.766" v="3551" actId="478"/>
          <ac:spMkLst>
            <pc:docMk/>
            <pc:sldMk cId="3969854975" sldId="902"/>
            <ac:spMk id="18" creationId="{4EE47FAB-EB44-41DB-A7B1-AC0BF404F94F}"/>
          </ac:spMkLst>
        </pc:spChg>
        <pc:spChg chg="del">
          <ac:chgData name="Gilberto Santos Junior" userId="96a7d4d18d04a675" providerId="LiveId" clId="{4676B784-A58A-4D8F-A788-373C5BD59FAF}" dt="2021-03-03T02:18:06.206" v="3556" actId="478"/>
          <ac:spMkLst>
            <pc:docMk/>
            <pc:sldMk cId="3969854975" sldId="902"/>
            <ac:spMk id="19" creationId="{9E9F9EA5-8BFF-4868-A496-E8323B9488B9}"/>
          </ac:spMkLst>
        </pc:spChg>
        <pc:spChg chg="del">
          <ac:chgData name="Gilberto Santos Junior" userId="96a7d4d18d04a675" providerId="LiveId" clId="{4676B784-A58A-4D8F-A788-373C5BD59FAF}" dt="2021-03-03T02:18:07.734" v="3557" actId="478"/>
          <ac:spMkLst>
            <pc:docMk/>
            <pc:sldMk cId="3969854975" sldId="902"/>
            <ac:spMk id="20" creationId="{77E8B29F-DAA3-4DBB-B542-CA9A4A980E67}"/>
          </ac:spMkLst>
        </pc:spChg>
        <pc:spChg chg="del">
          <ac:chgData name="Gilberto Santos Junior" userId="96a7d4d18d04a675" providerId="LiveId" clId="{4676B784-A58A-4D8F-A788-373C5BD59FAF}" dt="2021-03-03T02:18:09.278" v="3558" actId="478"/>
          <ac:spMkLst>
            <pc:docMk/>
            <pc:sldMk cId="3969854975" sldId="902"/>
            <ac:spMk id="21" creationId="{60E3A7DF-8A1E-4839-B3D3-9914B2DAE49F}"/>
          </ac:spMkLst>
        </pc:spChg>
        <pc:spChg chg="del">
          <ac:chgData name="Gilberto Santos Junior" userId="96a7d4d18d04a675" providerId="LiveId" clId="{4676B784-A58A-4D8F-A788-373C5BD59FAF}" dt="2021-03-03T02:18:11.175" v="3559" actId="478"/>
          <ac:spMkLst>
            <pc:docMk/>
            <pc:sldMk cId="3969854975" sldId="902"/>
            <ac:spMk id="22" creationId="{A4C6A6A7-EF55-4245-9783-C316D84DF0C6}"/>
          </ac:spMkLst>
        </pc:spChg>
        <pc:picChg chg="del">
          <ac:chgData name="Gilberto Santos Junior" userId="96a7d4d18d04a675" providerId="LiveId" clId="{4676B784-A58A-4D8F-A788-373C5BD59FAF}" dt="2021-03-03T02:17:54.974" v="3550" actId="478"/>
          <ac:picMkLst>
            <pc:docMk/>
            <pc:sldMk cId="3969854975" sldId="902"/>
            <ac:picMk id="24" creationId="{E4E0144F-A624-4968-A711-912AFB5D7491}"/>
          </ac:picMkLst>
        </pc:picChg>
      </pc:sldChg>
      <pc:sldChg chg="addSp delSp modSp add mod">
        <pc:chgData name="Gilberto Santos Junior" userId="96a7d4d18d04a675" providerId="LiveId" clId="{4676B784-A58A-4D8F-A788-373C5BD59FAF}" dt="2021-03-11T04:01:09.675" v="6407" actId="478"/>
        <pc:sldMkLst>
          <pc:docMk/>
          <pc:sldMk cId="1398954621" sldId="903"/>
        </pc:sldMkLst>
        <pc:spChg chg="del">
          <ac:chgData name="Gilberto Santos Junior" userId="96a7d4d18d04a675" providerId="LiveId" clId="{4676B784-A58A-4D8F-A788-373C5BD59FAF}" dt="2021-03-11T04:00:53.015" v="6398" actId="478"/>
          <ac:spMkLst>
            <pc:docMk/>
            <pc:sldMk cId="1398954621" sldId="903"/>
            <ac:spMk id="10" creationId="{9CE2D93E-9F9E-4BB2-914D-5693EAB13CDE}"/>
          </ac:spMkLst>
        </pc:spChg>
        <pc:spChg chg="del">
          <ac:chgData name="Gilberto Santos Junior" userId="96a7d4d18d04a675" providerId="LiveId" clId="{4676B784-A58A-4D8F-A788-373C5BD59FAF}" dt="2021-03-11T04:00:54.817" v="6399" actId="478"/>
          <ac:spMkLst>
            <pc:docMk/>
            <pc:sldMk cId="1398954621" sldId="903"/>
            <ac:spMk id="11" creationId="{46DD951A-8FB1-4A16-A070-46FEF8765232}"/>
          </ac:spMkLst>
        </pc:spChg>
        <pc:spChg chg="del">
          <ac:chgData name="Gilberto Santos Junior" userId="96a7d4d18d04a675" providerId="LiveId" clId="{4676B784-A58A-4D8F-A788-373C5BD59FAF}" dt="2021-03-11T04:00:56.275" v="6400" actId="478"/>
          <ac:spMkLst>
            <pc:docMk/>
            <pc:sldMk cId="1398954621" sldId="903"/>
            <ac:spMk id="12" creationId="{633506BB-599A-4ADC-9547-7D1AF790D2CA}"/>
          </ac:spMkLst>
        </pc:spChg>
        <pc:spChg chg="del">
          <ac:chgData name="Gilberto Santos Junior" userId="96a7d4d18d04a675" providerId="LiveId" clId="{4676B784-A58A-4D8F-A788-373C5BD59FAF}" dt="2021-03-11T04:00:58.085" v="6401" actId="478"/>
          <ac:spMkLst>
            <pc:docMk/>
            <pc:sldMk cId="1398954621" sldId="903"/>
            <ac:spMk id="13" creationId="{C4575977-98BF-4060-81AD-07D2FDC656D4}"/>
          </ac:spMkLst>
        </pc:spChg>
        <pc:spChg chg="del">
          <ac:chgData name="Gilberto Santos Junior" userId="96a7d4d18d04a675" providerId="LiveId" clId="{4676B784-A58A-4D8F-A788-373C5BD59FAF}" dt="2021-03-11T04:01:00.415" v="6402" actId="478"/>
          <ac:spMkLst>
            <pc:docMk/>
            <pc:sldMk cId="1398954621" sldId="903"/>
            <ac:spMk id="16" creationId="{1FFAF6F6-DC7A-43CB-AF73-0782507AC582}"/>
          </ac:spMkLst>
        </pc:spChg>
        <pc:spChg chg="del">
          <ac:chgData name="Gilberto Santos Junior" userId="96a7d4d18d04a675" providerId="LiveId" clId="{4676B784-A58A-4D8F-A788-373C5BD59FAF}" dt="2021-03-11T04:01:01.995" v="6403" actId="478"/>
          <ac:spMkLst>
            <pc:docMk/>
            <pc:sldMk cId="1398954621" sldId="903"/>
            <ac:spMk id="17" creationId="{A5D76539-8DA9-4695-AE4F-3F8355E5BA41}"/>
          </ac:spMkLst>
        </pc:spChg>
        <pc:spChg chg="del">
          <ac:chgData name="Gilberto Santos Junior" userId="96a7d4d18d04a675" providerId="LiveId" clId="{4676B784-A58A-4D8F-A788-373C5BD59FAF}" dt="2021-03-03T02:48:23.532" v="3776" actId="478"/>
          <ac:spMkLst>
            <pc:docMk/>
            <pc:sldMk cId="1398954621" sldId="903"/>
            <ac:spMk id="18" creationId="{4EE47FAB-EB44-41DB-A7B1-AC0BF404F94F}"/>
          </ac:spMkLst>
        </pc:spChg>
        <pc:spChg chg="del">
          <ac:chgData name="Gilberto Santos Junior" userId="96a7d4d18d04a675" providerId="LiveId" clId="{4676B784-A58A-4D8F-A788-373C5BD59FAF}" dt="2021-03-11T04:01:03.560" v="6404" actId="478"/>
          <ac:spMkLst>
            <pc:docMk/>
            <pc:sldMk cId="1398954621" sldId="903"/>
            <ac:spMk id="19" creationId="{9E9F9EA5-8BFF-4868-A496-E8323B9488B9}"/>
          </ac:spMkLst>
        </pc:spChg>
        <pc:spChg chg="del">
          <ac:chgData name="Gilberto Santos Junior" userId="96a7d4d18d04a675" providerId="LiveId" clId="{4676B784-A58A-4D8F-A788-373C5BD59FAF}" dt="2021-03-11T04:01:05.325" v="6405" actId="478"/>
          <ac:spMkLst>
            <pc:docMk/>
            <pc:sldMk cId="1398954621" sldId="903"/>
            <ac:spMk id="20" creationId="{77E8B29F-DAA3-4DBB-B542-CA9A4A980E67}"/>
          </ac:spMkLst>
        </pc:spChg>
        <pc:spChg chg="del">
          <ac:chgData name="Gilberto Santos Junior" userId="96a7d4d18d04a675" providerId="LiveId" clId="{4676B784-A58A-4D8F-A788-373C5BD59FAF}" dt="2021-03-11T04:01:07.295" v="6406" actId="478"/>
          <ac:spMkLst>
            <pc:docMk/>
            <pc:sldMk cId="1398954621" sldId="903"/>
            <ac:spMk id="21" creationId="{60E3A7DF-8A1E-4839-B3D3-9914B2DAE49F}"/>
          </ac:spMkLst>
        </pc:spChg>
        <pc:spChg chg="del">
          <ac:chgData name="Gilberto Santos Junior" userId="96a7d4d18d04a675" providerId="LiveId" clId="{4676B784-A58A-4D8F-A788-373C5BD59FAF}" dt="2021-03-11T04:01:09.675" v="6407" actId="478"/>
          <ac:spMkLst>
            <pc:docMk/>
            <pc:sldMk cId="1398954621" sldId="903"/>
            <ac:spMk id="22" creationId="{A4C6A6A7-EF55-4245-9783-C316D84DF0C6}"/>
          </ac:spMkLst>
        </pc:spChg>
        <pc:picChg chg="add del mod ord">
          <ac:chgData name="Gilberto Santos Junior" userId="96a7d4d18d04a675" providerId="LiveId" clId="{4676B784-A58A-4D8F-A788-373C5BD59FAF}" dt="2021-03-03T02:39:17.189" v="3730" actId="478"/>
          <ac:picMkLst>
            <pc:docMk/>
            <pc:sldMk cId="1398954621" sldId="903"/>
            <ac:picMk id="3" creationId="{97B7B09B-882A-478F-B8FB-977BF779C3A2}"/>
          </ac:picMkLst>
        </pc:picChg>
        <pc:picChg chg="add del mod ord">
          <ac:chgData name="Gilberto Santos Junior" userId="96a7d4d18d04a675" providerId="LiveId" clId="{4676B784-A58A-4D8F-A788-373C5BD59FAF}" dt="2021-03-03T02:43:04.868" v="3747" actId="478"/>
          <ac:picMkLst>
            <pc:docMk/>
            <pc:sldMk cId="1398954621" sldId="903"/>
            <ac:picMk id="6" creationId="{CA0BC9D3-1A4A-447E-BD9B-0A5010457809}"/>
          </ac:picMkLst>
        </pc:picChg>
        <pc:picChg chg="add del mod ord">
          <ac:chgData name="Gilberto Santos Junior" userId="96a7d4d18d04a675" providerId="LiveId" clId="{4676B784-A58A-4D8F-A788-373C5BD59FAF}" dt="2021-03-03T02:45:23.861" v="3761" actId="478"/>
          <ac:picMkLst>
            <pc:docMk/>
            <pc:sldMk cId="1398954621" sldId="903"/>
            <ac:picMk id="9" creationId="{9A97409E-9EB5-4854-A3CB-1D1892A6399D}"/>
          </ac:picMkLst>
        </pc:picChg>
        <pc:picChg chg="add del mod">
          <ac:chgData name="Gilberto Santos Junior" userId="96a7d4d18d04a675" providerId="LiveId" clId="{4676B784-A58A-4D8F-A788-373C5BD59FAF}" dt="2021-03-03T02:36:02.653" v="3719" actId="478"/>
          <ac:picMkLst>
            <pc:docMk/>
            <pc:sldMk cId="1398954621" sldId="903"/>
            <ac:picMk id="23" creationId="{E1DE51CF-6E6B-4B62-A665-F7351B5EDF32}"/>
          </ac:picMkLst>
        </pc:picChg>
        <pc:picChg chg="del mod">
          <ac:chgData name="Gilberto Santos Junior" userId="96a7d4d18d04a675" providerId="LiveId" clId="{4676B784-A58A-4D8F-A788-373C5BD59FAF}" dt="2021-03-03T02:31:19.222" v="3703" actId="478"/>
          <ac:picMkLst>
            <pc:docMk/>
            <pc:sldMk cId="1398954621" sldId="903"/>
            <ac:picMk id="24" creationId="{E4E0144F-A624-4968-A711-912AFB5D7491}"/>
          </ac:picMkLst>
        </pc:picChg>
        <pc:picChg chg="add del mod ord">
          <ac:chgData name="Gilberto Santos Junior" userId="96a7d4d18d04a675" providerId="LiveId" clId="{4676B784-A58A-4D8F-A788-373C5BD59FAF}" dt="2021-03-03T02:48:14.460" v="3775" actId="478"/>
          <ac:picMkLst>
            <pc:docMk/>
            <pc:sldMk cId="1398954621" sldId="903"/>
            <ac:picMk id="26" creationId="{998826B9-7E1C-4DA1-8F2F-C6960B32AFBE}"/>
          </ac:picMkLst>
        </pc:picChg>
        <pc:picChg chg="add mod ord">
          <ac:chgData name="Gilberto Santos Junior" userId="96a7d4d18d04a675" providerId="LiveId" clId="{4676B784-A58A-4D8F-A788-373C5BD59FAF}" dt="2021-03-03T02:48:11.254" v="3774" actId="167"/>
          <ac:picMkLst>
            <pc:docMk/>
            <pc:sldMk cId="1398954621" sldId="903"/>
            <ac:picMk id="28" creationId="{FD2E1EC9-82F2-4D0B-9A90-C61CFDA1F364}"/>
          </ac:picMkLst>
        </pc:picChg>
      </pc:sldChg>
      <pc:sldChg chg="delSp add mod">
        <pc:chgData name="Gilberto Santos Junior" userId="96a7d4d18d04a675" providerId="LiveId" clId="{4676B784-A58A-4D8F-A788-373C5BD59FAF}" dt="2021-03-03T02:49:08.388" v="3781" actId="478"/>
        <pc:sldMkLst>
          <pc:docMk/>
          <pc:sldMk cId="586495711" sldId="904"/>
        </pc:sldMkLst>
        <pc:spChg chg="del">
          <ac:chgData name="Gilberto Santos Junior" userId="96a7d4d18d04a675" providerId="LiveId" clId="{4676B784-A58A-4D8F-A788-373C5BD59FAF}" dt="2021-03-03T02:49:08.388" v="3781" actId="478"/>
          <ac:spMkLst>
            <pc:docMk/>
            <pc:sldMk cId="586495711" sldId="904"/>
            <ac:spMk id="18" creationId="{4EE47FAB-EB44-41DB-A7B1-AC0BF404F94F}"/>
          </ac:spMkLst>
        </pc:spChg>
      </pc:sldChg>
      <pc:sldChg chg="delSp add mod">
        <pc:chgData name="Gilberto Santos Junior" userId="96a7d4d18d04a675" providerId="LiveId" clId="{4676B784-A58A-4D8F-A788-373C5BD59FAF}" dt="2021-03-03T02:48:56.876" v="3779" actId="478"/>
        <pc:sldMkLst>
          <pc:docMk/>
          <pc:sldMk cId="2076438961" sldId="905"/>
        </pc:sldMkLst>
        <pc:spChg chg="del">
          <ac:chgData name="Gilberto Santos Junior" userId="96a7d4d18d04a675" providerId="LiveId" clId="{4676B784-A58A-4D8F-A788-373C5BD59FAF}" dt="2021-03-03T02:48:56.876" v="3779" actId="478"/>
          <ac:spMkLst>
            <pc:docMk/>
            <pc:sldMk cId="2076438961" sldId="905"/>
            <ac:spMk id="18" creationId="{4EE47FAB-EB44-41DB-A7B1-AC0BF404F94F}"/>
          </ac:spMkLst>
        </pc:spChg>
      </pc:sldChg>
      <pc:sldChg chg="delSp add mod">
        <pc:chgData name="Gilberto Santos Junior" userId="96a7d4d18d04a675" providerId="LiveId" clId="{4676B784-A58A-4D8F-A788-373C5BD59FAF}" dt="2021-03-03T02:48:51.492" v="3778" actId="478"/>
        <pc:sldMkLst>
          <pc:docMk/>
          <pc:sldMk cId="674099948" sldId="906"/>
        </pc:sldMkLst>
        <pc:spChg chg="del">
          <ac:chgData name="Gilberto Santos Junior" userId="96a7d4d18d04a675" providerId="LiveId" clId="{4676B784-A58A-4D8F-A788-373C5BD59FAF}" dt="2021-03-03T02:48:51.492" v="3778" actId="478"/>
          <ac:spMkLst>
            <pc:docMk/>
            <pc:sldMk cId="674099948" sldId="906"/>
            <ac:spMk id="18" creationId="{4EE47FAB-EB44-41DB-A7B1-AC0BF404F94F}"/>
          </ac:spMkLst>
        </pc:spChg>
      </pc:sldChg>
      <pc:sldChg chg="delSp add mod">
        <pc:chgData name="Gilberto Santos Junior" userId="96a7d4d18d04a675" providerId="LiveId" clId="{4676B784-A58A-4D8F-A788-373C5BD59FAF}" dt="2021-03-03T02:48:46.988" v="3777" actId="478"/>
        <pc:sldMkLst>
          <pc:docMk/>
          <pc:sldMk cId="272600461" sldId="907"/>
        </pc:sldMkLst>
        <pc:spChg chg="del">
          <ac:chgData name="Gilberto Santos Junior" userId="96a7d4d18d04a675" providerId="LiveId" clId="{4676B784-A58A-4D8F-A788-373C5BD59FAF}" dt="2021-03-03T02:48:46.988" v="3777" actId="478"/>
          <ac:spMkLst>
            <pc:docMk/>
            <pc:sldMk cId="272600461" sldId="907"/>
            <ac:spMk id="18" creationId="{4EE47FAB-EB44-41DB-A7B1-AC0BF404F94F}"/>
          </ac:spMkLst>
        </pc:spChg>
      </pc:sldChg>
      <pc:sldChg chg="add">
        <pc:chgData name="Gilberto Santos Junior" userId="96a7d4d18d04a675" providerId="LiveId" clId="{4676B784-A58A-4D8F-A788-373C5BD59FAF}" dt="2021-03-03T02:49:05.019" v="3780" actId="2890"/>
        <pc:sldMkLst>
          <pc:docMk/>
          <pc:sldMk cId="2346553929" sldId="908"/>
        </pc:sldMkLst>
      </pc:sldChg>
      <pc:sldChg chg="addSp modSp add mod">
        <pc:chgData name="Gilberto Santos Junior" userId="96a7d4d18d04a675" providerId="LiveId" clId="{4676B784-A58A-4D8F-A788-373C5BD59FAF}" dt="2021-03-03T03:06:52.140" v="4195" actId="20577"/>
        <pc:sldMkLst>
          <pc:docMk/>
          <pc:sldMk cId="1760008324" sldId="909"/>
        </pc:sldMkLst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10" creationId="{9CE2D93E-9F9E-4BB2-914D-5693EAB13CDE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11" creationId="{46DD951A-8FB1-4A16-A070-46FEF8765232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12" creationId="{633506BB-599A-4ADC-9547-7D1AF790D2CA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13" creationId="{C4575977-98BF-4060-81AD-07D2FDC656D4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14" creationId="{919BB529-1A04-4F71-B0E5-6CE2D8709EA2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15" creationId="{992662CE-D031-469F-82C4-93F699F8A4F2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16" creationId="{1FFAF6F6-DC7A-43CB-AF73-0782507AC582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17" creationId="{A5D76539-8DA9-4695-AE4F-3F8355E5BA41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18" creationId="{4EE47FAB-EB44-41DB-A7B1-AC0BF404F94F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19" creationId="{9E9F9EA5-8BFF-4868-A496-E8323B9488B9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20" creationId="{77E8B29F-DAA3-4DBB-B542-CA9A4A980E67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21" creationId="{60E3A7DF-8A1E-4839-B3D3-9914B2DAE49F}"/>
          </ac:spMkLst>
        </pc:spChg>
        <pc:spChg chg="mod">
          <ac:chgData name="Gilberto Santos Junior" userId="96a7d4d18d04a675" providerId="LiveId" clId="{4676B784-A58A-4D8F-A788-373C5BD59FAF}" dt="2021-03-03T02:55:36.711" v="4087" actId="164"/>
          <ac:spMkLst>
            <pc:docMk/>
            <pc:sldMk cId="1760008324" sldId="909"/>
            <ac:spMk id="22" creationId="{A4C6A6A7-EF55-4245-9783-C316D84DF0C6}"/>
          </ac:spMkLst>
        </pc:spChg>
        <pc:spChg chg="add mod">
          <ac:chgData name="Gilberto Santos Junior" userId="96a7d4d18d04a675" providerId="LiveId" clId="{4676B784-A58A-4D8F-A788-373C5BD59FAF}" dt="2021-03-03T03:06:52.140" v="4195" actId="20577"/>
          <ac:spMkLst>
            <pc:docMk/>
            <pc:sldMk cId="1760008324" sldId="909"/>
            <ac:spMk id="23" creationId="{4FE63D03-07C5-4B87-889B-F14A6EC5EC90}"/>
          </ac:spMkLst>
        </pc:spChg>
        <pc:grpChg chg="add mod">
          <ac:chgData name="Gilberto Santos Junior" userId="96a7d4d18d04a675" providerId="LiveId" clId="{4676B784-A58A-4D8F-A788-373C5BD59FAF}" dt="2021-03-03T02:55:48.210" v="4137" actId="1037"/>
          <ac:grpSpMkLst>
            <pc:docMk/>
            <pc:sldMk cId="1760008324" sldId="909"/>
            <ac:grpSpMk id="2" creationId="{68BFBAA2-E568-4895-8738-8D5A24FD4EF9}"/>
          </ac:grpSpMkLst>
        </pc:grpChg>
        <pc:picChg chg="mod">
          <ac:chgData name="Gilberto Santos Junior" userId="96a7d4d18d04a675" providerId="LiveId" clId="{4676B784-A58A-4D8F-A788-373C5BD59FAF}" dt="2021-03-03T02:55:36.711" v="4087" actId="164"/>
          <ac:picMkLst>
            <pc:docMk/>
            <pc:sldMk cId="1760008324" sldId="909"/>
            <ac:picMk id="24" creationId="{E4E0144F-A624-4968-A711-912AFB5D7491}"/>
          </ac:picMkLst>
        </pc:picChg>
      </pc:sldChg>
      <pc:sldChg chg="addSp delSp modSp add mod ord">
        <pc:chgData name="Gilberto Santos Junior" userId="96a7d4d18d04a675" providerId="LiveId" clId="{4676B784-A58A-4D8F-A788-373C5BD59FAF}" dt="2021-03-03T03:07:24.605" v="4197" actId="20577"/>
        <pc:sldMkLst>
          <pc:docMk/>
          <pc:sldMk cId="4058861275" sldId="910"/>
        </pc:sldMkLst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10" creationId="{9CE2D93E-9F9E-4BB2-914D-5693EAB13CDE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11" creationId="{46DD951A-8FB1-4A16-A070-46FEF8765232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12" creationId="{633506BB-599A-4ADC-9547-7D1AF790D2CA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13" creationId="{C4575977-98BF-4060-81AD-07D2FDC656D4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14" creationId="{919BB529-1A04-4F71-B0E5-6CE2D8709EA2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15" creationId="{992662CE-D031-469F-82C4-93F699F8A4F2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16" creationId="{1FFAF6F6-DC7A-43CB-AF73-0782507AC582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17" creationId="{A5D76539-8DA9-4695-AE4F-3F8355E5BA41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18" creationId="{4EE47FAB-EB44-41DB-A7B1-AC0BF404F94F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19" creationId="{9E9F9EA5-8BFF-4868-A496-E8323B9488B9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20" creationId="{77E8B29F-DAA3-4DBB-B542-CA9A4A980E67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21" creationId="{60E3A7DF-8A1E-4839-B3D3-9914B2DAE49F}"/>
          </ac:spMkLst>
        </pc:spChg>
        <pc:spChg chg="mod topLvl">
          <ac:chgData name="Gilberto Santos Junior" userId="96a7d4d18d04a675" providerId="LiveId" clId="{4676B784-A58A-4D8F-A788-373C5BD59FAF}" dt="2021-03-03T02:59:25.525" v="4172" actId="165"/>
          <ac:spMkLst>
            <pc:docMk/>
            <pc:sldMk cId="4058861275" sldId="910"/>
            <ac:spMk id="22" creationId="{A4C6A6A7-EF55-4245-9783-C316D84DF0C6}"/>
          </ac:spMkLst>
        </pc:spChg>
        <pc:spChg chg="mod">
          <ac:chgData name="Gilberto Santos Junior" userId="96a7d4d18d04a675" providerId="LiveId" clId="{4676B784-A58A-4D8F-A788-373C5BD59FAF}" dt="2021-03-03T03:07:24.605" v="4197" actId="20577"/>
          <ac:spMkLst>
            <pc:docMk/>
            <pc:sldMk cId="4058861275" sldId="910"/>
            <ac:spMk id="23" creationId="{4FE63D03-07C5-4B87-889B-F14A6EC5EC90}"/>
          </ac:spMkLst>
        </pc:spChg>
        <pc:grpChg chg="add del">
          <ac:chgData name="Gilberto Santos Junior" userId="96a7d4d18d04a675" providerId="LiveId" clId="{4676B784-A58A-4D8F-A788-373C5BD59FAF}" dt="2021-03-03T02:59:25.525" v="4172" actId="165"/>
          <ac:grpSpMkLst>
            <pc:docMk/>
            <pc:sldMk cId="4058861275" sldId="910"/>
            <ac:grpSpMk id="2" creationId="{68BFBAA2-E568-4895-8738-8D5A24FD4EF9}"/>
          </ac:grpSpMkLst>
        </pc:grpChg>
        <pc:picChg chg="add del mod ord">
          <ac:chgData name="Gilberto Santos Junior" userId="96a7d4d18d04a675" providerId="LiveId" clId="{4676B784-A58A-4D8F-A788-373C5BD59FAF}" dt="2021-03-03T03:04:57.891" v="4182" actId="478"/>
          <ac:picMkLst>
            <pc:docMk/>
            <pc:sldMk cId="4058861275" sldId="910"/>
            <ac:picMk id="4" creationId="{2A20472A-6354-4817-A647-52DF124DCEB2}"/>
          </ac:picMkLst>
        </pc:picChg>
        <pc:picChg chg="add mod ord">
          <ac:chgData name="Gilberto Santos Junior" userId="96a7d4d18d04a675" providerId="LiveId" clId="{4676B784-A58A-4D8F-A788-373C5BD59FAF}" dt="2021-03-03T03:04:54.437" v="4181" actId="167"/>
          <ac:picMkLst>
            <pc:docMk/>
            <pc:sldMk cId="4058861275" sldId="910"/>
            <ac:picMk id="8" creationId="{64068A3C-C774-446A-B6D7-B7CEE7BF143B}"/>
          </ac:picMkLst>
        </pc:picChg>
        <pc:picChg chg="del mod topLvl">
          <ac:chgData name="Gilberto Santos Junior" userId="96a7d4d18d04a675" providerId="LiveId" clId="{4676B784-A58A-4D8F-A788-373C5BD59FAF}" dt="2021-03-03T02:59:27.993" v="4173" actId="478"/>
          <ac:picMkLst>
            <pc:docMk/>
            <pc:sldMk cId="4058861275" sldId="910"/>
            <ac:picMk id="24" creationId="{E4E0144F-A624-4968-A711-912AFB5D7491}"/>
          </ac:picMkLst>
        </pc:picChg>
      </pc:sldChg>
      <pc:sldChg chg="add">
        <pc:chgData name="Gilberto Santos Junior" userId="96a7d4d18d04a675" providerId="LiveId" clId="{4676B784-A58A-4D8F-A788-373C5BD59FAF}" dt="2021-03-03T03:06:47.097" v="4194" actId="2890"/>
        <pc:sldMkLst>
          <pc:docMk/>
          <pc:sldMk cId="266373437" sldId="911"/>
        </pc:sldMkLst>
      </pc:sldChg>
      <pc:sldChg chg="add del">
        <pc:chgData name="Gilberto Santos Junior" userId="96a7d4d18d04a675" providerId="LiveId" clId="{4676B784-A58A-4D8F-A788-373C5BD59FAF}" dt="2021-03-03T03:06:30.051" v="4193" actId="2696"/>
        <pc:sldMkLst>
          <pc:docMk/>
          <pc:sldMk cId="592558243" sldId="911"/>
        </pc:sldMkLst>
      </pc:sldChg>
      <pc:sldChg chg="add del">
        <pc:chgData name="Gilberto Santos Junior" userId="96a7d4d18d04a675" providerId="LiveId" clId="{4676B784-A58A-4D8F-A788-373C5BD59FAF}" dt="2021-03-03T03:05:37.177" v="4186" actId="2890"/>
        <pc:sldMkLst>
          <pc:docMk/>
          <pc:sldMk cId="3316012776" sldId="911"/>
        </pc:sldMkLst>
      </pc:sldChg>
      <pc:sldChg chg="add">
        <pc:chgData name="Gilberto Santos Junior" userId="96a7d4d18d04a675" providerId="LiveId" clId="{4676B784-A58A-4D8F-A788-373C5BD59FAF}" dt="2021-03-03T03:07:20.568" v="4196" actId="2890"/>
        <pc:sldMkLst>
          <pc:docMk/>
          <pc:sldMk cId="2687944465" sldId="912"/>
        </pc:sldMkLst>
      </pc:sldChg>
      <pc:sldChg chg="addSp delSp modSp add mod modTransition">
        <pc:chgData name="Gilberto Santos Junior" userId="96a7d4d18d04a675" providerId="LiveId" clId="{4676B784-A58A-4D8F-A788-373C5BD59FAF}" dt="2021-03-03T04:13:28.703" v="4468"/>
        <pc:sldMkLst>
          <pc:docMk/>
          <pc:sldMk cId="4177554117" sldId="913"/>
        </pc:sldMkLst>
        <pc:spChg chg="mod">
          <ac:chgData name="Gilberto Santos Junior" userId="96a7d4d18d04a675" providerId="LiveId" clId="{4676B784-A58A-4D8F-A788-373C5BD59FAF}" dt="2021-03-03T03:12:59.056" v="4254" actId="20577"/>
          <ac:spMkLst>
            <pc:docMk/>
            <pc:sldMk cId="4177554117" sldId="913"/>
            <ac:spMk id="5" creationId="{6AB992BE-AB1E-42A9-BEDF-8579F3C4DC6A}"/>
          </ac:spMkLst>
        </pc:spChg>
        <pc:spChg chg="del">
          <ac:chgData name="Gilberto Santos Junior" userId="96a7d4d18d04a675" providerId="LiveId" clId="{4676B784-A58A-4D8F-A788-373C5BD59FAF}" dt="2021-03-03T03:13:02.914" v="4255" actId="478"/>
          <ac:spMkLst>
            <pc:docMk/>
            <pc:sldMk cId="4177554117" sldId="913"/>
            <ac:spMk id="23" creationId="{4FE63D03-07C5-4B87-889B-F14A6EC5EC90}"/>
          </ac:spMkLst>
        </pc:spChg>
        <pc:picChg chg="add mod">
          <ac:chgData name="Gilberto Santos Junior" userId="96a7d4d18d04a675" providerId="LiveId" clId="{4676B784-A58A-4D8F-A788-373C5BD59FAF}" dt="2021-03-03T03:39:07.843" v="4274" actId="14826"/>
          <ac:picMkLst>
            <pc:docMk/>
            <pc:sldMk cId="4177554117" sldId="913"/>
            <ac:picMk id="3" creationId="{35ECB5F9-46E0-4314-906F-E1D7E9EBDBB9}"/>
          </ac:picMkLst>
        </pc:picChg>
      </pc:sldChg>
      <pc:sldChg chg="modSp add">
        <pc:chgData name="Gilberto Santos Junior" userId="96a7d4d18d04a675" providerId="LiveId" clId="{4676B784-A58A-4D8F-A788-373C5BD59FAF}" dt="2021-03-03T03:52:27.427" v="4285" actId="14826"/>
        <pc:sldMkLst>
          <pc:docMk/>
          <pc:sldMk cId="932252891" sldId="914"/>
        </pc:sldMkLst>
        <pc:picChg chg="mod">
          <ac:chgData name="Gilberto Santos Junior" userId="96a7d4d18d04a675" providerId="LiveId" clId="{4676B784-A58A-4D8F-A788-373C5BD59FAF}" dt="2021-03-03T03:52:27.427" v="4285" actId="14826"/>
          <ac:picMkLst>
            <pc:docMk/>
            <pc:sldMk cId="932252891" sldId="914"/>
            <ac:picMk id="3" creationId="{35ECB5F9-46E0-4314-906F-E1D7E9EBDBB9}"/>
          </ac:picMkLst>
        </pc:picChg>
      </pc:sldChg>
      <pc:sldChg chg="add del">
        <pc:chgData name="Gilberto Santos Junior" userId="96a7d4d18d04a675" providerId="LiveId" clId="{4676B784-A58A-4D8F-A788-373C5BD59FAF}" dt="2021-03-03T03:10:50.994" v="4250"/>
        <pc:sldMkLst>
          <pc:docMk/>
          <pc:sldMk cId="2143992973" sldId="914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2768216672" sldId="914"/>
        </pc:sldMkLst>
      </pc:sldChg>
      <pc:sldChg chg="add del">
        <pc:chgData name="Gilberto Santos Junior" userId="96a7d4d18d04a675" providerId="LiveId" clId="{4676B784-A58A-4D8F-A788-373C5BD59FAF}" dt="2021-03-03T03:11:57.191" v="4252" actId="47"/>
        <pc:sldMkLst>
          <pc:docMk/>
          <pc:sldMk cId="528521801" sldId="915"/>
        </pc:sldMkLst>
      </pc:sldChg>
      <pc:sldChg chg="modSp add">
        <pc:chgData name="Gilberto Santos Junior" userId="96a7d4d18d04a675" providerId="LiveId" clId="{4676B784-A58A-4D8F-A788-373C5BD59FAF}" dt="2021-03-03T03:51:21.378" v="4284" actId="14826"/>
        <pc:sldMkLst>
          <pc:docMk/>
          <pc:sldMk cId="2610708351" sldId="915"/>
        </pc:sldMkLst>
        <pc:picChg chg="mod">
          <ac:chgData name="Gilberto Santos Junior" userId="96a7d4d18d04a675" providerId="LiveId" clId="{4676B784-A58A-4D8F-A788-373C5BD59FAF}" dt="2021-03-03T03:51:21.378" v="4284" actId="14826"/>
          <ac:picMkLst>
            <pc:docMk/>
            <pc:sldMk cId="2610708351" sldId="915"/>
            <ac:picMk id="3" creationId="{35ECB5F9-46E0-4314-906F-E1D7E9EBDBB9}"/>
          </ac:picMkLst>
        </pc:picChg>
      </pc:sldChg>
      <pc:sldChg chg="add del">
        <pc:chgData name="Gilberto Santos Junior" userId="96a7d4d18d04a675" providerId="LiveId" clId="{4676B784-A58A-4D8F-A788-373C5BD59FAF}" dt="2021-03-03T03:45:15.737" v="4279" actId="2696"/>
        <pc:sldMkLst>
          <pc:docMk/>
          <pc:sldMk cId="2224511891" sldId="916"/>
        </pc:sldMkLst>
      </pc:sldChg>
      <pc:sldChg chg="modSp add">
        <pc:chgData name="Gilberto Santos Junior" userId="96a7d4d18d04a675" providerId="LiveId" clId="{4676B784-A58A-4D8F-A788-373C5BD59FAF}" dt="2021-03-03T03:48:03.524" v="4281" actId="14826"/>
        <pc:sldMkLst>
          <pc:docMk/>
          <pc:sldMk cId="1394074868" sldId="917"/>
        </pc:sldMkLst>
        <pc:picChg chg="mod">
          <ac:chgData name="Gilberto Santos Junior" userId="96a7d4d18d04a675" providerId="LiveId" clId="{4676B784-A58A-4D8F-A788-373C5BD59FAF}" dt="2021-03-03T03:48:03.524" v="4281" actId="14826"/>
          <ac:picMkLst>
            <pc:docMk/>
            <pc:sldMk cId="1394074868" sldId="917"/>
            <ac:picMk id="3" creationId="{35ECB5F9-46E0-4314-906F-E1D7E9EBDBB9}"/>
          </ac:picMkLst>
        </pc:picChg>
      </pc:sldChg>
      <pc:sldChg chg="modSp add">
        <pc:chgData name="Gilberto Santos Junior" userId="96a7d4d18d04a675" providerId="LiveId" clId="{4676B784-A58A-4D8F-A788-373C5BD59FAF}" dt="2021-03-03T03:43:16.529" v="4276" actId="14826"/>
        <pc:sldMkLst>
          <pc:docMk/>
          <pc:sldMk cId="2367653553" sldId="918"/>
        </pc:sldMkLst>
        <pc:picChg chg="mod">
          <ac:chgData name="Gilberto Santos Junior" userId="96a7d4d18d04a675" providerId="LiveId" clId="{4676B784-A58A-4D8F-A788-373C5BD59FAF}" dt="2021-03-03T03:43:16.529" v="4276" actId="14826"/>
          <ac:picMkLst>
            <pc:docMk/>
            <pc:sldMk cId="2367653553" sldId="918"/>
            <ac:picMk id="3" creationId="{35ECB5F9-46E0-4314-906F-E1D7E9EBDBB9}"/>
          </ac:picMkLst>
        </pc:picChg>
      </pc:sldChg>
      <pc:sldChg chg="modSp add">
        <pc:chgData name="Gilberto Santos Junior" userId="96a7d4d18d04a675" providerId="LiveId" clId="{4676B784-A58A-4D8F-A788-373C5BD59FAF}" dt="2021-03-03T03:41:10.076" v="4275" actId="14826"/>
        <pc:sldMkLst>
          <pc:docMk/>
          <pc:sldMk cId="2678922830" sldId="919"/>
        </pc:sldMkLst>
        <pc:picChg chg="mod">
          <ac:chgData name="Gilberto Santos Junior" userId="96a7d4d18d04a675" providerId="LiveId" clId="{4676B784-A58A-4D8F-A788-373C5BD59FAF}" dt="2021-03-03T03:41:10.076" v="4275" actId="14826"/>
          <ac:picMkLst>
            <pc:docMk/>
            <pc:sldMk cId="2678922830" sldId="919"/>
            <ac:picMk id="3" creationId="{35ECB5F9-46E0-4314-906F-E1D7E9EBDBB9}"/>
          </ac:picMkLst>
        </pc:picChg>
      </pc:sldChg>
      <pc:sldChg chg="modSp add">
        <pc:chgData name="Gilberto Santos Junior" userId="96a7d4d18d04a675" providerId="LiveId" clId="{4676B784-A58A-4D8F-A788-373C5BD59FAF}" dt="2021-03-03T03:44:37.728" v="4278" actId="14826"/>
        <pc:sldMkLst>
          <pc:docMk/>
          <pc:sldMk cId="555278318" sldId="920"/>
        </pc:sldMkLst>
        <pc:picChg chg="mod">
          <ac:chgData name="Gilberto Santos Junior" userId="96a7d4d18d04a675" providerId="LiveId" clId="{4676B784-A58A-4D8F-A788-373C5BD59FAF}" dt="2021-03-03T03:44:37.728" v="4278" actId="14826"/>
          <ac:picMkLst>
            <pc:docMk/>
            <pc:sldMk cId="555278318" sldId="920"/>
            <ac:picMk id="3" creationId="{35ECB5F9-46E0-4314-906F-E1D7E9EBDBB9}"/>
          </ac:picMkLst>
        </pc:picChg>
      </pc:sldChg>
      <pc:sldChg chg="modSp add">
        <pc:chgData name="Gilberto Santos Junior" userId="96a7d4d18d04a675" providerId="LiveId" clId="{4676B784-A58A-4D8F-A788-373C5BD59FAF}" dt="2021-03-03T03:49:11.017" v="4283" actId="14826"/>
        <pc:sldMkLst>
          <pc:docMk/>
          <pc:sldMk cId="4199427018" sldId="921"/>
        </pc:sldMkLst>
        <pc:picChg chg="mod">
          <ac:chgData name="Gilberto Santos Junior" userId="96a7d4d18d04a675" providerId="LiveId" clId="{4676B784-A58A-4D8F-A788-373C5BD59FAF}" dt="2021-03-03T03:49:11.017" v="4283" actId="14826"/>
          <ac:picMkLst>
            <pc:docMk/>
            <pc:sldMk cId="4199427018" sldId="921"/>
            <ac:picMk id="3" creationId="{35ECB5F9-46E0-4314-906F-E1D7E9EBDBB9}"/>
          </ac:picMkLst>
        </pc:picChg>
      </pc:sldChg>
      <pc:sldChg chg="modSp add">
        <pc:chgData name="Gilberto Santos Junior" userId="96a7d4d18d04a675" providerId="LiveId" clId="{4676B784-A58A-4D8F-A788-373C5BD59FAF}" dt="2021-03-03T03:53:52.297" v="4287" actId="14826"/>
        <pc:sldMkLst>
          <pc:docMk/>
          <pc:sldMk cId="4274229456" sldId="922"/>
        </pc:sldMkLst>
        <pc:picChg chg="mod">
          <ac:chgData name="Gilberto Santos Junior" userId="96a7d4d18d04a675" providerId="LiveId" clId="{4676B784-A58A-4D8F-A788-373C5BD59FAF}" dt="2021-03-03T03:53:52.297" v="4287" actId="14826"/>
          <ac:picMkLst>
            <pc:docMk/>
            <pc:sldMk cId="4274229456" sldId="922"/>
            <ac:picMk id="3" creationId="{35ECB5F9-46E0-4314-906F-E1D7E9EBDBB9}"/>
          </ac:picMkLst>
        </pc:picChg>
      </pc:sldChg>
      <pc:sldChg chg="add del">
        <pc:chgData name="Gilberto Santos Junior" userId="96a7d4d18d04a675" providerId="LiveId" clId="{4676B784-A58A-4D8F-A788-373C5BD59FAF}" dt="2021-03-03T03:56:25.390" v="4293"/>
        <pc:sldMkLst>
          <pc:docMk/>
          <pc:sldMk cId="1245511996" sldId="923"/>
        </pc:sldMkLst>
      </pc:sldChg>
      <pc:sldChg chg="modSp add mod">
        <pc:chgData name="Gilberto Santos Junior" userId="96a7d4d18d04a675" providerId="LiveId" clId="{4676B784-A58A-4D8F-A788-373C5BD59FAF}" dt="2021-03-03T04:12:54.525" v="4466" actId="1035"/>
        <pc:sldMkLst>
          <pc:docMk/>
          <pc:sldMk cId="3397841929" sldId="923"/>
        </pc:sldMkLst>
        <pc:spChg chg="mod">
          <ac:chgData name="Gilberto Santos Junior" userId="96a7d4d18d04a675" providerId="LiveId" clId="{4676B784-A58A-4D8F-A788-373C5BD59FAF}" dt="2021-03-03T04:12:54.525" v="4466" actId="1035"/>
          <ac:spMkLst>
            <pc:docMk/>
            <pc:sldMk cId="3397841929" sldId="923"/>
            <ac:spMk id="4" creationId="{770739EA-D57C-49FA-B778-D2B322AC3CE4}"/>
          </ac:spMkLst>
        </pc:spChg>
      </pc:sldChg>
      <pc:sldChg chg="add del">
        <pc:chgData name="Gilberto Santos Junior" userId="96a7d4d18d04a675" providerId="LiveId" clId="{4676B784-A58A-4D8F-A788-373C5BD59FAF}" dt="2021-03-03T04:00:58.058" v="4350" actId="2696"/>
        <pc:sldMkLst>
          <pc:docMk/>
          <pc:sldMk cId="820740174" sldId="1225"/>
        </pc:sldMkLst>
      </pc:sldChg>
      <pc:sldChg chg="add del">
        <pc:chgData name="Gilberto Santos Junior" userId="96a7d4d18d04a675" providerId="LiveId" clId="{4676B784-A58A-4D8F-A788-373C5BD59FAF}" dt="2021-03-03T04:09:39.971" v="4439" actId="2696"/>
        <pc:sldMkLst>
          <pc:docMk/>
          <pc:sldMk cId="4256859289" sldId="1226"/>
        </pc:sldMkLst>
      </pc:sldChg>
      <pc:sldChg chg="add del">
        <pc:chgData name="Gilberto Santos Junior" userId="96a7d4d18d04a675" providerId="LiveId" clId="{4676B784-A58A-4D8F-A788-373C5BD59FAF}" dt="2021-03-03T04:08:18.889" v="4427" actId="2696"/>
        <pc:sldMkLst>
          <pc:docMk/>
          <pc:sldMk cId="3503606372" sldId="1227"/>
        </pc:sldMkLst>
      </pc:sldChg>
      <pc:sldChg chg="add del">
        <pc:chgData name="Gilberto Santos Junior" userId="96a7d4d18d04a675" providerId="LiveId" clId="{4676B784-A58A-4D8F-A788-373C5BD59FAF}" dt="2021-03-03T04:08:05.202" v="4425" actId="2696"/>
        <pc:sldMkLst>
          <pc:docMk/>
          <pc:sldMk cId="339182461" sldId="1228"/>
        </pc:sldMkLst>
      </pc:sldChg>
      <pc:sldChg chg="add del">
        <pc:chgData name="Gilberto Santos Junior" userId="96a7d4d18d04a675" providerId="LiveId" clId="{4676B784-A58A-4D8F-A788-373C5BD59FAF}" dt="2021-03-03T04:06:58.530" v="4412" actId="2696"/>
        <pc:sldMkLst>
          <pc:docMk/>
          <pc:sldMk cId="2537588725" sldId="1229"/>
        </pc:sldMkLst>
      </pc:sldChg>
      <pc:sldChg chg="add del">
        <pc:chgData name="Gilberto Santos Junior" userId="96a7d4d18d04a675" providerId="LiveId" clId="{4676B784-A58A-4D8F-A788-373C5BD59FAF}" dt="2021-03-03T04:06:29.079" v="4405" actId="2696"/>
        <pc:sldMkLst>
          <pc:docMk/>
          <pc:sldMk cId="3960178896" sldId="1230"/>
        </pc:sldMkLst>
      </pc:sldChg>
      <pc:sldChg chg="add del">
        <pc:chgData name="Gilberto Santos Junior" userId="96a7d4d18d04a675" providerId="LiveId" clId="{4676B784-A58A-4D8F-A788-373C5BD59FAF}" dt="2021-03-03T04:05:54.281" v="4398" actId="2696"/>
        <pc:sldMkLst>
          <pc:docMk/>
          <pc:sldMk cId="3708206569" sldId="1231"/>
        </pc:sldMkLst>
      </pc:sldChg>
      <pc:sldChg chg="add del">
        <pc:chgData name="Gilberto Santos Junior" userId="96a7d4d18d04a675" providerId="LiveId" clId="{4676B784-A58A-4D8F-A788-373C5BD59FAF}" dt="2021-03-03T04:04:35.606" v="4391" actId="2696"/>
        <pc:sldMkLst>
          <pc:docMk/>
          <pc:sldMk cId="682721941" sldId="1232"/>
        </pc:sldMkLst>
      </pc:sldChg>
      <pc:sldChg chg="add del">
        <pc:chgData name="Gilberto Santos Junior" userId="96a7d4d18d04a675" providerId="LiveId" clId="{4676B784-A58A-4D8F-A788-373C5BD59FAF}" dt="2021-03-03T04:04:02.750" v="4384" actId="2696"/>
        <pc:sldMkLst>
          <pc:docMk/>
          <pc:sldMk cId="485298612" sldId="1233"/>
        </pc:sldMkLst>
      </pc:sldChg>
      <pc:sldChg chg="add del">
        <pc:chgData name="Gilberto Santos Junior" userId="96a7d4d18d04a675" providerId="LiveId" clId="{4676B784-A58A-4D8F-A788-373C5BD59FAF}" dt="2021-03-03T04:03:57.384" v="4383" actId="2696"/>
        <pc:sldMkLst>
          <pc:docMk/>
          <pc:sldMk cId="1311510803" sldId="1234"/>
        </pc:sldMkLst>
      </pc:sldChg>
      <pc:sldChg chg="add del">
        <pc:chgData name="Gilberto Santos Junior" userId="96a7d4d18d04a675" providerId="LiveId" clId="{4676B784-A58A-4D8F-A788-373C5BD59FAF}" dt="2021-03-03T04:02:14.645" v="4362" actId="2696"/>
        <pc:sldMkLst>
          <pc:docMk/>
          <pc:sldMk cId="4067675559" sldId="1235"/>
        </pc:sldMkLst>
      </pc:sldChg>
      <pc:sldChg chg="add del">
        <pc:chgData name="Gilberto Santos Junior" userId="96a7d4d18d04a675" providerId="LiveId" clId="{4676B784-A58A-4D8F-A788-373C5BD59FAF}" dt="2021-03-03T04:01:46.133" v="4358" actId="2696"/>
        <pc:sldMkLst>
          <pc:docMk/>
          <pc:sldMk cId="486279871" sldId="1236"/>
        </pc:sldMkLst>
      </pc:sldChg>
      <pc:sldChg chg="add del">
        <pc:chgData name="Gilberto Santos Junior" userId="96a7d4d18d04a675" providerId="LiveId" clId="{4676B784-A58A-4D8F-A788-373C5BD59FAF}" dt="2021-03-03T04:01:04.280" v="4351" actId="2696"/>
        <pc:sldMkLst>
          <pc:docMk/>
          <pc:sldMk cId="2156023159" sldId="1237"/>
        </pc:sldMkLst>
      </pc:sldChg>
      <pc:sldChg chg="addSp delSp modSp add mod modTransition">
        <pc:chgData name="Gilberto Santos Junior" userId="96a7d4d18d04a675" providerId="LiveId" clId="{4676B784-A58A-4D8F-A788-373C5BD59FAF}" dt="2021-03-03T19:44:19.801" v="4472" actId="478"/>
        <pc:sldMkLst>
          <pc:docMk/>
          <pc:sldMk cId="2283854258" sldId="1238"/>
        </pc:sldMkLst>
        <pc:spChg chg="mod">
          <ac:chgData name="Gilberto Santos Junior" userId="96a7d4d18d04a675" providerId="LiveId" clId="{4676B784-A58A-4D8F-A788-373C5BD59FAF}" dt="2021-03-03T03:59:40.634" v="4303" actId="20577"/>
          <ac:spMkLst>
            <pc:docMk/>
            <pc:sldMk cId="2283854258" sldId="1238"/>
            <ac:spMk id="5" creationId="{7D0F6729-8A34-4046-9C36-F8568F5413A0}"/>
          </ac:spMkLst>
        </pc:spChg>
        <pc:spChg chg="add mod">
          <ac:chgData name="Gilberto Santos Junior" userId="96a7d4d18d04a675" providerId="LiveId" clId="{4676B784-A58A-4D8F-A788-373C5BD59FAF}" dt="2021-03-03T04:00:05.182" v="4343" actId="1036"/>
          <ac:spMkLst>
            <pc:docMk/>
            <pc:sldMk cId="2283854258" sldId="1238"/>
            <ac:spMk id="7" creationId="{B8B697A8-9C69-438E-8606-20CF19AB6888}"/>
          </ac:spMkLst>
        </pc:spChg>
        <pc:picChg chg="add del mod">
          <ac:chgData name="Gilberto Santos Junior" userId="96a7d4d18d04a675" providerId="LiveId" clId="{4676B784-A58A-4D8F-A788-373C5BD59FAF}" dt="2021-03-03T19:44:19.801" v="4472" actId="478"/>
          <ac:picMkLst>
            <pc:docMk/>
            <pc:sldMk cId="2283854258" sldId="1238"/>
            <ac:picMk id="6" creationId="{D9D04E87-28D0-4E54-AD31-F2582EBE6D49}"/>
          </ac:picMkLst>
        </pc:picChg>
      </pc:sldChg>
      <pc:sldChg chg="addSp delSp modSp add mod">
        <pc:chgData name="Gilberto Santos Junior" userId="96a7d4d18d04a675" providerId="LiveId" clId="{4676B784-A58A-4D8F-A788-373C5BD59FAF}" dt="2021-03-03T04:02:57.909" v="4376"/>
        <pc:sldMkLst>
          <pc:docMk/>
          <pc:sldMk cId="2349528051" sldId="1239"/>
        </pc:sldMkLst>
        <pc:picChg chg="del">
          <ac:chgData name="Gilberto Santos Junior" userId="96a7d4d18d04a675" providerId="LiveId" clId="{4676B784-A58A-4D8F-A788-373C5BD59FAF}" dt="2021-03-03T04:00:49.903" v="4348" actId="478"/>
          <ac:picMkLst>
            <pc:docMk/>
            <pc:sldMk cId="2349528051" sldId="1239"/>
            <ac:picMk id="6" creationId="{D9D04E87-28D0-4E54-AD31-F2582EBE6D49}"/>
          </ac:picMkLst>
        </pc:picChg>
        <pc:picChg chg="add del mod">
          <ac:chgData name="Gilberto Santos Junior" userId="96a7d4d18d04a675" providerId="LiveId" clId="{4676B784-A58A-4D8F-A788-373C5BD59FAF}" dt="2021-03-03T04:00:48.685" v="4347" actId="21"/>
          <ac:picMkLst>
            <pc:docMk/>
            <pc:sldMk cId="2349528051" sldId="1239"/>
            <ac:picMk id="9" creationId="{F97322CA-62DE-4A76-82A4-64FED8F0BF37}"/>
          </ac:picMkLst>
        </pc:picChg>
        <pc:picChg chg="add del mod">
          <ac:chgData name="Gilberto Santos Junior" userId="96a7d4d18d04a675" providerId="LiveId" clId="{4676B784-A58A-4D8F-A788-373C5BD59FAF}" dt="2021-03-03T04:02:56.815" v="4375" actId="21"/>
          <ac:picMkLst>
            <pc:docMk/>
            <pc:sldMk cId="2349528051" sldId="1239"/>
            <ac:picMk id="10" creationId="{9CD205AA-DC0F-4866-BDBE-93FCDA2D74BE}"/>
          </ac:picMkLst>
        </pc:picChg>
        <pc:picChg chg="add mod">
          <ac:chgData name="Gilberto Santos Junior" userId="96a7d4d18d04a675" providerId="LiveId" clId="{4676B784-A58A-4D8F-A788-373C5BD59FAF}" dt="2021-03-03T04:02:57.909" v="4376"/>
          <ac:picMkLst>
            <pc:docMk/>
            <pc:sldMk cId="2349528051" sldId="1239"/>
            <ac:picMk id="12" creationId="{56FFC514-F51C-45E9-AE61-FE698DD04C9F}"/>
          </ac:picMkLst>
        </pc:picChg>
      </pc:sldChg>
      <pc:sldChg chg="addSp delSp modSp add mod">
        <pc:chgData name="Gilberto Santos Junior" userId="96a7d4d18d04a675" providerId="LiveId" clId="{4676B784-A58A-4D8F-A788-373C5BD59FAF}" dt="2021-03-03T04:02:53.238" v="4374"/>
        <pc:sldMkLst>
          <pc:docMk/>
          <pc:sldMk cId="2502232160" sldId="1240"/>
        </pc:sldMkLst>
        <pc:picChg chg="add del mod">
          <ac:chgData name="Gilberto Santos Junior" userId="96a7d4d18d04a675" providerId="LiveId" clId="{4676B784-A58A-4D8F-A788-373C5BD59FAF}" dt="2021-03-03T04:01:31.160" v="4355" actId="21"/>
          <ac:picMkLst>
            <pc:docMk/>
            <pc:sldMk cId="2502232160" sldId="1240"/>
            <ac:picMk id="9" creationId="{CE3F7D04-120E-4792-B1F8-808A472900BD}"/>
          </ac:picMkLst>
        </pc:picChg>
        <pc:picChg chg="del">
          <ac:chgData name="Gilberto Santos Junior" userId="96a7d4d18d04a675" providerId="LiveId" clId="{4676B784-A58A-4D8F-A788-373C5BD59FAF}" dt="2021-03-03T04:01:32.550" v="4356" actId="478"/>
          <ac:picMkLst>
            <pc:docMk/>
            <pc:sldMk cId="2502232160" sldId="1240"/>
            <ac:picMk id="10" creationId="{9CD205AA-DC0F-4866-BDBE-93FCDA2D74BE}"/>
          </ac:picMkLst>
        </pc:picChg>
        <pc:picChg chg="add del mod">
          <ac:chgData name="Gilberto Santos Junior" userId="96a7d4d18d04a675" providerId="LiveId" clId="{4676B784-A58A-4D8F-A788-373C5BD59FAF}" dt="2021-03-03T04:02:51.785" v="4373" actId="21"/>
          <ac:picMkLst>
            <pc:docMk/>
            <pc:sldMk cId="2502232160" sldId="1240"/>
            <ac:picMk id="12" creationId="{3841E9EF-9F18-450A-89B3-B514D20D45A5}"/>
          </ac:picMkLst>
        </pc:picChg>
        <pc:picChg chg="add mod">
          <ac:chgData name="Gilberto Santos Junior" userId="96a7d4d18d04a675" providerId="LiveId" clId="{4676B784-A58A-4D8F-A788-373C5BD59FAF}" dt="2021-03-03T04:02:53.238" v="4374"/>
          <ac:picMkLst>
            <pc:docMk/>
            <pc:sldMk cId="2502232160" sldId="1240"/>
            <ac:picMk id="13" creationId="{DA33DF38-B9C0-4784-BBBA-9D550F3275EB}"/>
          </ac:picMkLst>
        </pc:picChg>
      </pc:sldChg>
      <pc:sldChg chg="addSp delSp modSp add mod">
        <pc:chgData name="Gilberto Santos Junior" userId="96a7d4d18d04a675" providerId="LiveId" clId="{4676B784-A58A-4D8F-A788-373C5BD59FAF}" dt="2021-03-03T04:02:48.911" v="4372"/>
        <pc:sldMkLst>
          <pc:docMk/>
          <pc:sldMk cId="649541055" sldId="1241"/>
        </pc:sldMkLst>
        <pc:picChg chg="add del mod">
          <ac:chgData name="Gilberto Santos Junior" userId="96a7d4d18d04a675" providerId="LiveId" clId="{4676B784-A58A-4D8F-A788-373C5BD59FAF}" dt="2021-03-03T04:02:46.333" v="4370" actId="21"/>
          <ac:picMkLst>
            <pc:docMk/>
            <pc:sldMk cId="649541055" sldId="1241"/>
            <ac:picMk id="9" creationId="{FA613E74-B830-4B33-ADC4-4866A5B59457}"/>
          </ac:picMkLst>
        </pc:picChg>
        <pc:picChg chg="add mod">
          <ac:chgData name="Gilberto Santos Junior" userId="96a7d4d18d04a675" providerId="LiveId" clId="{4676B784-A58A-4D8F-A788-373C5BD59FAF}" dt="2021-03-03T04:02:48.911" v="4372"/>
          <ac:picMkLst>
            <pc:docMk/>
            <pc:sldMk cId="649541055" sldId="1241"/>
            <ac:picMk id="10" creationId="{7FD78386-5CBD-40E9-AF38-4E9B16609C06}"/>
          </ac:picMkLst>
        </pc:picChg>
        <pc:picChg chg="del">
          <ac:chgData name="Gilberto Santos Junior" userId="96a7d4d18d04a675" providerId="LiveId" clId="{4676B784-A58A-4D8F-A788-373C5BD59FAF}" dt="2021-03-03T04:02:47.520" v="4371" actId="478"/>
          <ac:picMkLst>
            <pc:docMk/>
            <pc:sldMk cId="649541055" sldId="1241"/>
            <ac:picMk id="12" creationId="{3841E9EF-9F18-450A-89B3-B514D20D45A5}"/>
          </ac:picMkLst>
        </pc:picChg>
      </pc:sldChg>
      <pc:sldChg chg="addSp delSp modSp add mod">
        <pc:chgData name="Gilberto Santos Junior" userId="96a7d4d18d04a675" providerId="LiveId" clId="{4676B784-A58A-4D8F-A788-373C5BD59FAF}" dt="2021-03-08T00:32:24.352" v="4481" actId="1035"/>
        <pc:sldMkLst>
          <pc:docMk/>
          <pc:sldMk cId="2706855972" sldId="1242"/>
        </pc:sldMkLst>
        <pc:picChg chg="del">
          <ac:chgData name="Gilberto Santos Junior" userId="96a7d4d18d04a675" providerId="LiveId" clId="{4676B784-A58A-4D8F-A788-373C5BD59FAF}" dt="2021-03-03T04:02:40.583" v="4367" actId="478"/>
          <ac:picMkLst>
            <pc:docMk/>
            <pc:sldMk cId="2706855972" sldId="1242"/>
            <ac:picMk id="9" creationId="{FA613E74-B830-4B33-ADC4-4866A5B59457}"/>
          </ac:picMkLst>
        </pc:picChg>
        <pc:picChg chg="add del mod">
          <ac:chgData name="Gilberto Santos Junior" userId="96a7d4d18d04a675" providerId="LiveId" clId="{4676B784-A58A-4D8F-A788-373C5BD59FAF}" dt="2021-03-03T04:02:39.380" v="4366" actId="21"/>
          <ac:picMkLst>
            <pc:docMk/>
            <pc:sldMk cId="2706855972" sldId="1242"/>
            <ac:picMk id="10" creationId="{E8E69F4A-B971-4A04-913D-408F2D281062}"/>
          </ac:picMkLst>
        </pc:picChg>
        <pc:picChg chg="del">
          <ac:chgData name="Gilberto Santos Junior" userId="96a7d4d18d04a675" providerId="LiveId" clId="{4676B784-A58A-4D8F-A788-373C5BD59FAF}" dt="2021-03-03T04:02:42.208" v="4368" actId="478"/>
          <ac:picMkLst>
            <pc:docMk/>
            <pc:sldMk cId="2706855972" sldId="1242"/>
            <ac:picMk id="12" creationId="{3841E9EF-9F18-450A-89B3-B514D20D45A5}"/>
          </ac:picMkLst>
        </pc:picChg>
        <pc:picChg chg="add mod">
          <ac:chgData name="Gilberto Santos Junior" userId="96a7d4d18d04a675" providerId="LiveId" clId="{4676B784-A58A-4D8F-A788-373C5BD59FAF}" dt="2021-03-08T00:32:24.352" v="4481" actId="1035"/>
          <ac:picMkLst>
            <pc:docMk/>
            <pc:sldMk cId="2706855972" sldId="1242"/>
            <ac:picMk id="13" creationId="{68C10634-40E3-437F-B492-13691F9A9331}"/>
          </ac:picMkLst>
        </pc:picChg>
      </pc:sldChg>
      <pc:sldChg chg="addSp delSp modSp add mod">
        <pc:chgData name="Gilberto Santos Junior" userId="96a7d4d18d04a675" providerId="LiveId" clId="{4676B784-A58A-4D8F-A788-373C5BD59FAF}" dt="2021-03-08T00:32:37.412" v="4483" actId="1035"/>
        <pc:sldMkLst>
          <pc:docMk/>
          <pc:sldMk cId="941399677" sldId="1243"/>
        </pc:sldMkLst>
        <pc:picChg chg="add del mod">
          <ac:chgData name="Gilberto Santos Junior" userId="96a7d4d18d04a675" providerId="LiveId" clId="{4676B784-A58A-4D8F-A788-373C5BD59FAF}" dt="2021-03-03T04:03:29.019" v="4380" actId="21"/>
          <ac:picMkLst>
            <pc:docMk/>
            <pc:sldMk cId="941399677" sldId="1243"/>
            <ac:picMk id="9" creationId="{5A4EA452-6E80-4AD6-8138-7A52757E2AF6}"/>
          </ac:picMkLst>
        </pc:picChg>
        <pc:picChg chg="add mod">
          <ac:chgData name="Gilberto Santos Junior" userId="96a7d4d18d04a675" providerId="LiveId" clId="{4676B784-A58A-4D8F-A788-373C5BD59FAF}" dt="2021-03-08T00:32:37.412" v="4483" actId="1035"/>
          <ac:picMkLst>
            <pc:docMk/>
            <pc:sldMk cId="941399677" sldId="1243"/>
            <ac:picMk id="10" creationId="{3774896D-BB51-4BB5-8805-BD7734936D2E}"/>
          </ac:picMkLst>
        </pc:picChg>
        <pc:picChg chg="del">
          <ac:chgData name="Gilberto Santos Junior" userId="96a7d4d18d04a675" providerId="LiveId" clId="{4676B784-A58A-4D8F-A788-373C5BD59FAF}" dt="2021-03-03T04:03:30.503" v="4381" actId="478"/>
          <ac:picMkLst>
            <pc:docMk/>
            <pc:sldMk cId="941399677" sldId="1243"/>
            <ac:picMk id="13" creationId="{68C10634-40E3-437F-B492-13691F9A9331}"/>
          </ac:picMkLst>
        </pc:picChg>
      </pc:sldChg>
      <pc:sldChg chg="addSp delSp modSp add mod">
        <pc:chgData name="Gilberto Santos Junior" userId="96a7d4d18d04a675" providerId="LiveId" clId="{4676B784-A58A-4D8F-A788-373C5BD59FAF}" dt="2021-03-08T00:32:41.417" v="4484" actId="1035"/>
        <pc:sldMkLst>
          <pc:docMk/>
          <pc:sldMk cId="2503379969" sldId="1244"/>
        </pc:sldMkLst>
        <pc:picChg chg="add del mod">
          <ac:chgData name="Gilberto Santos Junior" userId="96a7d4d18d04a675" providerId="LiveId" clId="{4676B784-A58A-4D8F-A788-373C5BD59FAF}" dt="2021-03-03T04:04:19.443" v="4388" actId="21"/>
          <ac:picMkLst>
            <pc:docMk/>
            <pc:sldMk cId="2503379969" sldId="1244"/>
            <ac:picMk id="9" creationId="{AB3BDBDE-3CA1-4EE2-919F-4F9E51B79FD4}"/>
          </ac:picMkLst>
        </pc:picChg>
        <pc:picChg chg="del">
          <ac:chgData name="Gilberto Santos Junior" userId="96a7d4d18d04a675" providerId="LiveId" clId="{4676B784-A58A-4D8F-A788-373C5BD59FAF}" dt="2021-03-03T04:04:20.583" v="4389" actId="478"/>
          <ac:picMkLst>
            <pc:docMk/>
            <pc:sldMk cId="2503379969" sldId="1244"/>
            <ac:picMk id="10" creationId="{3774896D-BB51-4BB5-8805-BD7734936D2E}"/>
          </ac:picMkLst>
        </pc:picChg>
        <pc:picChg chg="add mod">
          <ac:chgData name="Gilberto Santos Junior" userId="96a7d4d18d04a675" providerId="LiveId" clId="{4676B784-A58A-4D8F-A788-373C5BD59FAF}" dt="2021-03-08T00:32:41.417" v="4484" actId="1035"/>
          <ac:picMkLst>
            <pc:docMk/>
            <pc:sldMk cId="2503379969" sldId="1244"/>
            <ac:picMk id="12" creationId="{C9751571-592A-4592-B3D8-7E74589482BE}"/>
          </ac:picMkLst>
        </pc:picChg>
      </pc:sldChg>
      <pc:sldChg chg="addSp delSp modSp add mod">
        <pc:chgData name="Gilberto Santos Junior" userId="96a7d4d18d04a675" providerId="LiveId" clId="{4676B784-A58A-4D8F-A788-373C5BD59FAF}" dt="2021-03-08T00:32:47.112" v="4485" actId="1035"/>
        <pc:sldMkLst>
          <pc:docMk/>
          <pc:sldMk cId="2303332980" sldId="1245"/>
        </pc:sldMkLst>
        <pc:picChg chg="add del mod">
          <ac:chgData name="Gilberto Santos Junior" userId="96a7d4d18d04a675" providerId="LiveId" clId="{4676B784-A58A-4D8F-A788-373C5BD59FAF}" dt="2021-03-03T04:05:26.628" v="4395" actId="21"/>
          <ac:picMkLst>
            <pc:docMk/>
            <pc:sldMk cId="2303332980" sldId="1245"/>
            <ac:picMk id="9" creationId="{29EA3E67-060B-4238-AC97-E8250CE3FC28}"/>
          </ac:picMkLst>
        </pc:picChg>
        <pc:picChg chg="add mod">
          <ac:chgData name="Gilberto Santos Junior" userId="96a7d4d18d04a675" providerId="LiveId" clId="{4676B784-A58A-4D8F-A788-373C5BD59FAF}" dt="2021-03-08T00:32:47.112" v="4485" actId="1035"/>
          <ac:picMkLst>
            <pc:docMk/>
            <pc:sldMk cId="2303332980" sldId="1245"/>
            <ac:picMk id="10" creationId="{49F6412B-DE2B-44DD-B701-F0E3EE8D76C0}"/>
          </ac:picMkLst>
        </pc:picChg>
        <pc:picChg chg="del">
          <ac:chgData name="Gilberto Santos Junior" userId="96a7d4d18d04a675" providerId="LiveId" clId="{4676B784-A58A-4D8F-A788-373C5BD59FAF}" dt="2021-03-03T04:05:27.924" v="4396" actId="478"/>
          <ac:picMkLst>
            <pc:docMk/>
            <pc:sldMk cId="2303332980" sldId="1245"/>
            <ac:picMk id="12" creationId="{C9751571-592A-4592-B3D8-7E74589482BE}"/>
          </ac:picMkLst>
        </pc:picChg>
      </pc:sldChg>
      <pc:sldChg chg="addSp delSp modSp add mod">
        <pc:chgData name="Gilberto Santos Junior" userId="96a7d4d18d04a675" providerId="LiveId" clId="{4676B784-A58A-4D8F-A788-373C5BD59FAF}" dt="2021-03-08T00:32:53.662" v="4486" actId="1035"/>
        <pc:sldMkLst>
          <pc:docMk/>
          <pc:sldMk cId="1746545878" sldId="1246"/>
        </pc:sldMkLst>
        <pc:picChg chg="add del mod">
          <ac:chgData name="Gilberto Santos Junior" userId="96a7d4d18d04a675" providerId="LiveId" clId="{4676B784-A58A-4D8F-A788-373C5BD59FAF}" dt="2021-03-03T04:06:20.341" v="4402" actId="21"/>
          <ac:picMkLst>
            <pc:docMk/>
            <pc:sldMk cId="1746545878" sldId="1246"/>
            <ac:picMk id="9" creationId="{10B37115-391D-46AE-B0B1-6D18964A79C0}"/>
          </ac:picMkLst>
        </pc:picChg>
        <pc:picChg chg="del">
          <ac:chgData name="Gilberto Santos Junior" userId="96a7d4d18d04a675" providerId="LiveId" clId="{4676B784-A58A-4D8F-A788-373C5BD59FAF}" dt="2021-03-03T04:06:21.621" v="4403" actId="478"/>
          <ac:picMkLst>
            <pc:docMk/>
            <pc:sldMk cId="1746545878" sldId="1246"/>
            <ac:picMk id="10" creationId="{49F6412B-DE2B-44DD-B701-F0E3EE8D76C0}"/>
          </ac:picMkLst>
        </pc:picChg>
        <pc:picChg chg="add mod">
          <ac:chgData name="Gilberto Santos Junior" userId="96a7d4d18d04a675" providerId="LiveId" clId="{4676B784-A58A-4D8F-A788-373C5BD59FAF}" dt="2021-03-08T00:32:53.662" v="4486" actId="1035"/>
          <ac:picMkLst>
            <pc:docMk/>
            <pc:sldMk cId="1746545878" sldId="1246"/>
            <ac:picMk id="12" creationId="{419D15EA-F3B4-41BE-B87B-C47F64749788}"/>
          </ac:picMkLst>
        </pc:picChg>
      </pc:sldChg>
      <pc:sldChg chg="addSp delSp modSp add mod">
        <pc:chgData name="Gilberto Santos Junior" userId="96a7d4d18d04a675" providerId="LiveId" clId="{4676B784-A58A-4D8F-A788-373C5BD59FAF}" dt="2021-03-08T00:32:57.852" v="4487" actId="1035"/>
        <pc:sldMkLst>
          <pc:docMk/>
          <pc:sldMk cId="2464386822" sldId="1247"/>
        </pc:sldMkLst>
        <pc:picChg chg="add del mod">
          <ac:chgData name="Gilberto Santos Junior" userId="96a7d4d18d04a675" providerId="LiveId" clId="{4676B784-A58A-4D8F-A788-373C5BD59FAF}" dt="2021-03-03T04:06:47.690" v="4409" actId="21"/>
          <ac:picMkLst>
            <pc:docMk/>
            <pc:sldMk cId="2464386822" sldId="1247"/>
            <ac:picMk id="9" creationId="{09DC263F-2AAF-4A63-81C3-7EE42087E77B}"/>
          </ac:picMkLst>
        </pc:picChg>
        <pc:picChg chg="add mod">
          <ac:chgData name="Gilberto Santos Junior" userId="96a7d4d18d04a675" providerId="LiveId" clId="{4676B784-A58A-4D8F-A788-373C5BD59FAF}" dt="2021-03-08T00:32:57.852" v="4487" actId="1035"/>
          <ac:picMkLst>
            <pc:docMk/>
            <pc:sldMk cId="2464386822" sldId="1247"/>
            <ac:picMk id="10" creationId="{90DDC3B8-DBC5-41C1-9ED4-5A347D42735F}"/>
          </ac:picMkLst>
        </pc:picChg>
        <pc:picChg chg="del">
          <ac:chgData name="Gilberto Santos Junior" userId="96a7d4d18d04a675" providerId="LiveId" clId="{4676B784-A58A-4D8F-A788-373C5BD59FAF}" dt="2021-03-03T04:06:49.112" v="4410" actId="478"/>
          <ac:picMkLst>
            <pc:docMk/>
            <pc:sldMk cId="2464386822" sldId="1247"/>
            <ac:picMk id="12" creationId="{419D15EA-F3B4-41BE-B87B-C47F64749788}"/>
          </ac:picMkLst>
        </pc:picChg>
      </pc:sldChg>
      <pc:sldChg chg="addSp delSp modSp add mod">
        <pc:chgData name="Gilberto Santos Junior" userId="96a7d4d18d04a675" providerId="LiveId" clId="{4676B784-A58A-4D8F-A788-373C5BD59FAF}" dt="2021-03-08T00:33:01.777" v="4488" actId="1035"/>
        <pc:sldMkLst>
          <pc:docMk/>
          <pc:sldMk cId="4058860651" sldId="1248"/>
        </pc:sldMkLst>
        <pc:picChg chg="add del mod">
          <ac:chgData name="Gilberto Santos Junior" userId="96a7d4d18d04a675" providerId="LiveId" clId="{4676B784-A58A-4D8F-A788-373C5BD59FAF}" dt="2021-03-03T04:07:15.009" v="4416" actId="21"/>
          <ac:picMkLst>
            <pc:docMk/>
            <pc:sldMk cId="4058860651" sldId="1248"/>
            <ac:picMk id="9" creationId="{BA605094-9795-4596-9CF0-591F665D86A0}"/>
          </ac:picMkLst>
        </pc:picChg>
        <pc:picChg chg="del">
          <ac:chgData name="Gilberto Santos Junior" userId="96a7d4d18d04a675" providerId="LiveId" clId="{4676B784-A58A-4D8F-A788-373C5BD59FAF}" dt="2021-03-03T04:07:16.321" v="4417" actId="478"/>
          <ac:picMkLst>
            <pc:docMk/>
            <pc:sldMk cId="4058860651" sldId="1248"/>
            <ac:picMk id="10" creationId="{90DDC3B8-DBC5-41C1-9ED4-5A347D42735F}"/>
          </ac:picMkLst>
        </pc:picChg>
        <pc:picChg chg="add mod">
          <ac:chgData name="Gilberto Santos Junior" userId="96a7d4d18d04a675" providerId="LiveId" clId="{4676B784-A58A-4D8F-A788-373C5BD59FAF}" dt="2021-03-08T00:33:01.777" v="4488" actId="1035"/>
          <ac:picMkLst>
            <pc:docMk/>
            <pc:sldMk cId="4058860651" sldId="1248"/>
            <ac:picMk id="12" creationId="{6E5D261F-4374-49DE-924D-0E5F0E0D0972}"/>
          </ac:picMkLst>
        </pc:picChg>
      </pc:sldChg>
      <pc:sldChg chg="addSp delSp modSp add mod">
        <pc:chgData name="Gilberto Santos Junior" userId="96a7d4d18d04a675" providerId="LiveId" clId="{4676B784-A58A-4D8F-A788-373C5BD59FAF}" dt="2021-03-08T00:33:05.602" v="4489" actId="1035"/>
        <pc:sldMkLst>
          <pc:docMk/>
          <pc:sldMk cId="1127598267" sldId="1249"/>
        </pc:sldMkLst>
        <pc:picChg chg="add del mod">
          <ac:chgData name="Gilberto Santos Junior" userId="96a7d4d18d04a675" providerId="LiveId" clId="{4676B784-A58A-4D8F-A788-373C5BD59FAF}" dt="2021-03-03T04:07:51.550" v="4422" actId="21"/>
          <ac:picMkLst>
            <pc:docMk/>
            <pc:sldMk cId="1127598267" sldId="1249"/>
            <ac:picMk id="9" creationId="{641E9F15-6AA4-4C5B-B1DB-7B5EA87532E4}"/>
          </ac:picMkLst>
        </pc:picChg>
        <pc:picChg chg="add mod">
          <ac:chgData name="Gilberto Santos Junior" userId="96a7d4d18d04a675" providerId="LiveId" clId="{4676B784-A58A-4D8F-A788-373C5BD59FAF}" dt="2021-03-08T00:33:05.602" v="4489" actId="1035"/>
          <ac:picMkLst>
            <pc:docMk/>
            <pc:sldMk cId="1127598267" sldId="1249"/>
            <ac:picMk id="10" creationId="{FF736AAF-54F0-44CF-A719-F9E661F13993}"/>
          </ac:picMkLst>
        </pc:picChg>
        <pc:picChg chg="del">
          <ac:chgData name="Gilberto Santos Junior" userId="96a7d4d18d04a675" providerId="LiveId" clId="{4676B784-A58A-4D8F-A788-373C5BD59FAF}" dt="2021-03-03T04:07:52.769" v="4423" actId="478"/>
          <ac:picMkLst>
            <pc:docMk/>
            <pc:sldMk cId="1127598267" sldId="1249"/>
            <ac:picMk id="12" creationId="{6E5D261F-4374-49DE-924D-0E5F0E0D0972}"/>
          </ac:picMkLst>
        </pc:picChg>
      </pc:sldChg>
      <pc:sldChg chg="addSp delSp modSp add mod">
        <pc:chgData name="Gilberto Santos Junior" userId="96a7d4d18d04a675" providerId="LiveId" clId="{4676B784-A58A-4D8F-A788-373C5BD59FAF}" dt="2021-03-08T00:33:10.522" v="4490" actId="1035"/>
        <pc:sldMkLst>
          <pc:docMk/>
          <pc:sldMk cId="2227027679" sldId="1250"/>
        </pc:sldMkLst>
        <pc:picChg chg="add del mod">
          <ac:chgData name="Gilberto Santos Junior" userId="96a7d4d18d04a675" providerId="LiveId" clId="{4676B784-A58A-4D8F-A788-373C5BD59FAF}" dt="2021-03-03T04:08:28.913" v="4430" actId="21"/>
          <ac:picMkLst>
            <pc:docMk/>
            <pc:sldMk cId="2227027679" sldId="1250"/>
            <ac:picMk id="9" creationId="{77E94754-180B-4EDC-9398-055575D6E627}"/>
          </ac:picMkLst>
        </pc:picChg>
        <pc:picChg chg="del">
          <ac:chgData name="Gilberto Santos Junior" userId="96a7d4d18d04a675" providerId="LiveId" clId="{4676B784-A58A-4D8F-A788-373C5BD59FAF}" dt="2021-03-03T04:08:30.334" v="4431" actId="478"/>
          <ac:picMkLst>
            <pc:docMk/>
            <pc:sldMk cId="2227027679" sldId="1250"/>
            <ac:picMk id="10" creationId="{FF736AAF-54F0-44CF-A719-F9E661F13993}"/>
          </ac:picMkLst>
        </pc:picChg>
        <pc:picChg chg="add mod">
          <ac:chgData name="Gilberto Santos Junior" userId="96a7d4d18d04a675" providerId="LiveId" clId="{4676B784-A58A-4D8F-A788-373C5BD59FAF}" dt="2021-03-08T00:33:10.522" v="4490" actId="1035"/>
          <ac:picMkLst>
            <pc:docMk/>
            <pc:sldMk cId="2227027679" sldId="1250"/>
            <ac:picMk id="12" creationId="{4AA3A637-60FB-4AB3-ACFC-F6A23154F201}"/>
          </ac:picMkLst>
        </pc:picChg>
      </pc:sldChg>
      <pc:sldChg chg="add modTransition">
        <pc:chgData name="Gilberto Santos Junior" userId="96a7d4d18d04a675" providerId="LiveId" clId="{4676B784-A58A-4D8F-A788-373C5BD59FAF}" dt="2021-03-03T04:10:12.217" v="4444"/>
        <pc:sldMkLst>
          <pc:docMk/>
          <pc:sldMk cId="2887041673" sldId="1251"/>
        </pc:sldMkLst>
      </pc:sldChg>
      <pc:sldChg chg="addSp delSp modSp add del mod">
        <pc:chgData name="Gilberto Santos Junior" userId="96a7d4d18d04a675" providerId="LiveId" clId="{4676B784-A58A-4D8F-A788-373C5BD59FAF}" dt="2021-03-03T04:09:48.433" v="4440" actId="2696"/>
        <pc:sldMkLst>
          <pc:docMk/>
          <pc:sldMk cId="2948048078" sldId="1251"/>
        </pc:sldMkLst>
        <pc:picChg chg="add del mod">
          <ac:chgData name="Gilberto Santos Junior" userId="96a7d4d18d04a675" providerId="LiveId" clId="{4676B784-A58A-4D8F-A788-373C5BD59FAF}" dt="2021-03-03T04:09:23.961" v="4436" actId="21"/>
          <ac:picMkLst>
            <pc:docMk/>
            <pc:sldMk cId="2948048078" sldId="1251"/>
            <ac:picMk id="9" creationId="{1A2A9511-A968-45DB-86B4-9D2729936D5B}"/>
          </ac:picMkLst>
        </pc:picChg>
        <pc:picChg chg="add mod">
          <ac:chgData name="Gilberto Santos Junior" userId="96a7d4d18d04a675" providerId="LiveId" clId="{4676B784-A58A-4D8F-A788-373C5BD59FAF}" dt="2021-03-03T04:09:26.616" v="4438"/>
          <ac:picMkLst>
            <pc:docMk/>
            <pc:sldMk cId="2948048078" sldId="1251"/>
            <ac:picMk id="10" creationId="{7B000FBB-F1EE-46FC-97E3-7C528815787E}"/>
          </ac:picMkLst>
        </pc:picChg>
        <pc:picChg chg="del">
          <ac:chgData name="Gilberto Santos Junior" userId="96a7d4d18d04a675" providerId="LiveId" clId="{4676B784-A58A-4D8F-A788-373C5BD59FAF}" dt="2021-03-03T04:09:25.289" v="4437" actId="478"/>
          <ac:picMkLst>
            <pc:docMk/>
            <pc:sldMk cId="2948048078" sldId="1251"/>
            <ac:picMk id="12" creationId="{4AA3A637-60FB-4AB3-ACFC-F6A23154F201}"/>
          </ac:picMkLst>
        </pc:picChg>
      </pc:sldChg>
      <pc:sldChg chg="add del">
        <pc:chgData name="Gilberto Santos Junior" userId="96a7d4d18d04a675" providerId="LiveId" clId="{4676B784-A58A-4D8F-A788-373C5BD59FAF}" dt="2021-03-03T04:10:08.294" v="4442"/>
        <pc:sldMkLst>
          <pc:docMk/>
          <pc:sldMk cId="3613218684" sldId="1251"/>
        </pc:sldMkLst>
      </pc:sldChg>
      <pc:sldChg chg="add">
        <pc:chgData name="Gilberto Santos Junior" userId="96a7d4d18d04a675" providerId="LiveId" clId="{4676B784-A58A-4D8F-A788-373C5BD59FAF}" dt="2021-03-03T19:44:15.505" v="4471" actId="2890"/>
        <pc:sldMkLst>
          <pc:docMk/>
          <pc:sldMk cId="3918905539" sldId="1252"/>
        </pc:sldMkLst>
      </pc:sldChg>
      <pc:sldChg chg="add del">
        <pc:chgData name="Gilberto Santos Junior" userId="96a7d4d18d04a675" providerId="LiveId" clId="{4676B784-A58A-4D8F-A788-373C5BD59FAF}" dt="2021-03-08T03:56:47.886" v="6335" actId="2696"/>
        <pc:sldMkLst>
          <pc:docMk/>
          <pc:sldMk cId="3351937147" sldId="1253"/>
        </pc:sldMkLst>
      </pc:sldChg>
      <pc:sldChg chg="modSp add mod modTransition">
        <pc:chgData name="Gilberto Santos Junior" userId="96a7d4d18d04a675" providerId="LiveId" clId="{4676B784-A58A-4D8F-A788-373C5BD59FAF}" dt="2021-03-08T01:18:21.873" v="4768"/>
        <pc:sldMkLst>
          <pc:docMk/>
          <pc:sldMk cId="2720185004" sldId="1254"/>
        </pc:sldMkLst>
        <pc:spChg chg="mod">
          <ac:chgData name="Gilberto Santos Junior" userId="96a7d4d18d04a675" providerId="LiveId" clId="{4676B784-A58A-4D8F-A788-373C5BD59FAF}" dt="2021-03-08T00:47:11.934" v="4571" actId="20577"/>
          <ac:spMkLst>
            <pc:docMk/>
            <pc:sldMk cId="2720185004" sldId="1254"/>
            <ac:spMk id="4" creationId="{770739EA-D57C-49FA-B778-D2B322AC3CE4}"/>
          </ac:spMkLst>
        </pc:spChg>
      </pc:sldChg>
      <pc:sldChg chg="add">
        <pc:chgData name="Gilberto Santos Junior" userId="96a7d4d18d04a675" providerId="LiveId" clId="{4676B784-A58A-4D8F-A788-373C5BD59FAF}" dt="2021-03-08T00:46:56.356" v="4555" actId="2890"/>
        <pc:sldMkLst>
          <pc:docMk/>
          <pc:sldMk cId="1928685492" sldId="1255"/>
        </pc:sldMkLst>
      </pc:sldChg>
      <pc:sldChg chg="add">
        <pc:chgData name="Gilberto Santos Junior" userId="96a7d4d18d04a675" providerId="LiveId" clId="{4676B784-A58A-4D8F-A788-373C5BD59FAF}" dt="2021-03-08T00:47:07.420" v="4564" actId="2890"/>
        <pc:sldMkLst>
          <pc:docMk/>
          <pc:sldMk cId="140476445" sldId="1256"/>
        </pc:sldMkLst>
      </pc:sldChg>
      <pc:sldChg chg="modSp add del mod">
        <pc:chgData name="Gilberto Santos Junior" userId="96a7d4d18d04a675" providerId="LiveId" clId="{4676B784-A58A-4D8F-A788-373C5BD59FAF}" dt="2021-03-08T03:56:42.451" v="6334" actId="2696"/>
        <pc:sldMkLst>
          <pc:docMk/>
          <pc:sldMk cId="435711635" sldId="1257"/>
        </pc:sldMkLst>
        <pc:spChg chg="mod">
          <ac:chgData name="Gilberto Santos Junior" userId="96a7d4d18d04a675" providerId="LiveId" clId="{4676B784-A58A-4D8F-A788-373C5BD59FAF}" dt="2021-03-08T00:48:01.360" v="4613" actId="20577"/>
          <ac:spMkLst>
            <pc:docMk/>
            <pc:sldMk cId="435711635" sldId="1257"/>
            <ac:spMk id="4" creationId="{770739EA-D57C-49FA-B778-D2B322AC3CE4}"/>
          </ac:spMkLst>
        </pc:spChg>
      </pc:sldChg>
      <pc:sldChg chg="add del">
        <pc:chgData name="Gilberto Santos Junior" userId="96a7d4d18d04a675" providerId="LiveId" clId="{4676B784-A58A-4D8F-A788-373C5BD59FAF}" dt="2021-03-08T00:47:47.853" v="4576"/>
        <pc:sldMkLst>
          <pc:docMk/>
          <pc:sldMk cId="2019123089" sldId="1257"/>
        </pc:sldMkLst>
      </pc:sldChg>
      <pc:sldChg chg="addSp delSp modSp add mod modTransition">
        <pc:chgData name="Gilberto Santos Junior" userId="96a7d4d18d04a675" providerId="LiveId" clId="{4676B784-A58A-4D8F-A788-373C5BD59FAF}" dt="2021-03-08T01:21:01.075" v="4770"/>
        <pc:sldMkLst>
          <pc:docMk/>
          <pc:sldMk cId="3101575329" sldId="1258"/>
        </pc:sldMkLst>
        <pc:spChg chg="mod">
          <ac:chgData name="Gilberto Santos Junior" userId="96a7d4d18d04a675" providerId="LiveId" clId="{4676B784-A58A-4D8F-A788-373C5BD59FAF}" dt="2021-03-08T01:12:46.785" v="4743" actId="20577"/>
          <ac:spMkLst>
            <pc:docMk/>
            <pc:sldMk cId="3101575329" sldId="1258"/>
            <ac:spMk id="4" creationId="{770739EA-D57C-49FA-B778-D2B322AC3CE4}"/>
          </ac:spMkLst>
        </pc:spChg>
        <pc:spChg chg="add del mod">
          <ac:chgData name="Gilberto Santos Junior" userId="96a7d4d18d04a675" providerId="LiveId" clId="{4676B784-A58A-4D8F-A788-373C5BD59FAF}" dt="2021-03-08T01:17:25.097" v="4754" actId="478"/>
          <ac:spMkLst>
            <pc:docMk/>
            <pc:sldMk cId="3101575329" sldId="1258"/>
            <ac:spMk id="6" creationId="{BA51637B-68E0-4D63-B43F-7EC56DBAA7FB}"/>
          </ac:spMkLst>
        </pc:spChg>
        <pc:spChg chg="add del mod">
          <ac:chgData name="Gilberto Santos Junior" userId="96a7d4d18d04a675" providerId="LiveId" clId="{4676B784-A58A-4D8F-A788-373C5BD59FAF}" dt="2021-03-08T01:17:26.593" v="4755" actId="478"/>
          <ac:spMkLst>
            <pc:docMk/>
            <pc:sldMk cId="3101575329" sldId="1258"/>
            <ac:spMk id="7" creationId="{E8AFBF6E-EFC0-44B7-A992-9854C68F2999}"/>
          </ac:spMkLst>
        </pc:spChg>
        <pc:spChg chg="add del mod">
          <ac:chgData name="Gilberto Santos Junior" userId="96a7d4d18d04a675" providerId="LiveId" clId="{4676B784-A58A-4D8F-A788-373C5BD59FAF}" dt="2021-03-08T01:17:36.122" v="4759" actId="478"/>
          <ac:spMkLst>
            <pc:docMk/>
            <pc:sldMk cId="3101575329" sldId="1258"/>
            <ac:spMk id="9" creationId="{8512EDE9-4174-4DE4-B7E5-2C33BDFAD330}"/>
          </ac:spMkLst>
        </pc:spChg>
        <pc:spChg chg="add del mod">
          <ac:chgData name="Gilberto Santos Junior" userId="96a7d4d18d04a675" providerId="LiveId" clId="{4676B784-A58A-4D8F-A788-373C5BD59FAF}" dt="2021-03-08T01:10:00.562" v="4672" actId="478"/>
          <ac:spMkLst>
            <pc:docMk/>
            <pc:sldMk cId="3101575329" sldId="1258"/>
            <ac:spMk id="10" creationId="{E4DD5EA9-7A7E-46D9-AF64-20B4F4806259}"/>
          </ac:spMkLst>
        </pc:spChg>
        <pc:spChg chg="add del mod">
          <ac:chgData name="Gilberto Santos Junior" userId="96a7d4d18d04a675" providerId="LiveId" clId="{4676B784-A58A-4D8F-A788-373C5BD59FAF}" dt="2021-03-08T01:17:28.521" v="4756" actId="478"/>
          <ac:spMkLst>
            <pc:docMk/>
            <pc:sldMk cId="3101575329" sldId="1258"/>
            <ac:spMk id="11" creationId="{BC9BAE7B-281A-4FEB-A9AD-A85CCF5DD166}"/>
          </ac:spMkLst>
        </pc:spChg>
        <pc:spChg chg="add del mod">
          <ac:chgData name="Gilberto Santos Junior" userId="96a7d4d18d04a675" providerId="LiveId" clId="{4676B784-A58A-4D8F-A788-373C5BD59FAF}" dt="2021-03-08T01:17:30.465" v="4757" actId="478"/>
          <ac:spMkLst>
            <pc:docMk/>
            <pc:sldMk cId="3101575329" sldId="1258"/>
            <ac:spMk id="12" creationId="{AD4AB133-C01D-4CB8-922C-DDC232D4A441}"/>
          </ac:spMkLst>
        </pc:spChg>
        <pc:spChg chg="add del mod">
          <ac:chgData name="Gilberto Santos Junior" userId="96a7d4d18d04a675" providerId="LiveId" clId="{4676B784-A58A-4D8F-A788-373C5BD59FAF}" dt="2021-03-08T01:10:25.033" v="4695" actId="478"/>
          <ac:spMkLst>
            <pc:docMk/>
            <pc:sldMk cId="3101575329" sldId="1258"/>
            <ac:spMk id="13" creationId="{1F7010AD-D3AB-41B4-BE56-138239E677E3}"/>
          </ac:spMkLst>
        </pc:spChg>
        <pc:spChg chg="add del mod">
          <ac:chgData name="Gilberto Santos Junior" userId="96a7d4d18d04a675" providerId="LiveId" clId="{4676B784-A58A-4D8F-A788-373C5BD59FAF}" dt="2021-03-08T01:17:32.225" v="4758" actId="478"/>
          <ac:spMkLst>
            <pc:docMk/>
            <pc:sldMk cId="3101575329" sldId="1258"/>
            <ac:spMk id="14" creationId="{75CC03D9-14F7-40E2-B13C-9509A9B2AD34}"/>
          </ac:spMkLst>
        </pc:spChg>
        <pc:spChg chg="add del mod">
          <ac:chgData name="Gilberto Santos Junior" userId="96a7d4d18d04a675" providerId="LiveId" clId="{4676B784-A58A-4D8F-A788-373C5BD59FAF}" dt="2021-03-08T01:17:06.929" v="4750" actId="478"/>
          <ac:spMkLst>
            <pc:docMk/>
            <pc:sldMk cId="3101575329" sldId="1258"/>
            <ac:spMk id="15" creationId="{01C60625-118A-43C9-9BFE-3325D30C7AC3}"/>
          </ac:spMkLst>
        </pc:spChg>
        <pc:spChg chg="add del mod">
          <ac:chgData name="Gilberto Santos Junior" userId="96a7d4d18d04a675" providerId="LiveId" clId="{4676B784-A58A-4D8F-A788-373C5BD59FAF}" dt="2021-03-08T01:17:36.122" v="4759" actId="478"/>
          <ac:spMkLst>
            <pc:docMk/>
            <pc:sldMk cId="3101575329" sldId="1258"/>
            <ac:spMk id="16" creationId="{28972474-E2B6-4C5B-82B0-EB84A4CEDE06}"/>
          </ac:spMkLst>
        </pc:spChg>
        <pc:spChg chg="add del mod">
          <ac:chgData name="Gilberto Santos Junior" userId="96a7d4d18d04a675" providerId="LiveId" clId="{4676B784-A58A-4D8F-A788-373C5BD59FAF}" dt="2021-03-08T01:17:36.122" v="4759" actId="478"/>
          <ac:spMkLst>
            <pc:docMk/>
            <pc:sldMk cId="3101575329" sldId="1258"/>
            <ac:spMk id="17" creationId="{A93BB27F-9C5C-48BC-9F7A-2DB4A2D56483}"/>
          </ac:spMkLst>
        </pc:spChg>
        <pc:spChg chg="add del mod">
          <ac:chgData name="Gilberto Santos Junior" userId="96a7d4d18d04a675" providerId="LiveId" clId="{4676B784-A58A-4D8F-A788-373C5BD59FAF}" dt="2021-03-08T01:17:36.122" v="4759" actId="478"/>
          <ac:spMkLst>
            <pc:docMk/>
            <pc:sldMk cId="3101575329" sldId="1258"/>
            <ac:spMk id="18" creationId="{03996842-43F5-4091-B109-C88AF4FD6C18}"/>
          </ac:spMkLst>
        </pc:spChg>
        <pc:spChg chg="add del mod">
          <ac:chgData name="Gilberto Santos Junior" userId="96a7d4d18d04a675" providerId="LiveId" clId="{4676B784-A58A-4D8F-A788-373C5BD59FAF}" dt="2021-03-08T01:10:55.153" v="4720" actId="478"/>
          <ac:spMkLst>
            <pc:docMk/>
            <pc:sldMk cId="3101575329" sldId="1258"/>
            <ac:spMk id="19" creationId="{ACC9AFC1-FBBE-4790-B037-2720F1D81C3E}"/>
          </ac:spMkLst>
        </pc:spChg>
        <pc:picChg chg="add del mod">
          <ac:chgData name="Gilberto Santos Junior" userId="96a7d4d18d04a675" providerId="LiveId" clId="{4676B784-A58A-4D8F-A788-373C5BD59FAF}" dt="2021-03-08T01:17:23.161" v="4753" actId="478"/>
          <ac:picMkLst>
            <pc:docMk/>
            <pc:sldMk cId="3101575329" sldId="1258"/>
            <ac:picMk id="5" creationId="{9949E4EE-4DC1-4991-B77E-EA490B93606A}"/>
          </ac:picMkLst>
        </pc:picChg>
      </pc:sldChg>
      <pc:sldChg chg="modSp add mod">
        <pc:chgData name="Gilberto Santos Junior" userId="96a7d4d18d04a675" providerId="LiveId" clId="{4676B784-A58A-4D8F-A788-373C5BD59FAF}" dt="2021-03-08T02:35:38.156" v="4983" actId="1037"/>
        <pc:sldMkLst>
          <pc:docMk/>
          <pc:sldMk cId="916113268" sldId="1259"/>
        </pc:sldMkLst>
        <pc:spChg chg="mod">
          <ac:chgData name="Gilberto Santos Junior" userId="96a7d4d18d04a675" providerId="LiveId" clId="{4676B784-A58A-4D8F-A788-373C5BD59FAF}" dt="2021-03-08T01:24:30.054" v="4783" actId="255"/>
          <ac:spMkLst>
            <pc:docMk/>
            <pc:sldMk cId="916113268" sldId="1259"/>
            <ac:spMk id="6" creationId="{BA51637B-68E0-4D63-B43F-7EC56DBAA7FB}"/>
          </ac:spMkLst>
        </pc:spChg>
        <pc:spChg chg="mod">
          <ac:chgData name="Gilberto Santos Junior" userId="96a7d4d18d04a675" providerId="LiveId" clId="{4676B784-A58A-4D8F-A788-373C5BD59FAF}" dt="2021-03-08T01:24:30.054" v="4783" actId="255"/>
          <ac:spMkLst>
            <pc:docMk/>
            <pc:sldMk cId="916113268" sldId="1259"/>
            <ac:spMk id="7" creationId="{E8AFBF6E-EFC0-44B7-A992-9854C68F2999}"/>
          </ac:spMkLst>
        </pc:spChg>
        <pc:spChg chg="mod">
          <ac:chgData name="Gilberto Santos Junior" userId="96a7d4d18d04a675" providerId="LiveId" clId="{4676B784-A58A-4D8F-A788-373C5BD59FAF}" dt="2021-03-08T01:24:30.054" v="4783" actId="255"/>
          <ac:spMkLst>
            <pc:docMk/>
            <pc:sldMk cId="916113268" sldId="1259"/>
            <ac:spMk id="9" creationId="{8512EDE9-4174-4DE4-B7E5-2C33BDFAD330}"/>
          </ac:spMkLst>
        </pc:spChg>
        <pc:spChg chg="mod">
          <ac:chgData name="Gilberto Santos Junior" userId="96a7d4d18d04a675" providerId="LiveId" clId="{4676B784-A58A-4D8F-A788-373C5BD59FAF}" dt="2021-03-08T01:24:43.377" v="4784" actId="255"/>
          <ac:spMkLst>
            <pc:docMk/>
            <pc:sldMk cId="916113268" sldId="1259"/>
            <ac:spMk id="11" creationId="{BC9BAE7B-281A-4FEB-A9AD-A85CCF5DD166}"/>
          </ac:spMkLst>
        </pc:spChg>
        <pc:spChg chg="mod">
          <ac:chgData name="Gilberto Santos Junior" userId="96a7d4d18d04a675" providerId="LiveId" clId="{4676B784-A58A-4D8F-A788-373C5BD59FAF}" dt="2021-03-08T02:30:05.204" v="4958" actId="1037"/>
          <ac:spMkLst>
            <pc:docMk/>
            <pc:sldMk cId="916113268" sldId="1259"/>
            <ac:spMk id="12" creationId="{AD4AB133-C01D-4CB8-922C-DDC232D4A441}"/>
          </ac:spMkLst>
        </pc:spChg>
        <pc:spChg chg="mod">
          <ac:chgData name="Gilberto Santos Junior" userId="96a7d4d18d04a675" providerId="LiveId" clId="{4676B784-A58A-4D8F-A788-373C5BD59FAF}" dt="2021-03-08T02:35:38.156" v="4983" actId="1037"/>
          <ac:spMkLst>
            <pc:docMk/>
            <pc:sldMk cId="916113268" sldId="1259"/>
            <ac:spMk id="14" creationId="{75CC03D9-14F7-40E2-B13C-9509A9B2AD34}"/>
          </ac:spMkLst>
        </pc:spChg>
        <pc:spChg chg="mod">
          <ac:chgData name="Gilberto Santos Junior" userId="96a7d4d18d04a675" providerId="LiveId" clId="{4676B784-A58A-4D8F-A788-373C5BD59FAF}" dt="2021-03-08T01:25:04.572" v="4785" actId="255"/>
          <ac:spMkLst>
            <pc:docMk/>
            <pc:sldMk cId="916113268" sldId="1259"/>
            <ac:spMk id="15" creationId="{01C60625-118A-43C9-9BFE-3325D30C7AC3}"/>
          </ac:spMkLst>
        </pc:spChg>
        <pc:spChg chg="mod">
          <ac:chgData name="Gilberto Santos Junior" userId="96a7d4d18d04a675" providerId="LiveId" clId="{4676B784-A58A-4D8F-A788-373C5BD59FAF}" dt="2021-03-08T02:34:43.516" v="4967" actId="1037"/>
          <ac:spMkLst>
            <pc:docMk/>
            <pc:sldMk cId="916113268" sldId="1259"/>
            <ac:spMk id="16" creationId="{28972474-E2B6-4C5B-82B0-EB84A4CEDE06}"/>
          </ac:spMkLst>
        </pc:spChg>
        <pc:spChg chg="mod">
          <ac:chgData name="Gilberto Santos Junior" userId="96a7d4d18d04a675" providerId="LiveId" clId="{4676B784-A58A-4D8F-A788-373C5BD59FAF}" dt="2021-03-08T01:24:30.054" v="4783" actId="255"/>
          <ac:spMkLst>
            <pc:docMk/>
            <pc:sldMk cId="916113268" sldId="1259"/>
            <ac:spMk id="17" creationId="{A93BB27F-9C5C-48BC-9F7A-2DB4A2D56483}"/>
          </ac:spMkLst>
        </pc:spChg>
        <pc:spChg chg="mod">
          <ac:chgData name="Gilberto Santos Junior" userId="96a7d4d18d04a675" providerId="LiveId" clId="{4676B784-A58A-4D8F-A788-373C5BD59FAF}" dt="2021-03-08T01:24:30.054" v="4783" actId="255"/>
          <ac:spMkLst>
            <pc:docMk/>
            <pc:sldMk cId="916113268" sldId="1259"/>
            <ac:spMk id="18" creationId="{03996842-43F5-4091-B109-C88AF4FD6C18}"/>
          </ac:spMkLst>
        </pc:spChg>
      </pc:sldChg>
      <pc:sldChg chg="delSp modSp add mod">
        <pc:chgData name="Gilberto Santos Junior" userId="96a7d4d18d04a675" providerId="LiveId" clId="{4676B784-A58A-4D8F-A788-373C5BD59FAF}" dt="2021-03-08T02:36:02.015" v="4984" actId="1037"/>
        <pc:sldMkLst>
          <pc:docMk/>
          <pc:sldMk cId="3539816287" sldId="1260"/>
        </pc:sldMkLst>
        <pc:spChg chg="mod">
          <ac:chgData name="Gilberto Santos Junior" userId="96a7d4d18d04a675" providerId="LiveId" clId="{4676B784-A58A-4D8F-A788-373C5BD59FAF}" dt="2021-03-08T01:24:13.969" v="4782" actId="255"/>
          <ac:spMkLst>
            <pc:docMk/>
            <pc:sldMk cId="3539816287" sldId="1260"/>
            <ac:spMk id="6" creationId="{BA51637B-68E0-4D63-B43F-7EC56DBAA7FB}"/>
          </ac:spMkLst>
        </pc:spChg>
        <pc:spChg chg="mod">
          <ac:chgData name="Gilberto Santos Junior" userId="96a7d4d18d04a675" providerId="LiveId" clId="{4676B784-A58A-4D8F-A788-373C5BD59FAF}" dt="2021-03-08T01:24:13.969" v="4782" actId="255"/>
          <ac:spMkLst>
            <pc:docMk/>
            <pc:sldMk cId="3539816287" sldId="1260"/>
            <ac:spMk id="7" creationId="{E8AFBF6E-EFC0-44B7-A992-9854C68F2999}"/>
          </ac:spMkLst>
        </pc:spChg>
        <pc:spChg chg="mod">
          <ac:chgData name="Gilberto Santos Junior" userId="96a7d4d18d04a675" providerId="LiveId" clId="{4676B784-A58A-4D8F-A788-373C5BD59FAF}" dt="2021-03-08T01:24:13.969" v="4782" actId="255"/>
          <ac:spMkLst>
            <pc:docMk/>
            <pc:sldMk cId="3539816287" sldId="1260"/>
            <ac:spMk id="9" creationId="{8512EDE9-4174-4DE4-B7E5-2C33BDFAD330}"/>
          </ac:spMkLst>
        </pc:spChg>
        <pc:spChg chg="mod">
          <ac:chgData name="Gilberto Santos Junior" userId="96a7d4d18d04a675" providerId="LiveId" clId="{4676B784-A58A-4D8F-A788-373C5BD59FAF}" dt="2021-03-08T01:25:14.818" v="4786" actId="255"/>
          <ac:spMkLst>
            <pc:docMk/>
            <pc:sldMk cId="3539816287" sldId="1260"/>
            <ac:spMk id="11" creationId="{BC9BAE7B-281A-4FEB-A9AD-A85CCF5DD166}"/>
          </ac:spMkLst>
        </pc:spChg>
        <pc:spChg chg="mod">
          <ac:chgData name="Gilberto Santos Junior" userId="96a7d4d18d04a675" providerId="LiveId" clId="{4676B784-A58A-4D8F-A788-373C5BD59FAF}" dt="2021-03-08T02:30:15.340" v="4959" actId="1037"/>
          <ac:spMkLst>
            <pc:docMk/>
            <pc:sldMk cId="3539816287" sldId="1260"/>
            <ac:spMk id="12" creationId="{AD4AB133-C01D-4CB8-922C-DDC232D4A441}"/>
          </ac:spMkLst>
        </pc:spChg>
        <pc:spChg chg="mod">
          <ac:chgData name="Gilberto Santos Junior" userId="96a7d4d18d04a675" providerId="LiveId" clId="{4676B784-A58A-4D8F-A788-373C5BD59FAF}" dt="2021-03-08T02:36:02.015" v="4984" actId="1037"/>
          <ac:spMkLst>
            <pc:docMk/>
            <pc:sldMk cId="3539816287" sldId="1260"/>
            <ac:spMk id="14" creationId="{75CC03D9-14F7-40E2-B13C-9509A9B2AD34}"/>
          </ac:spMkLst>
        </pc:spChg>
        <pc:spChg chg="del mod">
          <ac:chgData name="Gilberto Santos Junior" userId="96a7d4d18d04a675" providerId="LiveId" clId="{4676B784-A58A-4D8F-A788-373C5BD59FAF}" dt="2021-03-08T01:32:28.434" v="4792" actId="478"/>
          <ac:spMkLst>
            <pc:docMk/>
            <pc:sldMk cId="3539816287" sldId="1260"/>
            <ac:spMk id="15" creationId="{01C60625-118A-43C9-9BFE-3325D30C7AC3}"/>
          </ac:spMkLst>
        </pc:spChg>
        <pc:spChg chg="mod">
          <ac:chgData name="Gilberto Santos Junior" userId="96a7d4d18d04a675" providerId="LiveId" clId="{4676B784-A58A-4D8F-A788-373C5BD59FAF}" dt="2021-03-08T02:34:53.314" v="4972" actId="1037"/>
          <ac:spMkLst>
            <pc:docMk/>
            <pc:sldMk cId="3539816287" sldId="1260"/>
            <ac:spMk id="16" creationId="{28972474-E2B6-4C5B-82B0-EB84A4CEDE06}"/>
          </ac:spMkLst>
        </pc:spChg>
        <pc:spChg chg="mod">
          <ac:chgData name="Gilberto Santos Junior" userId="96a7d4d18d04a675" providerId="LiveId" clId="{4676B784-A58A-4D8F-A788-373C5BD59FAF}" dt="2021-03-08T01:24:13.969" v="4782" actId="255"/>
          <ac:spMkLst>
            <pc:docMk/>
            <pc:sldMk cId="3539816287" sldId="1260"/>
            <ac:spMk id="17" creationId="{A93BB27F-9C5C-48BC-9F7A-2DB4A2D56483}"/>
          </ac:spMkLst>
        </pc:spChg>
        <pc:spChg chg="mod">
          <ac:chgData name="Gilberto Santos Junior" userId="96a7d4d18d04a675" providerId="LiveId" clId="{4676B784-A58A-4D8F-A788-373C5BD59FAF}" dt="2021-03-08T01:24:13.969" v="4782" actId="255"/>
          <ac:spMkLst>
            <pc:docMk/>
            <pc:sldMk cId="3539816287" sldId="1260"/>
            <ac:spMk id="18" creationId="{03996842-43F5-4091-B109-C88AF4FD6C18}"/>
          </ac:spMkLst>
        </pc:spChg>
      </pc:sldChg>
      <pc:sldChg chg="delSp modSp add mod">
        <pc:chgData name="Gilberto Santos Junior" userId="96a7d4d18d04a675" providerId="LiveId" clId="{4676B784-A58A-4D8F-A788-373C5BD59FAF}" dt="2021-03-08T02:36:11.844" v="4985" actId="1037"/>
        <pc:sldMkLst>
          <pc:docMk/>
          <pc:sldMk cId="43012148" sldId="1261"/>
        </pc:sldMkLst>
        <pc:spChg chg="mod">
          <ac:chgData name="Gilberto Santos Junior" userId="96a7d4d18d04a675" providerId="LiveId" clId="{4676B784-A58A-4D8F-A788-373C5BD59FAF}" dt="2021-03-08T01:23:56.085" v="4780" actId="255"/>
          <ac:spMkLst>
            <pc:docMk/>
            <pc:sldMk cId="43012148" sldId="1261"/>
            <ac:spMk id="6" creationId="{BA51637B-68E0-4D63-B43F-7EC56DBAA7FB}"/>
          </ac:spMkLst>
        </pc:spChg>
        <pc:spChg chg="mod">
          <ac:chgData name="Gilberto Santos Junior" userId="96a7d4d18d04a675" providerId="LiveId" clId="{4676B784-A58A-4D8F-A788-373C5BD59FAF}" dt="2021-03-08T01:23:56.085" v="4780" actId="255"/>
          <ac:spMkLst>
            <pc:docMk/>
            <pc:sldMk cId="43012148" sldId="1261"/>
            <ac:spMk id="7" creationId="{E8AFBF6E-EFC0-44B7-A992-9854C68F2999}"/>
          </ac:spMkLst>
        </pc:spChg>
        <pc:spChg chg="mod">
          <ac:chgData name="Gilberto Santos Junior" userId="96a7d4d18d04a675" providerId="LiveId" clId="{4676B784-A58A-4D8F-A788-373C5BD59FAF}" dt="2021-03-08T01:23:56.085" v="4780" actId="255"/>
          <ac:spMkLst>
            <pc:docMk/>
            <pc:sldMk cId="43012148" sldId="1261"/>
            <ac:spMk id="9" creationId="{8512EDE9-4174-4DE4-B7E5-2C33BDFAD330}"/>
          </ac:spMkLst>
        </pc:spChg>
        <pc:spChg chg="mod">
          <ac:chgData name="Gilberto Santos Junior" userId="96a7d4d18d04a675" providerId="LiveId" clId="{4676B784-A58A-4D8F-A788-373C5BD59FAF}" dt="2021-03-08T01:25:27.487" v="4788" actId="255"/>
          <ac:spMkLst>
            <pc:docMk/>
            <pc:sldMk cId="43012148" sldId="1261"/>
            <ac:spMk id="11" creationId="{BC9BAE7B-281A-4FEB-A9AD-A85CCF5DD166}"/>
          </ac:spMkLst>
        </pc:spChg>
        <pc:spChg chg="mod">
          <ac:chgData name="Gilberto Santos Junior" userId="96a7d4d18d04a675" providerId="LiveId" clId="{4676B784-A58A-4D8F-A788-373C5BD59FAF}" dt="2021-03-08T02:30:24.461" v="4960" actId="1037"/>
          <ac:spMkLst>
            <pc:docMk/>
            <pc:sldMk cId="43012148" sldId="1261"/>
            <ac:spMk id="12" creationId="{AD4AB133-C01D-4CB8-922C-DDC232D4A441}"/>
          </ac:spMkLst>
        </pc:spChg>
        <pc:spChg chg="mod">
          <ac:chgData name="Gilberto Santos Junior" userId="96a7d4d18d04a675" providerId="LiveId" clId="{4676B784-A58A-4D8F-A788-373C5BD59FAF}" dt="2021-03-08T02:36:11.844" v="4985" actId="1037"/>
          <ac:spMkLst>
            <pc:docMk/>
            <pc:sldMk cId="43012148" sldId="1261"/>
            <ac:spMk id="14" creationId="{75CC03D9-14F7-40E2-B13C-9509A9B2AD34}"/>
          </ac:spMkLst>
        </pc:spChg>
        <pc:spChg chg="del mod">
          <ac:chgData name="Gilberto Santos Junior" userId="96a7d4d18d04a675" providerId="LiveId" clId="{4676B784-A58A-4D8F-A788-373C5BD59FAF}" dt="2021-03-08T01:32:35.485" v="4793" actId="478"/>
          <ac:spMkLst>
            <pc:docMk/>
            <pc:sldMk cId="43012148" sldId="1261"/>
            <ac:spMk id="15" creationId="{01C60625-118A-43C9-9BFE-3325D30C7AC3}"/>
          </ac:spMkLst>
        </pc:spChg>
        <pc:spChg chg="mod">
          <ac:chgData name="Gilberto Santos Junior" userId="96a7d4d18d04a675" providerId="LiveId" clId="{4676B784-A58A-4D8F-A788-373C5BD59FAF}" dt="2021-03-08T02:35:04.994" v="4977" actId="1037"/>
          <ac:spMkLst>
            <pc:docMk/>
            <pc:sldMk cId="43012148" sldId="1261"/>
            <ac:spMk id="16" creationId="{28972474-E2B6-4C5B-82B0-EB84A4CEDE06}"/>
          </ac:spMkLst>
        </pc:spChg>
        <pc:spChg chg="mod">
          <ac:chgData name="Gilberto Santos Junior" userId="96a7d4d18d04a675" providerId="LiveId" clId="{4676B784-A58A-4D8F-A788-373C5BD59FAF}" dt="2021-03-08T01:23:56.085" v="4780" actId="255"/>
          <ac:spMkLst>
            <pc:docMk/>
            <pc:sldMk cId="43012148" sldId="1261"/>
            <ac:spMk id="17" creationId="{A93BB27F-9C5C-48BC-9F7A-2DB4A2D56483}"/>
          </ac:spMkLst>
        </pc:spChg>
        <pc:spChg chg="mod">
          <ac:chgData name="Gilberto Santos Junior" userId="96a7d4d18d04a675" providerId="LiveId" clId="{4676B784-A58A-4D8F-A788-373C5BD59FAF}" dt="2021-03-08T01:23:56.085" v="4780" actId="255"/>
          <ac:spMkLst>
            <pc:docMk/>
            <pc:sldMk cId="43012148" sldId="1261"/>
            <ac:spMk id="18" creationId="{03996842-43F5-4091-B109-C88AF4FD6C18}"/>
          </ac:spMkLst>
        </pc:spChg>
      </pc:sldChg>
      <pc:sldChg chg="delSp modSp add mod">
        <pc:chgData name="Gilberto Santos Junior" userId="96a7d4d18d04a675" providerId="LiveId" clId="{4676B784-A58A-4D8F-A788-373C5BD59FAF}" dt="2021-03-08T02:30:41.814" v="4962" actId="1037"/>
        <pc:sldMkLst>
          <pc:docMk/>
          <pc:sldMk cId="4027162752" sldId="1262"/>
        </pc:sldMkLst>
        <pc:spChg chg="del">
          <ac:chgData name="Gilberto Santos Junior" userId="96a7d4d18d04a675" providerId="LiveId" clId="{4676B784-A58A-4D8F-A788-373C5BD59FAF}" dt="2021-03-08T01:21:40.130" v="4772" actId="478"/>
          <ac:spMkLst>
            <pc:docMk/>
            <pc:sldMk cId="4027162752" sldId="1262"/>
            <ac:spMk id="6" creationId="{BA51637B-68E0-4D63-B43F-7EC56DBAA7FB}"/>
          </ac:spMkLst>
        </pc:spChg>
        <pc:spChg chg="del">
          <ac:chgData name="Gilberto Santos Junior" userId="96a7d4d18d04a675" providerId="LiveId" clId="{4676B784-A58A-4D8F-A788-373C5BD59FAF}" dt="2021-03-08T01:21:42.329" v="4773" actId="478"/>
          <ac:spMkLst>
            <pc:docMk/>
            <pc:sldMk cId="4027162752" sldId="1262"/>
            <ac:spMk id="7" creationId="{E8AFBF6E-EFC0-44B7-A992-9854C68F2999}"/>
          </ac:spMkLst>
        </pc:spChg>
        <pc:spChg chg="del">
          <ac:chgData name="Gilberto Santos Junior" userId="96a7d4d18d04a675" providerId="LiveId" clId="{4676B784-A58A-4D8F-A788-373C5BD59FAF}" dt="2021-03-08T01:21:44.801" v="4774" actId="478"/>
          <ac:spMkLst>
            <pc:docMk/>
            <pc:sldMk cId="4027162752" sldId="1262"/>
            <ac:spMk id="9" creationId="{8512EDE9-4174-4DE4-B7E5-2C33BDFAD330}"/>
          </ac:spMkLst>
        </pc:spChg>
        <pc:spChg chg="mod">
          <ac:chgData name="Gilberto Santos Junior" userId="96a7d4d18d04a675" providerId="LiveId" clId="{4676B784-A58A-4D8F-A788-373C5BD59FAF}" dt="2021-03-08T01:26:38.184" v="4791" actId="255"/>
          <ac:spMkLst>
            <pc:docMk/>
            <pc:sldMk cId="4027162752" sldId="1262"/>
            <ac:spMk id="11" creationId="{BC9BAE7B-281A-4FEB-A9AD-A85CCF5DD166}"/>
          </ac:spMkLst>
        </pc:spChg>
        <pc:spChg chg="mod">
          <ac:chgData name="Gilberto Santos Junior" userId="96a7d4d18d04a675" providerId="LiveId" clId="{4676B784-A58A-4D8F-A788-373C5BD59FAF}" dt="2021-03-08T02:30:41.814" v="4962" actId="1037"/>
          <ac:spMkLst>
            <pc:docMk/>
            <pc:sldMk cId="4027162752" sldId="1262"/>
            <ac:spMk id="12" creationId="{AD4AB133-C01D-4CB8-922C-DDC232D4A441}"/>
          </ac:spMkLst>
        </pc:spChg>
        <pc:spChg chg="del">
          <ac:chgData name="Gilberto Santos Junior" userId="96a7d4d18d04a675" providerId="LiveId" clId="{4676B784-A58A-4D8F-A788-373C5BD59FAF}" dt="2021-03-08T01:21:46.910" v="4775" actId="478"/>
          <ac:spMkLst>
            <pc:docMk/>
            <pc:sldMk cId="4027162752" sldId="1262"/>
            <ac:spMk id="14" creationId="{75CC03D9-14F7-40E2-B13C-9509A9B2AD34}"/>
          </ac:spMkLst>
        </pc:spChg>
        <pc:spChg chg="del">
          <ac:chgData name="Gilberto Santos Junior" userId="96a7d4d18d04a675" providerId="LiveId" clId="{4676B784-A58A-4D8F-A788-373C5BD59FAF}" dt="2021-03-08T01:21:49.110" v="4776" actId="478"/>
          <ac:spMkLst>
            <pc:docMk/>
            <pc:sldMk cId="4027162752" sldId="1262"/>
            <ac:spMk id="16" creationId="{28972474-E2B6-4C5B-82B0-EB84A4CEDE06}"/>
          </ac:spMkLst>
        </pc:spChg>
        <pc:spChg chg="del">
          <ac:chgData name="Gilberto Santos Junior" userId="96a7d4d18d04a675" providerId="LiveId" clId="{4676B784-A58A-4D8F-A788-373C5BD59FAF}" dt="2021-03-08T01:21:51.690" v="4777" actId="478"/>
          <ac:spMkLst>
            <pc:docMk/>
            <pc:sldMk cId="4027162752" sldId="1262"/>
            <ac:spMk id="17" creationId="{A93BB27F-9C5C-48BC-9F7A-2DB4A2D56483}"/>
          </ac:spMkLst>
        </pc:spChg>
        <pc:spChg chg="del">
          <ac:chgData name="Gilberto Santos Junior" userId="96a7d4d18d04a675" providerId="LiveId" clId="{4676B784-A58A-4D8F-A788-373C5BD59FAF}" dt="2021-03-08T01:21:53.830" v="4778" actId="478"/>
          <ac:spMkLst>
            <pc:docMk/>
            <pc:sldMk cId="4027162752" sldId="1262"/>
            <ac:spMk id="18" creationId="{03996842-43F5-4091-B109-C88AF4FD6C18}"/>
          </ac:spMkLst>
        </pc:spChg>
      </pc:sldChg>
      <pc:sldChg chg="modSp add mod ord modTransition">
        <pc:chgData name="Gilberto Santos Junior" userId="96a7d4d18d04a675" providerId="LiveId" clId="{4676B784-A58A-4D8F-A788-373C5BD59FAF}" dt="2021-03-08T01:18:17.224" v="4767"/>
        <pc:sldMkLst>
          <pc:docMk/>
          <pc:sldMk cId="3065772497" sldId="1263"/>
        </pc:sldMkLst>
        <pc:spChg chg="mod">
          <ac:chgData name="Gilberto Santos Junior" userId="96a7d4d18d04a675" providerId="LiveId" clId="{4676B784-A58A-4D8F-A788-373C5BD59FAF}" dt="2021-03-08T01:18:02.252" v="4762" actId="20577"/>
          <ac:spMkLst>
            <pc:docMk/>
            <pc:sldMk cId="3065772497" sldId="1263"/>
            <ac:spMk id="4" creationId="{770739EA-D57C-49FA-B778-D2B322AC3CE4}"/>
          </ac:spMkLst>
        </pc:spChg>
      </pc:sldChg>
      <pc:sldChg chg="modSp add mod">
        <pc:chgData name="Gilberto Santos Junior" userId="96a7d4d18d04a675" providerId="LiveId" clId="{4676B784-A58A-4D8F-A788-373C5BD59FAF}" dt="2021-03-08T02:35:19.624" v="4982" actId="1037"/>
        <pc:sldMkLst>
          <pc:docMk/>
          <pc:sldMk cId="396814539" sldId="1264"/>
        </pc:sldMkLst>
        <pc:spChg chg="mod">
          <ac:chgData name="Gilberto Santos Junior" userId="96a7d4d18d04a675" providerId="LiveId" clId="{4676B784-A58A-4D8F-A788-373C5BD59FAF}" dt="2021-03-08T01:22:56.790" v="4779" actId="255"/>
          <ac:spMkLst>
            <pc:docMk/>
            <pc:sldMk cId="396814539" sldId="1264"/>
            <ac:spMk id="6" creationId="{BA51637B-68E0-4D63-B43F-7EC56DBAA7FB}"/>
          </ac:spMkLst>
        </pc:spChg>
        <pc:spChg chg="mod">
          <ac:chgData name="Gilberto Santos Junior" userId="96a7d4d18d04a675" providerId="LiveId" clId="{4676B784-A58A-4D8F-A788-373C5BD59FAF}" dt="2021-03-08T01:22:56.790" v="4779" actId="255"/>
          <ac:spMkLst>
            <pc:docMk/>
            <pc:sldMk cId="396814539" sldId="1264"/>
            <ac:spMk id="7" creationId="{E8AFBF6E-EFC0-44B7-A992-9854C68F2999}"/>
          </ac:spMkLst>
        </pc:spChg>
        <pc:spChg chg="mod">
          <ac:chgData name="Gilberto Santos Junior" userId="96a7d4d18d04a675" providerId="LiveId" clId="{4676B784-A58A-4D8F-A788-373C5BD59FAF}" dt="2021-03-08T01:22:56.790" v="4779" actId="255"/>
          <ac:spMkLst>
            <pc:docMk/>
            <pc:sldMk cId="396814539" sldId="1264"/>
            <ac:spMk id="9" creationId="{8512EDE9-4174-4DE4-B7E5-2C33BDFAD330}"/>
          </ac:spMkLst>
        </pc:spChg>
        <pc:spChg chg="mod">
          <ac:chgData name="Gilberto Santos Junior" userId="96a7d4d18d04a675" providerId="LiveId" clId="{4676B784-A58A-4D8F-A788-373C5BD59FAF}" dt="2021-03-08T01:26:16.203" v="4790" actId="255"/>
          <ac:spMkLst>
            <pc:docMk/>
            <pc:sldMk cId="396814539" sldId="1264"/>
            <ac:spMk id="11" creationId="{BC9BAE7B-281A-4FEB-A9AD-A85CCF5DD166}"/>
          </ac:spMkLst>
        </pc:spChg>
        <pc:spChg chg="mod">
          <ac:chgData name="Gilberto Santos Junior" userId="96a7d4d18d04a675" providerId="LiveId" clId="{4676B784-A58A-4D8F-A788-373C5BD59FAF}" dt="2021-03-08T02:30:34.484" v="4961" actId="1037"/>
          <ac:spMkLst>
            <pc:docMk/>
            <pc:sldMk cId="396814539" sldId="1264"/>
            <ac:spMk id="12" creationId="{AD4AB133-C01D-4CB8-922C-DDC232D4A441}"/>
          </ac:spMkLst>
        </pc:spChg>
        <pc:spChg chg="mod">
          <ac:chgData name="Gilberto Santos Junior" userId="96a7d4d18d04a675" providerId="LiveId" clId="{4676B784-A58A-4D8F-A788-373C5BD59FAF}" dt="2021-03-08T02:35:15.864" v="4981" actId="1037"/>
          <ac:spMkLst>
            <pc:docMk/>
            <pc:sldMk cId="396814539" sldId="1264"/>
            <ac:spMk id="14" creationId="{75CC03D9-14F7-40E2-B13C-9509A9B2AD34}"/>
          </ac:spMkLst>
        </pc:spChg>
        <pc:spChg chg="mod">
          <ac:chgData name="Gilberto Santos Junior" userId="96a7d4d18d04a675" providerId="LiveId" clId="{4676B784-A58A-4D8F-A788-373C5BD59FAF}" dt="2021-03-08T02:35:19.624" v="4982" actId="1037"/>
          <ac:spMkLst>
            <pc:docMk/>
            <pc:sldMk cId="396814539" sldId="1264"/>
            <ac:spMk id="16" creationId="{28972474-E2B6-4C5B-82B0-EB84A4CEDE06}"/>
          </ac:spMkLst>
        </pc:spChg>
        <pc:spChg chg="mod">
          <ac:chgData name="Gilberto Santos Junior" userId="96a7d4d18d04a675" providerId="LiveId" clId="{4676B784-A58A-4D8F-A788-373C5BD59FAF}" dt="2021-03-08T01:22:56.790" v="4779" actId="255"/>
          <ac:spMkLst>
            <pc:docMk/>
            <pc:sldMk cId="396814539" sldId="1264"/>
            <ac:spMk id="17" creationId="{A93BB27F-9C5C-48BC-9F7A-2DB4A2D56483}"/>
          </ac:spMkLst>
        </pc:spChg>
        <pc:spChg chg="mod">
          <ac:chgData name="Gilberto Santos Junior" userId="96a7d4d18d04a675" providerId="LiveId" clId="{4676B784-A58A-4D8F-A788-373C5BD59FAF}" dt="2021-03-08T01:22:56.790" v="4779" actId="255"/>
          <ac:spMkLst>
            <pc:docMk/>
            <pc:sldMk cId="396814539" sldId="1264"/>
            <ac:spMk id="18" creationId="{03996842-43F5-4091-B109-C88AF4FD6C18}"/>
          </ac:spMkLst>
        </pc:spChg>
      </pc:sldChg>
      <pc:sldChg chg="addSp delSp modSp add mod modTransition">
        <pc:chgData name="Gilberto Santos Junior" userId="96a7d4d18d04a675" providerId="LiveId" clId="{4676B784-A58A-4D8F-A788-373C5BD59FAF}" dt="2021-03-08T03:48:27.512" v="6208" actId="1035"/>
        <pc:sldMkLst>
          <pc:docMk/>
          <pc:sldMk cId="26646665" sldId="1265"/>
        </pc:sldMkLst>
        <pc:spChg chg="mod ord">
          <ac:chgData name="Gilberto Santos Junior" userId="96a7d4d18d04a675" providerId="LiveId" clId="{4676B784-A58A-4D8F-A788-373C5BD59FAF}" dt="2021-03-08T02:26:09.044" v="4921" actId="167"/>
          <ac:spMkLst>
            <pc:docMk/>
            <pc:sldMk cId="26646665" sldId="1265"/>
            <ac:spMk id="4" creationId="{770739EA-D57C-49FA-B778-D2B322AC3CE4}"/>
          </ac:spMkLst>
        </pc:spChg>
        <pc:spChg chg="mod topLvl">
          <ac:chgData name="Gilberto Santos Junior" userId="96a7d4d18d04a675" providerId="LiveId" clId="{4676B784-A58A-4D8F-A788-373C5BD59FAF}" dt="2021-03-08T02:28:10.717" v="4936" actId="1037"/>
          <ac:spMkLst>
            <pc:docMk/>
            <pc:sldMk cId="26646665" sldId="1265"/>
            <ac:spMk id="6" creationId="{BA51637B-68E0-4D63-B43F-7EC56DBAA7FB}"/>
          </ac:spMkLst>
        </pc:spChg>
        <pc:spChg chg="mod topLvl">
          <ac:chgData name="Gilberto Santos Junior" userId="96a7d4d18d04a675" providerId="LiveId" clId="{4676B784-A58A-4D8F-A788-373C5BD59FAF}" dt="2021-03-08T02:28:44.709" v="4950" actId="1037"/>
          <ac:spMkLst>
            <pc:docMk/>
            <pc:sldMk cId="26646665" sldId="1265"/>
            <ac:spMk id="7" creationId="{E8AFBF6E-EFC0-44B7-A992-9854C68F2999}"/>
          </ac:spMkLst>
        </pc:spChg>
        <pc:spChg chg="mod topLvl">
          <ac:chgData name="Gilberto Santos Junior" userId="96a7d4d18d04a675" providerId="LiveId" clId="{4676B784-A58A-4D8F-A788-373C5BD59FAF}" dt="2021-03-08T02:28:37.734" v="4948" actId="1037"/>
          <ac:spMkLst>
            <pc:docMk/>
            <pc:sldMk cId="26646665" sldId="1265"/>
            <ac:spMk id="9" creationId="{8512EDE9-4174-4DE4-B7E5-2C33BDFAD330}"/>
          </ac:spMkLst>
        </pc:spChg>
        <pc:spChg chg="mod topLvl">
          <ac:chgData name="Gilberto Santos Junior" userId="96a7d4d18d04a675" providerId="LiveId" clId="{4676B784-A58A-4D8F-A788-373C5BD59FAF}" dt="2021-03-08T02:28:05.874" v="4934" actId="165"/>
          <ac:spMkLst>
            <pc:docMk/>
            <pc:sldMk cId="26646665" sldId="1265"/>
            <ac:spMk id="11" creationId="{BC9BAE7B-281A-4FEB-A9AD-A85CCF5DD166}"/>
          </ac:spMkLst>
        </pc:spChg>
        <pc:spChg chg="mod topLvl">
          <ac:chgData name="Gilberto Santos Junior" userId="96a7d4d18d04a675" providerId="LiveId" clId="{4676B784-A58A-4D8F-A788-373C5BD59FAF}" dt="2021-03-08T02:28:05.874" v="4934" actId="165"/>
          <ac:spMkLst>
            <pc:docMk/>
            <pc:sldMk cId="26646665" sldId="1265"/>
            <ac:spMk id="12" creationId="{AD4AB133-C01D-4CB8-922C-DDC232D4A441}"/>
          </ac:spMkLst>
        </pc:spChg>
        <pc:spChg chg="mod topLvl">
          <ac:chgData name="Gilberto Santos Junior" userId="96a7d4d18d04a675" providerId="LiveId" clId="{4676B784-A58A-4D8F-A788-373C5BD59FAF}" dt="2021-03-08T02:36:42.134" v="4986" actId="1037"/>
          <ac:spMkLst>
            <pc:docMk/>
            <pc:sldMk cId="26646665" sldId="1265"/>
            <ac:spMk id="14" creationId="{75CC03D9-14F7-40E2-B13C-9509A9B2AD34}"/>
          </ac:spMkLst>
        </pc:spChg>
        <pc:spChg chg="mod topLvl">
          <ac:chgData name="Gilberto Santos Junior" userId="96a7d4d18d04a675" providerId="LiveId" clId="{4676B784-A58A-4D8F-A788-373C5BD59FAF}" dt="2021-03-08T02:28:05.874" v="4934" actId="165"/>
          <ac:spMkLst>
            <pc:docMk/>
            <pc:sldMk cId="26646665" sldId="1265"/>
            <ac:spMk id="15" creationId="{01C60625-118A-43C9-9BFE-3325D30C7AC3}"/>
          </ac:spMkLst>
        </pc:spChg>
        <pc:spChg chg="mod topLvl">
          <ac:chgData name="Gilberto Santos Junior" userId="96a7d4d18d04a675" providerId="LiveId" clId="{4676B784-A58A-4D8F-A788-373C5BD59FAF}" dt="2021-03-08T02:28:32.684" v="4946" actId="1037"/>
          <ac:spMkLst>
            <pc:docMk/>
            <pc:sldMk cId="26646665" sldId="1265"/>
            <ac:spMk id="16" creationId="{28972474-E2B6-4C5B-82B0-EB84A4CEDE06}"/>
          </ac:spMkLst>
        </pc:spChg>
        <pc:spChg chg="mod topLvl">
          <ac:chgData name="Gilberto Santos Junior" userId="96a7d4d18d04a675" providerId="LiveId" clId="{4676B784-A58A-4D8F-A788-373C5BD59FAF}" dt="2021-03-08T02:28:49.419" v="4952" actId="1037"/>
          <ac:spMkLst>
            <pc:docMk/>
            <pc:sldMk cId="26646665" sldId="1265"/>
            <ac:spMk id="17" creationId="{A93BB27F-9C5C-48BC-9F7A-2DB4A2D56483}"/>
          </ac:spMkLst>
        </pc:spChg>
        <pc:spChg chg="mod topLvl">
          <ac:chgData name="Gilberto Santos Junior" userId="96a7d4d18d04a675" providerId="LiveId" clId="{4676B784-A58A-4D8F-A788-373C5BD59FAF}" dt="2021-03-08T02:29:13.904" v="4957" actId="1037"/>
          <ac:spMkLst>
            <pc:docMk/>
            <pc:sldMk cId="26646665" sldId="1265"/>
            <ac:spMk id="18" creationId="{03996842-43F5-4091-B109-C88AF4FD6C18}"/>
          </ac:spMkLst>
        </pc:spChg>
        <pc:spChg chg="add mod">
          <ac:chgData name="Gilberto Santos Junior" userId="96a7d4d18d04a675" providerId="LiveId" clId="{4676B784-A58A-4D8F-A788-373C5BD59FAF}" dt="2021-03-08T03:12:46.652" v="5874" actId="121"/>
          <ac:spMkLst>
            <pc:docMk/>
            <pc:sldMk cId="26646665" sldId="1265"/>
            <ac:spMk id="20" creationId="{F2E80007-BAF5-4B88-9CFE-DBF111DC000D}"/>
          </ac:spMkLst>
        </pc:spChg>
        <pc:spChg chg="add mod">
          <ac:chgData name="Gilberto Santos Junior" userId="96a7d4d18d04a675" providerId="LiveId" clId="{4676B784-A58A-4D8F-A788-373C5BD59FAF}" dt="2021-03-08T03:12:56.075" v="5875" actId="121"/>
          <ac:spMkLst>
            <pc:docMk/>
            <pc:sldMk cId="26646665" sldId="1265"/>
            <ac:spMk id="21" creationId="{5017C262-77B4-4483-93FF-8468677E8FFD}"/>
          </ac:spMkLst>
        </pc:spChg>
        <pc:spChg chg="add del mod">
          <ac:chgData name="Gilberto Santos Junior" userId="96a7d4d18d04a675" providerId="LiveId" clId="{4676B784-A58A-4D8F-A788-373C5BD59FAF}" dt="2021-03-08T03:06:56.234" v="5307" actId="478"/>
          <ac:spMkLst>
            <pc:docMk/>
            <pc:sldMk cId="26646665" sldId="1265"/>
            <ac:spMk id="22" creationId="{5C36A253-E53D-49E2-828E-B0D7A7AA5677}"/>
          </ac:spMkLst>
        </pc:spChg>
        <pc:spChg chg="add mod">
          <ac:chgData name="Gilberto Santos Junior" userId="96a7d4d18d04a675" providerId="LiveId" clId="{4676B784-A58A-4D8F-A788-373C5BD59FAF}" dt="2021-03-08T03:13:47.802" v="5882" actId="1035"/>
          <ac:spMkLst>
            <pc:docMk/>
            <pc:sldMk cId="26646665" sldId="1265"/>
            <ac:spMk id="23" creationId="{C1EFDB44-8256-4706-AD98-1A12A200399D}"/>
          </ac:spMkLst>
        </pc:spChg>
        <pc:spChg chg="add mod">
          <ac:chgData name="Gilberto Santos Junior" userId="96a7d4d18d04a675" providerId="LiveId" clId="{4676B784-A58A-4D8F-A788-373C5BD59FAF}" dt="2021-03-08T03:13:47.802" v="5882" actId="1035"/>
          <ac:spMkLst>
            <pc:docMk/>
            <pc:sldMk cId="26646665" sldId="1265"/>
            <ac:spMk id="24" creationId="{AD179402-4217-4C9B-946E-B7CA93FAB98A}"/>
          </ac:spMkLst>
        </pc:spChg>
        <pc:spChg chg="add mod">
          <ac:chgData name="Gilberto Santos Junior" userId="96a7d4d18d04a675" providerId="LiveId" clId="{4676B784-A58A-4D8F-A788-373C5BD59FAF}" dt="2021-03-08T03:13:47.802" v="5882" actId="1035"/>
          <ac:spMkLst>
            <pc:docMk/>
            <pc:sldMk cId="26646665" sldId="1265"/>
            <ac:spMk id="25" creationId="{A7F0DAFB-22D9-446C-BCC1-84BCAFB53CFB}"/>
          </ac:spMkLst>
        </pc:spChg>
        <pc:spChg chg="add mod">
          <ac:chgData name="Gilberto Santos Junior" userId="96a7d4d18d04a675" providerId="LiveId" clId="{4676B784-A58A-4D8F-A788-373C5BD59FAF}" dt="2021-03-08T03:12:32.252" v="5873" actId="121"/>
          <ac:spMkLst>
            <pc:docMk/>
            <pc:sldMk cId="26646665" sldId="1265"/>
            <ac:spMk id="26" creationId="{769B440C-96E0-4405-86EE-7AD4BAB707FF}"/>
          </ac:spMkLst>
        </pc:spChg>
        <pc:spChg chg="add mod">
          <ac:chgData name="Gilberto Santos Junior" userId="96a7d4d18d04a675" providerId="LiveId" clId="{4676B784-A58A-4D8F-A788-373C5BD59FAF}" dt="2021-03-08T03:13:34.010" v="5876" actId="1035"/>
          <ac:spMkLst>
            <pc:docMk/>
            <pc:sldMk cId="26646665" sldId="1265"/>
            <ac:spMk id="27" creationId="{23F15249-0070-4D45-9106-475F05DCF95D}"/>
          </ac:spMkLst>
        </pc:spChg>
        <pc:grpChg chg="add del mod ord">
          <ac:chgData name="Gilberto Santos Junior" userId="96a7d4d18d04a675" providerId="LiveId" clId="{4676B784-A58A-4D8F-A788-373C5BD59FAF}" dt="2021-03-08T02:28:05.874" v="4934" actId="165"/>
          <ac:grpSpMkLst>
            <pc:docMk/>
            <pc:sldMk cId="26646665" sldId="1265"/>
            <ac:grpSpMk id="2" creationId="{02EF7AB4-6FC5-4E28-9281-351FFBD7C955}"/>
          </ac:grpSpMkLst>
        </pc:grpChg>
        <pc:picChg chg="mod topLvl">
          <ac:chgData name="Gilberto Santos Junior" userId="96a7d4d18d04a675" providerId="LiveId" clId="{4676B784-A58A-4D8F-A788-373C5BD59FAF}" dt="2021-03-08T02:28:05.874" v="4934" actId="165"/>
          <ac:picMkLst>
            <pc:docMk/>
            <pc:sldMk cId="26646665" sldId="1265"/>
            <ac:picMk id="5" creationId="{9949E4EE-4DC1-4991-B77E-EA490B93606A}"/>
          </ac:picMkLst>
        </pc:picChg>
        <pc:picChg chg="add mod">
          <ac:chgData name="Gilberto Santos Junior" userId="96a7d4d18d04a675" providerId="LiveId" clId="{4676B784-A58A-4D8F-A788-373C5BD59FAF}" dt="2021-03-08T03:48:27.512" v="6208" actId="1035"/>
          <ac:picMkLst>
            <pc:docMk/>
            <pc:sldMk cId="26646665" sldId="1265"/>
            <ac:picMk id="19" creationId="{0EEA6B8A-1A99-419C-B5F2-E77D2A0661D7}"/>
          </ac:picMkLst>
        </pc:picChg>
      </pc:sldChg>
      <pc:sldChg chg="add">
        <pc:chgData name="Gilberto Santos Junior" userId="96a7d4d18d04a675" providerId="LiveId" clId="{4676B784-A58A-4D8F-A788-373C5BD59FAF}" dt="2021-03-08T03:14:52.883" v="5884" actId="2890"/>
        <pc:sldMkLst>
          <pc:docMk/>
          <pc:sldMk cId="549679671" sldId="1266"/>
        </pc:sldMkLst>
      </pc:sldChg>
      <pc:sldChg chg="add del">
        <pc:chgData name="Gilberto Santos Junior" userId="96a7d4d18d04a675" providerId="LiveId" clId="{4676B784-A58A-4D8F-A788-373C5BD59FAF}" dt="2021-03-08T03:14:20.445" v="5883" actId="2696"/>
        <pc:sldMkLst>
          <pc:docMk/>
          <pc:sldMk cId="2587497043" sldId="1266"/>
        </pc:sldMkLst>
      </pc:sldChg>
      <pc:sldChg chg="add">
        <pc:chgData name="Gilberto Santos Junior" userId="96a7d4d18d04a675" providerId="LiveId" clId="{4676B784-A58A-4D8F-A788-373C5BD59FAF}" dt="2021-03-08T03:20:30.400" v="5927" actId="2890"/>
        <pc:sldMkLst>
          <pc:docMk/>
          <pc:sldMk cId="4110076221" sldId="1267"/>
        </pc:sldMkLst>
      </pc:sldChg>
      <pc:sldChg chg="add">
        <pc:chgData name="Gilberto Santos Junior" userId="96a7d4d18d04a675" providerId="LiveId" clId="{4676B784-A58A-4D8F-A788-373C5BD59FAF}" dt="2021-03-08T03:25:44.955" v="5989" actId="2890"/>
        <pc:sldMkLst>
          <pc:docMk/>
          <pc:sldMk cId="200201214" sldId="1268"/>
        </pc:sldMkLst>
      </pc:sldChg>
      <pc:sldChg chg="modSp add mod">
        <pc:chgData name="Gilberto Santos Junior" userId="96a7d4d18d04a675" providerId="LiveId" clId="{4676B784-A58A-4D8F-A788-373C5BD59FAF}" dt="2021-03-08T03:47:47.328" v="6205" actId="1035"/>
        <pc:sldMkLst>
          <pc:docMk/>
          <pc:sldMk cId="3728638548" sldId="1269"/>
        </pc:sldMkLst>
        <pc:picChg chg="mod">
          <ac:chgData name="Gilberto Santos Junior" userId="96a7d4d18d04a675" providerId="LiveId" clId="{4676B784-A58A-4D8F-A788-373C5BD59FAF}" dt="2021-03-08T03:47:47.328" v="6205" actId="1035"/>
          <ac:picMkLst>
            <pc:docMk/>
            <pc:sldMk cId="3728638548" sldId="1269"/>
            <ac:picMk id="19" creationId="{0EEA6B8A-1A99-419C-B5F2-E77D2A0661D7}"/>
          </ac:picMkLst>
        </pc:picChg>
      </pc:sldChg>
      <pc:sldChg chg="modSp add mod">
        <pc:chgData name="Gilberto Santos Junior" userId="96a7d4d18d04a675" providerId="LiveId" clId="{4676B784-A58A-4D8F-A788-373C5BD59FAF}" dt="2021-03-08T03:48:16.400" v="6206" actId="1035"/>
        <pc:sldMkLst>
          <pc:docMk/>
          <pc:sldMk cId="334251222" sldId="1270"/>
        </pc:sldMkLst>
        <pc:picChg chg="mod">
          <ac:chgData name="Gilberto Santos Junior" userId="96a7d4d18d04a675" providerId="LiveId" clId="{4676B784-A58A-4D8F-A788-373C5BD59FAF}" dt="2021-03-08T03:48:16.400" v="6206" actId="1035"/>
          <ac:picMkLst>
            <pc:docMk/>
            <pc:sldMk cId="334251222" sldId="1270"/>
            <ac:picMk id="19" creationId="{0EEA6B8A-1A99-419C-B5F2-E77D2A0661D7}"/>
          </ac:picMkLst>
        </pc:picChg>
      </pc:sldChg>
      <pc:sldChg chg="modSp add mod">
        <pc:chgData name="Gilberto Santos Junior" userId="96a7d4d18d04a675" providerId="LiveId" clId="{4676B784-A58A-4D8F-A788-373C5BD59FAF}" dt="2021-03-08T03:48:22.120" v="6207" actId="1035"/>
        <pc:sldMkLst>
          <pc:docMk/>
          <pc:sldMk cId="1770957795" sldId="1271"/>
        </pc:sldMkLst>
        <pc:picChg chg="mod">
          <ac:chgData name="Gilberto Santos Junior" userId="96a7d4d18d04a675" providerId="LiveId" clId="{4676B784-A58A-4D8F-A788-373C5BD59FAF}" dt="2021-03-08T03:48:22.120" v="6207" actId="1035"/>
          <ac:picMkLst>
            <pc:docMk/>
            <pc:sldMk cId="1770957795" sldId="1271"/>
            <ac:picMk id="19" creationId="{0EEA6B8A-1A99-419C-B5F2-E77D2A0661D7}"/>
          </ac:picMkLst>
        </pc:picChg>
      </pc:sldChg>
      <pc:sldChg chg="addSp modSp add mod">
        <pc:chgData name="Gilberto Santos Junior" userId="96a7d4d18d04a675" providerId="LiveId" clId="{4676B784-A58A-4D8F-A788-373C5BD59FAF}" dt="2021-03-08T03:55:08.865" v="6333" actId="1038"/>
        <pc:sldMkLst>
          <pc:docMk/>
          <pc:sldMk cId="4065153320" sldId="1272"/>
        </pc:sldMkLst>
        <pc:spChg chg="mod">
          <ac:chgData name="Gilberto Santos Junior" userId="96a7d4d18d04a675" providerId="LiveId" clId="{4676B784-A58A-4D8F-A788-373C5BD59FAF}" dt="2021-03-08T03:55:02.785" v="6320"/>
          <ac:spMkLst>
            <pc:docMk/>
            <pc:sldMk cId="4065153320" sldId="1272"/>
            <ac:spMk id="4" creationId="{770739EA-D57C-49FA-B778-D2B322AC3CE4}"/>
          </ac:spMkLst>
        </pc:spChg>
        <pc:spChg chg="mod">
          <ac:chgData name="Gilberto Santos Junior" userId="96a7d4d18d04a675" providerId="LiveId" clId="{4676B784-A58A-4D8F-A788-373C5BD59FAF}" dt="2021-03-08T03:54:46.076" v="6243" actId="164"/>
          <ac:spMkLst>
            <pc:docMk/>
            <pc:sldMk cId="4065153320" sldId="1272"/>
            <ac:spMk id="20" creationId="{F2E80007-BAF5-4B88-9CFE-DBF111DC000D}"/>
          </ac:spMkLst>
        </pc:spChg>
        <pc:spChg chg="mod">
          <ac:chgData name="Gilberto Santos Junior" userId="96a7d4d18d04a675" providerId="LiveId" clId="{4676B784-A58A-4D8F-A788-373C5BD59FAF}" dt="2021-03-08T03:54:46.076" v="6243" actId="164"/>
          <ac:spMkLst>
            <pc:docMk/>
            <pc:sldMk cId="4065153320" sldId="1272"/>
            <ac:spMk id="21" creationId="{5017C262-77B4-4483-93FF-8468677E8FFD}"/>
          </ac:spMkLst>
        </pc:spChg>
        <pc:spChg chg="mod">
          <ac:chgData name="Gilberto Santos Junior" userId="96a7d4d18d04a675" providerId="LiveId" clId="{4676B784-A58A-4D8F-A788-373C5BD59FAF}" dt="2021-03-08T03:54:46.076" v="6243" actId="164"/>
          <ac:spMkLst>
            <pc:docMk/>
            <pc:sldMk cId="4065153320" sldId="1272"/>
            <ac:spMk id="23" creationId="{C1EFDB44-8256-4706-AD98-1A12A200399D}"/>
          </ac:spMkLst>
        </pc:spChg>
        <pc:spChg chg="mod">
          <ac:chgData name="Gilberto Santos Junior" userId="96a7d4d18d04a675" providerId="LiveId" clId="{4676B784-A58A-4D8F-A788-373C5BD59FAF}" dt="2021-03-08T03:54:46.076" v="6243" actId="164"/>
          <ac:spMkLst>
            <pc:docMk/>
            <pc:sldMk cId="4065153320" sldId="1272"/>
            <ac:spMk id="24" creationId="{AD179402-4217-4C9B-946E-B7CA93FAB98A}"/>
          </ac:spMkLst>
        </pc:spChg>
        <pc:spChg chg="mod">
          <ac:chgData name="Gilberto Santos Junior" userId="96a7d4d18d04a675" providerId="LiveId" clId="{4676B784-A58A-4D8F-A788-373C5BD59FAF}" dt="2021-03-08T03:54:46.076" v="6243" actId="164"/>
          <ac:spMkLst>
            <pc:docMk/>
            <pc:sldMk cId="4065153320" sldId="1272"/>
            <ac:spMk id="25" creationId="{A7F0DAFB-22D9-446C-BCC1-84BCAFB53CFB}"/>
          </ac:spMkLst>
        </pc:spChg>
        <pc:spChg chg="mod">
          <ac:chgData name="Gilberto Santos Junior" userId="96a7d4d18d04a675" providerId="LiveId" clId="{4676B784-A58A-4D8F-A788-373C5BD59FAF}" dt="2021-03-08T03:54:46.076" v="6243" actId="164"/>
          <ac:spMkLst>
            <pc:docMk/>
            <pc:sldMk cId="4065153320" sldId="1272"/>
            <ac:spMk id="26" creationId="{769B440C-96E0-4405-86EE-7AD4BAB707FF}"/>
          </ac:spMkLst>
        </pc:spChg>
        <pc:spChg chg="mod">
          <ac:chgData name="Gilberto Santos Junior" userId="96a7d4d18d04a675" providerId="LiveId" clId="{4676B784-A58A-4D8F-A788-373C5BD59FAF}" dt="2021-03-08T03:54:46.076" v="6243" actId="164"/>
          <ac:spMkLst>
            <pc:docMk/>
            <pc:sldMk cId="4065153320" sldId="1272"/>
            <ac:spMk id="27" creationId="{23F15249-0070-4D45-9106-475F05DCF95D}"/>
          </ac:spMkLst>
        </pc:spChg>
        <pc:grpChg chg="add mod ord">
          <ac:chgData name="Gilberto Santos Junior" userId="96a7d4d18d04a675" providerId="LiveId" clId="{4676B784-A58A-4D8F-A788-373C5BD59FAF}" dt="2021-03-08T03:55:08.865" v="6333" actId="1038"/>
          <ac:grpSpMkLst>
            <pc:docMk/>
            <pc:sldMk cId="4065153320" sldId="1272"/>
            <ac:grpSpMk id="2" creationId="{753428DD-AC1D-4C07-ABA8-A504B95ADED0}"/>
          </ac:grpSpMkLst>
        </pc:grpChg>
        <pc:picChg chg="mod">
          <ac:chgData name="Gilberto Santos Junior" userId="96a7d4d18d04a675" providerId="LiveId" clId="{4676B784-A58A-4D8F-A788-373C5BD59FAF}" dt="2021-03-08T03:54:46.076" v="6243" actId="164"/>
          <ac:picMkLst>
            <pc:docMk/>
            <pc:sldMk cId="4065153320" sldId="1272"/>
            <ac:picMk id="19" creationId="{0EEA6B8A-1A99-419C-B5F2-E77D2A0661D7}"/>
          </ac:picMkLst>
        </pc:picChg>
      </pc:sldChg>
      <pc:sldChg chg="addSp delSp modSp add mod">
        <pc:chgData name="Gilberto Santos Junior" userId="96a7d4d18d04a675" providerId="LiveId" clId="{4676B784-A58A-4D8F-A788-373C5BD59FAF}" dt="2021-03-08T04:00:24.787" v="6379" actId="20577"/>
        <pc:sldMkLst>
          <pc:docMk/>
          <pc:sldMk cId="1961196284" sldId="1273"/>
        </pc:sldMkLst>
        <pc:spChg chg="mod">
          <ac:chgData name="Gilberto Santos Junior" userId="96a7d4d18d04a675" providerId="LiveId" clId="{4676B784-A58A-4D8F-A788-373C5BD59FAF}" dt="2021-03-08T04:00:24.787" v="6379" actId="20577"/>
          <ac:spMkLst>
            <pc:docMk/>
            <pc:sldMk cId="1961196284" sldId="1273"/>
            <ac:spMk id="4" creationId="{770739EA-D57C-49FA-B778-D2B322AC3CE4}"/>
          </ac:spMkLst>
        </pc:spChg>
        <pc:spChg chg="add del mod">
          <ac:chgData name="Gilberto Santos Junior" userId="96a7d4d18d04a675" providerId="LiveId" clId="{4676B784-A58A-4D8F-A788-373C5BD59FAF}" dt="2021-03-08T03:59:27.294" v="6353" actId="478"/>
          <ac:spMkLst>
            <pc:docMk/>
            <pc:sldMk cId="1961196284" sldId="1273"/>
            <ac:spMk id="28" creationId="{C293CD62-67B4-4C39-A983-AB2EC7E04B83}"/>
          </ac:spMkLst>
        </pc:spChg>
      </pc:sldChg>
      <pc:sldChg chg="addSp delSp modSp add mod">
        <pc:chgData name="Gilberto Santos Junior" userId="96a7d4d18d04a675" providerId="LiveId" clId="{4676B784-A58A-4D8F-A788-373C5BD59FAF}" dt="2021-03-08T04:01:12.920" v="6396" actId="167"/>
        <pc:sldMkLst>
          <pc:docMk/>
          <pc:sldMk cId="3851030625" sldId="1274"/>
        </pc:sldMkLst>
        <pc:spChg chg="mod ord">
          <ac:chgData name="Gilberto Santos Junior" userId="96a7d4d18d04a675" providerId="LiveId" clId="{4676B784-A58A-4D8F-A788-373C5BD59FAF}" dt="2021-03-08T04:01:08.463" v="6393" actId="167"/>
          <ac:spMkLst>
            <pc:docMk/>
            <pc:sldMk cId="3851030625" sldId="1274"/>
            <ac:spMk id="4" creationId="{770739EA-D57C-49FA-B778-D2B322AC3CE4}"/>
          </ac:spMkLst>
        </pc:spChg>
        <pc:spChg chg="mod">
          <ac:chgData name="Gilberto Santos Junior" userId="96a7d4d18d04a675" providerId="LiveId" clId="{4676B784-A58A-4D8F-A788-373C5BD59FAF}" dt="2021-03-08T04:01:10.901" v="6395"/>
          <ac:spMkLst>
            <pc:docMk/>
            <pc:sldMk cId="3851030625" sldId="1274"/>
            <ac:spMk id="30" creationId="{77BD6A64-414A-4F28-AE9F-DC22D2F38796}"/>
          </ac:spMkLst>
        </pc:spChg>
        <pc:spChg chg="mod">
          <ac:chgData name="Gilberto Santos Junior" userId="96a7d4d18d04a675" providerId="LiveId" clId="{4676B784-A58A-4D8F-A788-373C5BD59FAF}" dt="2021-03-08T04:01:10.901" v="6395"/>
          <ac:spMkLst>
            <pc:docMk/>
            <pc:sldMk cId="3851030625" sldId="1274"/>
            <ac:spMk id="31" creationId="{59286B3C-0119-4EEB-97B5-B615BFE3C5A8}"/>
          </ac:spMkLst>
        </pc:spChg>
        <pc:spChg chg="mod">
          <ac:chgData name="Gilberto Santos Junior" userId="96a7d4d18d04a675" providerId="LiveId" clId="{4676B784-A58A-4D8F-A788-373C5BD59FAF}" dt="2021-03-08T04:01:10.901" v="6395"/>
          <ac:spMkLst>
            <pc:docMk/>
            <pc:sldMk cId="3851030625" sldId="1274"/>
            <ac:spMk id="32" creationId="{C97F49C9-1D65-407B-BC48-9334FF706309}"/>
          </ac:spMkLst>
        </pc:spChg>
        <pc:spChg chg="mod">
          <ac:chgData name="Gilberto Santos Junior" userId="96a7d4d18d04a675" providerId="LiveId" clId="{4676B784-A58A-4D8F-A788-373C5BD59FAF}" dt="2021-03-08T04:01:10.901" v="6395"/>
          <ac:spMkLst>
            <pc:docMk/>
            <pc:sldMk cId="3851030625" sldId="1274"/>
            <ac:spMk id="33" creationId="{E354FA1D-81B1-4DCE-AF4F-A3BC5B56F1E8}"/>
          </ac:spMkLst>
        </pc:spChg>
        <pc:spChg chg="mod">
          <ac:chgData name="Gilberto Santos Junior" userId="96a7d4d18d04a675" providerId="LiveId" clId="{4676B784-A58A-4D8F-A788-373C5BD59FAF}" dt="2021-03-08T04:01:10.901" v="6395"/>
          <ac:spMkLst>
            <pc:docMk/>
            <pc:sldMk cId="3851030625" sldId="1274"/>
            <ac:spMk id="34" creationId="{654429D4-AE64-4576-B6C7-BE8DA9EC1E59}"/>
          </ac:spMkLst>
        </pc:spChg>
        <pc:spChg chg="mod">
          <ac:chgData name="Gilberto Santos Junior" userId="96a7d4d18d04a675" providerId="LiveId" clId="{4676B784-A58A-4D8F-A788-373C5BD59FAF}" dt="2021-03-08T04:01:10.901" v="6395"/>
          <ac:spMkLst>
            <pc:docMk/>
            <pc:sldMk cId="3851030625" sldId="1274"/>
            <ac:spMk id="35" creationId="{201CD5D0-FEFB-44EB-BFB4-73EF21764CBC}"/>
          </ac:spMkLst>
        </pc:spChg>
        <pc:spChg chg="mod">
          <ac:chgData name="Gilberto Santos Junior" userId="96a7d4d18d04a675" providerId="LiveId" clId="{4676B784-A58A-4D8F-A788-373C5BD59FAF}" dt="2021-03-08T04:01:10.901" v="6395"/>
          <ac:spMkLst>
            <pc:docMk/>
            <pc:sldMk cId="3851030625" sldId="1274"/>
            <ac:spMk id="36" creationId="{47031553-9C21-4486-9B6D-FC941D6647D0}"/>
          </ac:spMkLst>
        </pc:spChg>
        <pc:grpChg chg="del">
          <ac:chgData name="Gilberto Santos Junior" userId="96a7d4d18d04a675" providerId="LiveId" clId="{4676B784-A58A-4D8F-A788-373C5BD59FAF}" dt="2021-03-08T04:01:09.622" v="6394" actId="478"/>
          <ac:grpSpMkLst>
            <pc:docMk/>
            <pc:sldMk cId="3851030625" sldId="1274"/>
            <ac:grpSpMk id="2" creationId="{753428DD-AC1D-4C07-ABA8-A504B95ADED0}"/>
          </ac:grpSpMkLst>
        </pc:grpChg>
        <pc:grpChg chg="add mod ord">
          <ac:chgData name="Gilberto Santos Junior" userId="96a7d4d18d04a675" providerId="LiveId" clId="{4676B784-A58A-4D8F-A788-373C5BD59FAF}" dt="2021-03-08T04:01:12.920" v="6396" actId="167"/>
          <ac:grpSpMkLst>
            <pc:docMk/>
            <pc:sldMk cId="3851030625" sldId="1274"/>
            <ac:grpSpMk id="28" creationId="{40CA0022-9258-4335-AB5B-1C8D74247A9E}"/>
          </ac:grpSpMkLst>
        </pc:grpChg>
        <pc:picChg chg="mod">
          <ac:chgData name="Gilberto Santos Junior" userId="96a7d4d18d04a675" providerId="LiveId" clId="{4676B784-A58A-4D8F-A788-373C5BD59FAF}" dt="2021-03-08T04:01:10.901" v="6395"/>
          <ac:picMkLst>
            <pc:docMk/>
            <pc:sldMk cId="3851030625" sldId="1274"/>
            <ac:picMk id="29" creationId="{FAC605BF-4988-4487-BD47-CD4E8E430A21}"/>
          </ac:picMkLst>
        </pc:picChg>
      </pc:sldChg>
      <pc:sldChg chg="modSp add mod">
        <pc:chgData name="Gilberto Santos Junior" userId="96a7d4d18d04a675" providerId="LiveId" clId="{4676B784-A58A-4D8F-A788-373C5BD59FAF}" dt="2021-03-08T04:00:56.883" v="6391" actId="1038"/>
        <pc:sldMkLst>
          <pc:docMk/>
          <pc:sldMk cId="3401816530" sldId="1275"/>
        </pc:sldMkLst>
        <pc:spChg chg="ord">
          <ac:chgData name="Gilberto Santos Junior" userId="96a7d4d18d04a675" providerId="LiveId" clId="{4676B784-A58A-4D8F-A788-373C5BD59FAF}" dt="2021-03-08T04:00:51.400" v="6382" actId="167"/>
          <ac:spMkLst>
            <pc:docMk/>
            <pc:sldMk cId="3401816530" sldId="1275"/>
            <ac:spMk id="4" creationId="{770739EA-D57C-49FA-B778-D2B322AC3CE4}"/>
          </ac:spMkLst>
        </pc:spChg>
        <pc:grpChg chg="mod">
          <ac:chgData name="Gilberto Santos Junior" userId="96a7d4d18d04a675" providerId="LiveId" clId="{4676B784-A58A-4D8F-A788-373C5BD59FAF}" dt="2021-03-08T04:00:56.883" v="6391" actId="1038"/>
          <ac:grpSpMkLst>
            <pc:docMk/>
            <pc:sldMk cId="3401816530" sldId="1275"/>
            <ac:grpSpMk id="2" creationId="{753428DD-AC1D-4C07-ABA8-A504B95ADED0}"/>
          </ac:grpSpMkLst>
        </pc:grpChg>
      </pc:sldChg>
      <pc:sldChg chg="add">
        <pc:chgData name="Gilberto Santos Junior" userId="96a7d4d18d04a675" providerId="LiveId" clId="{4676B784-A58A-4D8F-A788-373C5BD59FAF}" dt="2021-03-11T04:00:25.440" v="6397" actId="2890"/>
        <pc:sldMkLst>
          <pc:docMk/>
          <pc:sldMk cId="2442885829" sldId="1276"/>
        </pc:sldMkLst>
      </pc:sldChg>
      <pc:sldMasterChg chg="del delSldLayout">
        <pc:chgData name="Gilberto Santos Junior" userId="96a7d4d18d04a675" providerId="LiveId" clId="{4676B784-A58A-4D8F-A788-373C5BD59FAF}" dt="2021-03-03T03:11:57.191" v="4252" actId="47"/>
        <pc:sldMasterMkLst>
          <pc:docMk/>
          <pc:sldMasterMk cId="554005048" sldId="2147483686"/>
        </pc:sldMasterMkLst>
        <pc:sldLayoutChg chg="del">
          <pc:chgData name="Gilberto Santos Junior" userId="96a7d4d18d04a675" providerId="LiveId" clId="{4676B784-A58A-4D8F-A788-373C5BD59FAF}" dt="2021-03-03T03:11:57.191" v="4252" actId="47"/>
          <pc:sldLayoutMkLst>
            <pc:docMk/>
            <pc:sldMasterMk cId="554005048" sldId="2147483686"/>
            <pc:sldLayoutMk cId="1485039418" sldId="2147483687"/>
          </pc:sldLayoutMkLst>
        </pc:sldLayoutChg>
        <pc:sldLayoutChg chg="del">
          <pc:chgData name="Gilberto Santos Junior" userId="96a7d4d18d04a675" providerId="LiveId" clId="{4676B784-A58A-4D8F-A788-373C5BD59FAF}" dt="2021-03-03T03:11:57.191" v="4252" actId="47"/>
          <pc:sldLayoutMkLst>
            <pc:docMk/>
            <pc:sldMasterMk cId="554005048" sldId="2147483686"/>
            <pc:sldLayoutMk cId="1129528654" sldId="2147483688"/>
          </pc:sldLayoutMkLst>
        </pc:sldLayoutChg>
        <pc:sldLayoutChg chg="del">
          <pc:chgData name="Gilberto Santos Junior" userId="96a7d4d18d04a675" providerId="LiveId" clId="{4676B784-A58A-4D8F-A788-373C5BD59FAF}" dt="2021-03-03T03:11:57.191" v="4252" actId="47"/>
          <pc:sldLayoutMkLst>
            <pc:docMk/>
            <pc:sldMasterMk cId="554005048" sldId="2147483686"/>
            <pc:sldLayoutMk cId="1650442843" sldId="2147483689"/>
          </pc:sldLayoutMkLst>
        </pc:sldLayoutChg>
        <pc:sldLayoutChg chg="del">
          <pc:chgData name="Gilberto Santos Junior" userId="96a7d4d18d04a675" providerId="LiveId" clId="{4676B784-A58A-4D8F-A788-373C5BD59FAF}" dt="2021-03-03T03:11:57.191" v="4252" actId="47"/>
          <pc:sldLayoutMkLst>
            <pc:docMk/>
            <pc:sldMasterMk cId="554005048" sldId="2147483686"/>
            <pc:sldLayoutMk cId="2637822475" sldId="2147483690"/>
          </pc:sldLayoutMkLst>
        </pc:sldLayoutChg>
        <pc:sldLayoutChg chg="del">
          <pc:chgData name="Gilberto Santos Junior" userId="96a7d4d18d04a675" providerId="LiveId" clId="{4676B784-A58A-4D8F-A788-373C5BD59FAF}" dt="2021-03-03T03:11:57.191" v="4252" actId="47"/>
          <pc:sldLayoutMkLst>
            <pc:docMk/>
            <pc:sldMasterMk cId="554005048" sldId="2147483686"/>
            <pc:sldLayoutMk cId="1943179673" sldId="2147483691"/>
          </pc:sldLayoutMkLst>
        </pc:sldLayoutChg>
        <pc:sldLayoutChg chg="del">
          <pc:chgData name="Gilberto Santos Junior" userId="96a7d4d18d04a675" providerId="LiveId" clId="{4676B784-A58A-4D8F-A788-373C5BD59FAF}" dt="2021-03-03T03:11:57.191" v="4252" actId="47"/>
          <pc:sldLayoutMkLst>
            <pc:docMk/>
            <pc:sldMasterMk cId="554005048" sldId="2147483686"/>
            <pc:sldLayoutMk cId="2806860435" sldId="2147483692"/>
          </pc:sldLayoutMkLst>
        </pc:sldLayoutChg>
        <pc:sldLayoutChg chg="del">
          <pc:chgData name="Gilberto Santos Junior" userId="96a7d4d18d04a675" providerId="LiveId" clId="{4676B784-A58A-4D8F-A788-373C5BD59FAF}" dt="2021-03-03T03:11:57.191" v="4252" actId="47"/>
          <pc:sldLayoutMkLst>
            <pc:docMk/>
            <pc:sldMasterMk cId="554005048" sldId="2147483686"/>
            <pc:sldLayoutMk cId="1106351383" sldId="2147483693"/>
          </pc:sldLayoutMkLst>
        </pc:sldLayoutChg>
        <pc:sldLayoutChg chg="del">
          <pc:chgData name="Gilberto Santos Junior" userId="96a7d4d18d04a675" providerId="LiveId" clId="{4676B784-A58A-4D8F-A788-373C5BD59FAF}" dt="2021-03-03T03:11:57.191" v="4252" actId="47"/>
          <pc:sldLayoutMkLst>
            <pc:docMk/>
            <pc:sldMasterMk cId="554005048" sldId="2147483686"/>
            <pc:sldLayoutMk cId="1033200820" sldId="2147483694"/>
          </pc:sldLayoutMkLst>
        </pc:sldLayoutChg>
        <pc:sldLayoutChg chg="del">
          <pc:chgData name="Gilberto Santos Junior" userId="96a7d4d18d04a675" providerId="LiveId" clId="{4676B784-A58A-4D8F-A788-373C5BD59FAF}" dt="2021-03-03T03:11:57.191" v="4252" actId="47"/>
          <pc:sldLayoutMkLst>
            <pc:docMk/>
            <pc:sldMasterMk cId="554005048" sldId="2147483686"/>
            <pc:sldLayoutMk cId="405944932" sldId="2147483695"/>
          </pc:sldLayoutMkLst>
        </pc:sldLayoutChg>
        <pc:sldLayoutChg chg="del">
          <pc:chgData name="Gilberto Santos Junior" userId="96a7d4d18d04a675" providerId="LiveId" clId="{4676B784-A58A-4D8F-A788-373C5BD59FAF}" dt="2021-03-03T03:11:57.191" v="4252" actId="47"/>
          <pc:sldLayoutMkLst>
            <pc:docMk/>
            <pc:sldMasterMk cId="554005048" sldId="2147483686"/>
            <pc:sldLayoutMk cId="1429272659" sldId="2147483696"/>
          </pc:sldLayoutMkLst>
        </pc:sldLayoutChg>
        <pc:sldLayoutChg chg="del">
          <pc:chgData name="Gilberto Santos Junior" userId="96a7d4d18d04a675" providerId="LiveId" clId="{4676B784-A58A-4D8F-A788-373C5BD59FAF}" dt="2021-03-03T03:11:57.191" v="4252" actId="47"/>
          <pc:sldLayoutMkLst>
            <pc:docMk/>
            <pc:sldMasterMk cId="554005048" sldId="2147483686"/>
            <pc:sldLayoutMk cId="3281778573" sldId="2147483697"/>
          </pc:sldLayoutMkLst>
        </pc:sldLayoutChg>
      </pc:sldMasterChg>
    </pc:docChg>
  </pc:docChgLst>
  <pc:docChgLst>
    <pc:chgData name="Gilberto Santos Junior" userId="96a7d4d18d04a675" providerId="LiveId" clId="{E678AF07-BF77-4A64-BDB3-ED6FD27D196D}"/>
    <pc:docChg chg="undo redo custSel addSld delSld modSld addSection modSection">
      <pc:chgData name="Gilberto Santos Junior" userId="96a7d4d18d04a675" providerId="LiveId" clId="{E678AF07-BF77-4A64-BDB3-ED6FD27D196D}" dt="2022-09-17T03:00:44.256" v="1599" actId="20577"/>
      <pc:docMkLst>
        <pc:docMk/>
      </pc:docMkLst>
      <pc:sldChg chg="addSp delSp mod">
        <pc:chgData name="Gilberto Santos Junior" userId="96a7d4d18d04a675" providerId="LiveId" clId="{E678AF07-BF77-4A64-BDB3-ED6FD27D196D}" dt="2022-09-15T22:06:24.124" v="799" actId="22"/>
        <pc:sldMkLst>
          <pc:docMk/>
          <pc:sldMk cId="2621181111" sldId="806"/>
        </pc:sldMkLst>
        <pc:picChg chg="add">
          <ac:chgData name="Gilberto Santos Junior" userId="96a7d4d18d04a675" providerId="LiveId" clId="{E678AF07-BF77-4A64-BDB3-ED6FD27D196D}" dt="2022-09-15T22:06:24.124" v="799" actId="22"/>
          <ac:picMkLst>
            <pc:docMk/>
            <pc:sldMk cId="2621181111" sldId="806"/>
            <ac:picMk id="3" creationId="{BBF7626D-C5BB-BDA2-1576-E3C706D7DC7D}"/>
          </ac:picMkLst>
        </pc:picChg>
        <pc:picChg chg="del">
          <ac:chgData name="Gilberto Santos Junior" userId="96a7d4d18d04a675" providerId="LiveId" clId="{E678AF07-BF77-4A64-BDB3-ED6FD27D196D}" dt="2022-09-15T22:06:23.792" v="798" actId="478"/>
          <ac:picMkLst>
            <pc:docMk/>
            <pc:sldMk cId="2621181111" sldId="806"/>
            <ac:picMk id="5" creationId="{EC7C7A76-4649-0E4B-D647-C49231DA0462}"/>
          </ac:picMkLst>
        </pc:picChg>
      </pc:sldChg>
      <pc:sldChg chg="addSp delSp mod">
        <pc:chgData name="Gilberto Santos Junior" userId="96a7d4d18d04a675" providerId="LiveId" clId="{E678AF07-BF77-4A64-BDB3-ED6FD27D196D}" dt="2022-09-15T22:06:20.580" v="797" actId="22"/>
        <pc:sldMkLst>
          <pc:docMk/>
          <pc:sldMk cId="137456923" sldId="856"/>
        </pc:sldMkLst>
        <pc:picChg chg="add">
          <ac:chgData name="Gilberto Santos Junior" userId="96a7d4d18d04a675" providerId="LiveId" clId="{E678AF07-BF77-4A64-BDB3-ED6FD27D196D}" dt="2022-09-15T22:06:20.580" v="797" actId="22"/>
          <ac:picMkLst>
            <pc:docMk/>
            <pc:sldMk cId="137456923" sldId="856"/>
            <ac:picMk id="3" creationId="{B694B856-5A52-7C40-14E4-0F3FE0EEA53F}"/>
          </ac:picMkLst>
        </pc:picChg>
        <pc:picChg chg="del">
          <ac:chgData name="Gilberto Santos Junior" userId="96a7d4d18d04a675" providerId="LiveId" clId="{E678AF07-BF77-4A64-BDB3-ED6FD27D196D}" dt="2022-09-15T22:06:20.102" v="796" actId="478"/>
          <ac:picMkLst>
            <pc:docMk/>
            <pc:sldMk cId="137456923" sldId="856"/>
            <ac:picMk id="6" creationId="{71A85CA9-435A-FF56-F584-7FB092A11B36}"/>
          </ac:picMkLst>
        </pc:picChg>
      </pc:sldChg>
      <pc:sldChg chg="addSp delSp mod">
        <pc:chgData name="Gilberto Santos Junior" userId="96a7d4d18d04a675" providerId="LiveId" clId="{E678AF07-BF77-4A64-BDB3-ED6FD27D196D}" dt="2022-09-05T02:11:55.735" v="8" actId="22"/>
        <pc:sldMkLst>
          <pc:docMk/>
          <pc:sldMk cId="3397841929" sldId="923"/>
        </pc:sldMkLst>
        <pc:picChg chg="add">
          <ac:chgData name="Gilberto Santos Junior" userId="96a7d4d18d04a675" providerId="LiveId" clId="{E678AF07-BF77-4A64-BDB3-ED6FD27D196D}" dt="2022-09-05T02:11:55.735" v="8" actId="22"/>
          <ac:picMkLst>
            <pc:docMk/>
            <pc:sldMk cId="3397841929" sldId="923"/>
            <ac:picMk id="3" creationId="{2F6AD4B3-903B-FD02-FB6A-2073BD1B8D36}"/>
          </ac:picMkLst>
        </pc:picChg>
        <pc:picChg chg="del">
          <ac:chgData name="Gilberto Santos Junior" userId="96a7d4d18d04a675" providerId="LiveId" clId="{E678AF07-BF77-4A64-BDB3-ED6FD27D196D}" dt="2022-09-05T02:11:54.510" v="7" actId="478"/>
          <ac:picMkLst>
            <pc:docMk/>
            <pc:sldMk cId="3397841929" sldId="923"/>
            <ac:picMk id="5" creationId="{5DB320E8-E062-7A49-EA0F-DC1613C4B197}"/>
          </ac:picMkLst>
        </pc:picChg>
      </pc:sldChg>
      <pc:sldChg chg="addSp delSp mod">
        <pc:chgData name="Gilberto Santos Junior" userId="96a7d4d18d04a675" providerId="LiveId" clId="{E678AF07-BF77-4A64-BDB3-ED6FD27D196D}" dt="2022-09-05T02:11:28.431" v="6" actId="22"/>
        <pc:sldMkLst>
          <pc:docMk/>
          <pc:sldMk cId="2283854258" sldId="1238"/>
        </pc:sldMkLst>
        <pc:picChg chg="add">
          <ac:chgData name="Gilberto Santos Junior" userId="96a7d4d18d04a675" providerId="LiveId" clId="{E678AF07-BF77-4A64-BDB3-ED6FD27D196D}" dt="2022-09-05T02:11:28.431" v="6" actId="22"/>
          <ac:picMkLst>
            <pc:docMk/>
            <pc:sldMk cId="2283854258" sldId="1238"/>
            <ac:picMk id="3" creationId="{EDCC51D5-33D0-579D-F3BA-034CF3CC30AE}"/>
          </ac:picMkLst>
        </pc:picChg>
        <pc:picChg chg="del">
          <ac:chgData name="Gilberto Santos Junior" userId="96a7d4d18d04a675" providerId="LiveId" clId="{E678AF07-BF77-4A64-BDB3-ED6FD27D196D}" dt="2022-09-05T02:11:27.247" v="5" actId="478"/>
          <ac:picMkLst>
            <pc:docMk/>
            <pc:sldMk cId="2283854258" sldId="1238"/>
            <ac:picMk id="6" creationId="{EC10D571-9B3F-4F64-C6ED-E5A9E9F559FA}"/>
          </ac:picMkLst>
        </pc:picChg>
      </pc:sldChg>
      <pc:sldChg chg="addSp delSp mod">
        <pc:chgData name="Gilberto Santos Junior" userId="96a7d4d18d04a675" providerId="LiveId" clId="{E678AF07-BF77-4A64-BDB3-ED6FD27D196D}" dt="2022-09-05T02:12:05.716" v="12" actId="22"/>
        <pc:sldMkLst>
          <pc:docMk/>
          <pc:sldMk cId="2720185004" sldId="1254"/>
        </pc:sldMkLst>
        <pc:picChg chg="add">
          <ac:chgData name="Gilberto Santos Junior" userId="96a7d4d18d04a675" providerId="LiveId" clId="{E678AF07-BF77-4A64-BDB3-ED6FD27D196D}" dt="2022-09-05T02:12:05.716" v="12" actId="22"/>
          <ac:picMkLst>
            <pc:docMk/>
            <pc:sldMk cId="2720185004" sldId="1254"/>
            <ac:picMk id="3" creationId="{1E9DB7E4-2011-2907-E7CF-71E80D99343C}"/>
          </ac:picMkLst>
        </pc:picChg>
        <pc:picChg chg="del">
          <ac:chgData name="Gilberto Santos Junior" userId="96a7d4d18d04a675" providerId="LiveId" clId="{E678AF07-BF77-4A64-BDB3-ED6FD27D196D}" dt="2022-09-05T02:12:04.522" v="11" actId="478"/>
          <ac:picMkLst>
            <pc:docMk/>
            <pc:sldMk cId="2720185004" sldId="1254"/>
            <ac:picMk id="5" creationId="{C49B30B0-D306-BA27-C584-928E00C8604A}"/>
          </ac:picMkLst>
        </pc:picChg>
      </pc:sldChg>
      <pc:sldChg chg="addSp delSp mod">
        <pc:chgData name="Gilberto Santos Junior" userId="96a7d4d18d04a675" providerId="LiveId" clId="{E678AF07-BF77-4A64-BDB3-ED6FD27D196D}" dt="2022-09-05T02:12:13.465" v="16" actId="22"/>
        <pc:sldMkLst>
          <pc:docMk/>
          <pc:sldMk cId="1928685492" sldId="1255"/>
        </pc:sldMkLst>
        <pc:picChg chg="add">
          <ac:chgData name="Gilberto Santos Junior" userId="96a7d4d18d04a675" providerId="LiveId" clId="{E678AF07-BF77-4A64-BDB3-ED6FD27D196D}" dt="2022-09-05T02:12:13.465" v="16" actId="22"/>
          <ac:picMkLst>
            <pc:docMk/>
            <pc:sldMk cId="1928685492" sldId="1255"/>
            <ac:picMk id="3" creationId="{F02C5A48-2A8A-BB8D-EFE6-44E0E49BC2FF}"/>
          </ac:picMkLst>
        </pc:picChg>
        <pc:picChg chg="del">
          <ac:chgData name="Gilberto Santos Junior" userId="96a7d4d18d04a675" providerId="LiveId" clId="{E678AF07-BF77-4A64-BDB3-ED6FD27D196D}" dt="2022-09-05T02:12:12.199" v="15" actId="478"/>
          <ac:picMkLst>
            <pc:docMk/>
            <pc:sldMk cId="1928685492" sldId="1255"/>
            <ac:picMk id="5" creationId="{685C40EE-8B95-41FB-F850-D891C3372B01}"/>
          </ac:picMkLst>
        </pc:picChg>
      </pc:sldChg>
      <pc:sldChg chg="addSp delSp mod">
        <pc:chgData name="Gilberto Santos Junior" userId="96a7d4d18d04a675" providerId="LiveId" clId="{E678AF07-BF77-4A64-BDB3-ED6FD27D196D}" dt="2022-09-05T02:12:09.444" v="14" actId="22"/>
        <pc:sldMkLst>
          <pc:docMk/>
          <pc:sldMk cId="140476445" sldId="1256"/>
        </pc:sldMkLst>
        <pc:picChg chg="add">
          <ac:chgData name="Gilberto Santos Junior" userId="96a7d4d18d04a675" providerId="LiveId" clId="{E678AF07-BF77-4A64-BDB3-ED6FD27D196D}" dt="2022-09-05T02:12:09.444" v="14" actId="22"/>
          <ac:picMkLst>
            <pc:docMk/>
            <pc:sldMk cId="140476445" sldId="1256"/>
            <ac:picMk id="3" creationId="{4BCAA717-4E5E-F848-A5CE-697E66821165}"/>
          </ac:picMkLst>
        </pc:picChg>
        <pc:picChg chg="del">
          <ac:chgData name="Gilberto Santos Junior" userId="96a7d4d18d04a675" providerId="LiveId" clId="{E678AF07-BF77-4A64-BDB3-ED6FD27D196D}" dt="2022-09-05T02:12:08.350" v="13" actId="478"/>
          <ac:picMkLst>
            <pc:docMk/>
            <pc:sldMk cId="140476445" sldId="1256"/>
            <ac:picMk id="5" creationId="{55475850-EAA7-025F-CE34-871AD5A4DA4B}"/>
          </ac:picMkLst>
        </pc:picChg>
      </pc:sldChg>
      <pc:sldChg chg="addSp delSp mod">
        <pc:chgData name="Gilberto Santos Junior" userId="96a7d4d18d04a675" providerId="LiveId" clId="{E678AF07-BF77-4A64-BDB3-ED6FD27D196D}" dt="2022-09-05T02:12:18.356" v="18" actId="22"/>
        <pc:sldMkLst>
          <pc:docMk/>
          <pc:sldMk cId="3101575329" sldId="1258"/>
        </pc:sldMkLst>
        <pc:picChg chg="add">
          <ac:chgData name="Gilberto Santos Junior" userId="96a7d4d18d04a675" providerId="LiveId" clId="{E678AF07-BF77-4A64-BDB3-ED6FD27D196D}" dt="2022-09-05T02:12:18.356" v="18" actId="22"/>
          <ac:picMkLst>
            <pc:docMk/>
            <pc:sldMk cId="3101575329" sldId="1258"/>
            <ac:picMk id="3" creationId="{E603F7AB-5971-5B67-0EBE-B51E0ED90838}"/>
          </ac:picMkLst>
        </pc:picChg>
        <pc:picChg chg="del">
          <ac:chgData name="Gilberto Santos Junior" userId="96a7d4d18d04a675" providerId="LiveId" clId="{E678AF07-BF77-4A64-BDB3-ED6FD27D196D}" dt="2022-09-05T02:12:17.286" v="17" actId="478"/>
          <ac:picMkLst>
            <pc:docMk/>
            <pc:sldMk cId="3101575329" sldId="1258"/>
            <ac:picMk id="5" creationId="{B142B0B7-6BD0-080E-3184-562C86DC9638}"/>
          </ac:picMkLst>
        </pc:picChg>
      </pc:sldChg>
      <pc:sldChg chg="addSp delSp mod">
        <pc:chgData name="Gilberto Santos Junior" userId="96a7d4d18d04a675" providerId="LiveId" clId="{E678AF07-BF77-4A64-BDB3-ED6FD27D196D}" dt="2022-09-05T02:12:01.762" v="10" actId="22"/>
        <pc:sldMkLst>
          <pc:docMk/>
          <pc:sldMk cId="3065772497" sldId="1263"/>
        </pc:sldMkLst>
        <pc:picChg chg="add">
          <ac:chgData name="Gilberto Santos Junior" userId="96a7d4d18d04a675" providerId="LiveId" clId="{E678AF07-BF77-4A64-BDB3-ED6FD27D196D}" dt="2022-09-05T02:12:01.762" v="10" actId="22"/>
          <ac:picMkLst>
            <pc:docMk/>
            <pc:sldMk cId="3065772497" sldId="1263"/>
            <ac:picMk id="3" creationId="{303DA82E-A4C9-F46A-7C0E-057EC9DBBF2A}"/>
          </ac:picMkLst>
        </pc:picChg>
        <pc:picChg chg="del">
          <ac:chgData name="Gilberto Santos Junior" userId="96a7d4d18d04a675" providerId="LiveId" clId="{E678AF07-BF77-4A64-BDB3-ED6FD27D196D}" dt="2022-09-05T02:12:00.310" v="9" actId="478"/>
          <ac:picMkLst>
            <pc:docMk/>
            <pc:sldMk cId="3065772497" sldId="1263"/>
            <ac:picMk id="5" creationId="{C93C179D-4B12-FF67-2109-87FD9A2DE91E}"/>
          </ac:picMkLst>
        </pc:picChg>
      </pc:sldChg>
      <pc:sldChg chg="addSp delSp mod">
        <pc:chgData name="Gilberto Santos Junior" userId="96a7d4d18d04a675" providerId="LiveId" clId="{E678AF07-BF77-4A64-BDB3-ED6FD27D196D}" dt="2022-09-05T02:12:32.514" v="20" actId="22"/>
        <pc:sldMkLst>
          <pc:docMk/>
          <pc:sldMk cId="26646665" sldId="1265"/>
        </pc:sldMkLst>
        <pc:picChg chg="add">
          <ac:chgData name="Gilberto Santos Junior" userId="96a7d4d18d04a675" providerId="LiveId" clId="{E678AF07-BF77-4A64-BDB3-ED6FD27D196D}" dt="2022-09-05T02:12:32.514" v="20" actId="22"/>
          <ac:picMkLst>
            <pc:docMk/>
            <pc:sldMk cId="26646665" sldId="1265"/>
            <ac:picMk id="3" creationId="{38957FCE-76E2-375A-F154-F77115906EB5}"/>
          </ac:picMkLst>
        </pc:picChg>
        <pc:picChg chg="del">
          <ac:chgData name="Gilberto Santos Junior" userId="96a7d4d18d04a675" providerId="LiveId" clId="{E678AF07-BF77-4A64-BDB3-ED6FD27D196D}" dt="2022-09-05T02:12:31.226" v="19" actId="478"/>
          <ac:picMkLst>
            <pc:docMk/>
            <pc:sldMk cId="26646665" sldId="1265"/>
            <ac:picMk id="5" creationId="{87D4A53F-34A7-A4F9-A7FC-39B89818E014}"/>
          </ac:picMkLst>
        </pc:picChg>
      </pc:sldChg>
      <pc:sldChg chg="addSp delSp mod">
        <pc:chgData name="Gilberto Santos Junior" userId="96a7d4d18d04a675" providerId="LiveId" clId="{E678AF07-BF77-4A64-BDB3-ED6FD27D196D}" dt="2022-09-05T02:12:50.379" v="22" actId="22"/>
        <pc:sldMkLst>
          <pc:docMk/>
          <pc:sldMk cId="1610061236" sldId="1283"/>
        </pc:sldMkLst>
        <pc:picChg chg="add">
          <ac:chgData name="Gilberto Santos Junior" userId="96a7d4d18d04a675" providerId="LiveId" clId="{E678AF07-BF77-4A64-BDB3-ED6FD27D196D}" dt="2022-09-05T02:12:50.379" v="22" actId="22"/>
          <ac:picMkLst>
            <pc:docMk/>
            <pc:sldMk cId="1610061236" sldId="1283"/>
            <ac:picMk id="3" creationId="{0E17F615-353A-196D-B834-65A0EF6C5C0D}"/>
          </ac:picMkLst>
        </pc:picChg>
        <pc:picChg chg="del">
          <ac:chgData name="Gilberto Santos Junior" userId="96a7d4d18d04a675" providerId="LiveId" clId="{E678AF07-BF77-4A64-BDB3-ED6FD27D196D}" dt="2022-09-05T02:12:48.862" v="21" actId="478"/>
          <ac:picMkLst>
            <pc:docMk/>
            <pc:sldMk cId="1610061236" sldId="1283"/>
            <ac:picMk id="5" creationId="{CC2B1EFD-0AAC-4A27-8741-7E1BDD800A14}"/>
          </ac:picMkLst>
        </pc:picChg>
      </pc:sldChg>
      <pc:sldChg chg="addSp delSp mod">
        <pc:chgData name="Gilberto Santos Junior" userId="96a7d4d18d04a675" providerId="LiveId" clId="{E678AF07-BF77-4A64-BDB3-ED6FD27D196D}" dt="2022-09-05T02:13:11.065" v="24" actId="22"/>
        <pc:sldMkLst>
          <pc:docMk/>
          <pc:sldMk cId="2225112478" sldId="1305"/>
        </pc:sldMkLst>
        <pc:picChg chg="add">
          <ac:chgData name="Gilberto Santos Junior" userId="96a7d4d18d04a675" providerId="LiveId" clId="{E678AF07-BF77-4A64-BDB3-ED6FD27D196D}" dt="2022-09-05T02:13:11.065" v="24" actId="22"/>
          <ac:picMkLst>
            <pc:docMk/>
            <pc:sldMk cId="2225112478" sldId="1305"/>
            <ac:picMk id="3" creationId="{C82D2922-5332-9025-B65A-4B82E9C0DF25}"/>
          </ac:picMkLst>
        </pc:picChg>
        <pc:picChg chg="del">
          <ac:chgData name="Gilberto Santos Junior" userId="96a7d4d18d04a675" providerId="LiveId" clId="{E678AF07-BF77-4A64-BDB3-ED6FD27D196D}" dt="2022-09-05T02:13:09.686" v="23" actId="478"/>
          <ac:picMkLst>
            <pc:docMk/>
            <pc:sldMk cId="2225112478" sldId="1305"/>
            <ac:picMk id="4" creationId="{2127DC6A-0FAC-13F0-51BD-EAD2A816B7A3}"/>
          </ac:picMkLst>
        </pc:picChg>
      </pc:sldChg>
      <pc:sldChg chg="modSp mod">
        <pc:chgData name="Gilberto Santos Junior" userId="96a7d4d18d04a675" providerId="LiveId" clId="{E678AF07-BF77-4A64-BDB3-ED6FD27D196D}" dt="2022-09-09T18:57:53.843" v="137" actId="167"/>
        <pc:sldMkLst>
          <pc:docMk/>
          <pc:sldMk cId="448764968" sldId="1333"/>
        </pc:sldMkLst>
        <pc:picChg chg="ord">
          <ac:chgData name="Gilberto Santos Junior" userId="96a7d4d18d04a675" providerId="LiveId" clId="{E678AF07-BF77-4A64-BDB3-ED6FD27D196D}" dt="2022-09-09T18:57:53.843" v="137" actId="167"/>
          <ac:picMkLst>
            <pc:docMk/>
            <pc:sldMk cId="448764968" sldId="1333"/>
            <ac:picMk id="21" creationId="{19758288-E48C-4DBC-B4E0-7895FE38EC0E}"/>
          </ac:picMkLst>
        </pc:picChg>
      </pc:sldChg>
      <pc:sldChg chg="addSp delSp mod">
        <pc:chgData name="Gilberto Santos Junior" userId="96a7d4d18d04a675" providerId="LiveId" clId="{E678AF07-BF77-4A64-BDB3-ED6FD27D196D}" dt="2022-09-05T02:13:32.282" v="26" actId="22"/>
        <pc:sldMkLst>
          <pc:docMk/>
          <pc:sldMk cId="2521651289" sldId="1377"/>
        </pc:sldMkLst>
        <pc:picChg chg="add">
          <ac:chgData name="Gilberto Santos Junior" userId="96a7d4d18d04a675" providerId="LiveId" clId="{E678AF07-BF77-4A64-BDB3-ED6FD27D196D}" dt="2022-09-05T02:13:32.282" v="26" actId="22"/>
          <ac:picMkLst>
            <pc:docMk/>
            <pc:sldMk cId="2521651289" sldId="1377"/>
            <ac:picMk id="3" creationId="{CD967A4F-4D9B-9827-482C-9130C6EB9578}"/>
          </ac:picMkLst>
        </pc:picChg>
        <pc:picChg chg="del">
          <ac:chgData name="Gilberto Santos Junior" userId="96a7d4d18d04a675" providerId="LiveId" clId="{E678AF07-BF77-4A64-BDB3-ED6FD27D196D}" dt="2022-09-05T02:13:30.390" v="25" actId="478"/>
          <ac:picMkLst>
            <pc:docMk/>
            <pc:sldMk cId="2521651289" sldId="1377"/>
            <ac:picMk id="5" creationId="{A635459A-C2D0-68EF-63F8-83AB52366DD9}"/>
          </ac:picMkLst>
        </pc:picChg>
      </pc:sldChg>
      <pc:sldChg chg="addSp delSp mod">
        <pc:chgData name="Gilberto Santos Junior" userId="96a7d4d18d04a675" providerId="LiveId" clId="{E678AF07-BF77-4A64-BDB3-ED6FD27D196D}" dt="2022-09-05T02:13:53.969" v="32" actId="22"/>
        <pc:sldMkLst>
          <pc:docMk/>
          <pc:sldMk cId="4265727332" sldId="1422"/>
        </pc:sldMkLst>
        <pc:picChg chg="del">
          <ac:chgData name="Gilberto Santos Junior" userId="96a7d4d18d04a675" providerId="LiveId" clId="{E678AF07-BF77-4A64-BDB3-ED6FD27D196D}" dt="2022-09-05T02:13:52.534" v="31" actId="478"/>
          <ac:picMkLst>
            <pc:docMk/>
            <pc:sldMk cId="4265727332" sldId="1422"/>
            <ac:picMk id="7" creationId="{98842740-8FBC-291A-7D83-1A994035181B}"/>
          </ac:picMkLst>
        </pc:picChg>
        <pc:picChg chg="add">
          <ac:chgData name="Gilberto Santos Junior" userId="96a7d4d18d04a675" providerId="LiveId" clId="{E678AF07-BF77-4A64-BDB3-ED6FD27D196D}" dt="2022-09-05T02:13:53.969" v="32" actId="22"/>
          <ac:picMkLst>
            <pc:docMk/>
            <pc:sldMk cId="4265727332" sldId="1422"/>
            <ac:picMk id="9" creationId="{8624C7EA-B98D-8E80-A4D1-4096B649BFEE}"/>
          </ac:picMkLst>
        </pc:picChg>
      </pc:sldChg>
      <pc:sldChg chg="addSp delSp mod">
        <pc:chgData name="Gilberto Santos Junior" userId="96a7d4d18d04a675" providerId="LiveId" clId="{E678AF07-BF77-4A64-BDB3-ED6FD27D196D}" dt="2022-09-05T02:13:45.298" v="28" actId="22"/>
        <pc:sldMkLst>
          <pc:docMk/>
          <pc:sldMk cId="3133557578" sldId="1423"/>
        </pc:sldMkLst>
        <pc:picChg chg="del">
          <ac:chgData name="Gilberto Santos Junior" userId="96a7d4d18d04a675" providerId="LiveId" clId="{E678AF07-BF77-4A64-BDB3-ED6FD27D196D}" dt="2022-09-05T02:13:44.183" v="27" actId="478"/>
          <ac:picMkLst>
            <pc:docMk/>
            <pc:sldMk cId="3133557578" sldId="1423"/>
            <ac:picMk id="7" creationId="{25C09DCE-A9FF-E3ED-C74E-AD32138F3D5C}"/>
          </ac:picMkLst>
        </pc:picChg>
        <pc:picChg chg="add">
          <ac:chgData name="Gilberto Santos Junior" userId="96a7d4d18d04a675" providerId="LiveId" clId="{E678AF07-BF77-4A64-BDB3-ED6FD27D196D}" dt="2022-09-05T02:13:45.298" v="28" actId="22"/>
          <ac:picMkLst>
            <pc:docMk/>
            <pc:sldMk cId="3133557578" sldId="1423"/>
            <ac:picMk id="9" creationId="{C6BFA6B2-61D1-1D05-E572-2E9BC41780EA}"/>
          </ac:picMkLst>
        </pc:picChg>
      </pc:sldChg>
      <pc:sldChg chg="addSp delSp mod">
        <pc:chgData name="Gilberto Santos Junior" userId="96a7d4d18d04a675" providerId="LiveId" clId="{E678AF07-BF77-4A64-BDB3-ED6FD27D196D}" dt="2022-09-05T02:13:58.755" v="34" actId="22"/>
        <pc:sldMkLst>
          <pc:docMk/>
          <pc:sldMk cId="1286407932" sldId="1425"/>
        </pc:sldMkLst>
        <pc:picChg chg="del">
          <ac:chgData name="Gilberto Santos Junior" userId="96a7d4d18d04a675" providerId="LiveId" clId="{E678AF07-BF77-4A64-BDB3-ED6FD27D196D}" dt="2022-09-05T02:13:57.480" v="33" actId="478"/>
          <ac:picMkLst>
            <pc:docMk/>
            <pc:sldMk cId="1286407932" sldId="1425"/>
            <ac:picMk id="7" creationId="{1F0A27DF-8BFF-95E8-5E54-E5057ED3BD1C}"/>
          </ac:picMkLst>
        </pc:picChg>
        <pc:picChg chg="add">
          <ac:chgData name="Gilberto Santos Junior" userId="96a7d4d18d04a675" providerId="LiveId" clId="{E678AF07-BF77-4A64-BDB3-ED6FD27D196D}" dt="2022-09-05T02:13:58.755" v="34" actId="22"/>
          <ac:picMkLst>
            <pc:docMk/>
            <pc:sldMk cId="1286407932" sldId="1425"/>
            <ac:picMk id="9" creationId="{D4E83821-C1B5-AE02-5BB5-FD4BB843FE34}"/>
          </ac:picMkLst>
        </pc:picChg>
      </pc:sldChg>
      <pc:sldChg chg="addSp delSp mod">
        <pc:chgData name="Gilberto Santos Junior" userId="96a7d4d18d04a675" providerId="LiveId" clId="{E678AF07-BF77-4A64-BDB3-ED6FD27D196D}" dt="2022-09-05T02:13:50.018" v="30" actId="22"/>
        <pc:sldMkLst>
          <pc:docMk/>
          <pc:sldMk cId="4208829007" sldId="1434"/>
        </pc:sldMkLst>
        <pc:picChg chg="del">
          <ac:chgData name="Gilberto Santos Junior" userId="96a7d4d18d04a675" providerId="LiveId" clId="{E678AF07-BF77-4A64-BDB3-ED6FD27D196D}" dt="2022-09-05T02:13:48.830" v="29" actId="478"/>
          <ac:picMkLst>
            <pc:docMk/>
            <pc:sldMk cId="4208829007" sldId="1434"/>
            <ac:picMk id="7" creationId="{47383D8E-D624-55B0-F5CD-217D3CBB8155}"/>
          </ac:picMkLst>
        </pc:picChg>
        <pc:picChg chg="add">
          <ac:chgData name="Gilberto Santos Junior" userId="96a7d4d18d04a675" providerId="LiveId" clId="{E678AF07-BF77-4A64-BDB3-ED6FD27D196D}" dt="2022-09-05T02:13:50.018" v="30" actId="22"/>
          <ac:picMkLst>
            <pc:docMk/>
            <pc:sldMk cId="4208829007" sldId="1434"/>
            <ac:picMk id="9" creationId="{14E30D95-895A-97C4-F5CD-97E4D0FA6E2F}"/>
          </ac:picMkLst>
        </pc:picChg>
      </pc:sldChg>
      <pc:sldChg chg="addSp delSp mod">
        <pc:chgData name="Gilberto Santos Junior" userId="96a7d4d18d04a675" providerId="LiveId" clId="{E678AF07-BF77-4A64-BDB3-ED6FD27D196D}" dt="2022-09-05T02:14:20.834" v="36" actId="22"/>
        <pc:sldMkLst>
          <pc:docMk/>
          <pc:sldMk cId="777199094" sldId="1443"/>
        </pc:sldMkLst>
        <pc:picChg chg="add">
          <ac:chgData name="Gilberto Santos Junior" userId="96a7d4d18d04a675" providerId="LiveId" clId="{E678AF07-BF77-4A64-BDB3-ED6FD27D196D}" dt="2022-09-05T02:14:20.834" v="36" actId="22"/>
          <ac:picMkLst>
            <pc:docMk/>
            <pc:sldMk cId="777199094" sldId="1443"/>
            <ac:picMk id="3" creationId="{E9F7E28D-8AC4-3407-C740-69336E2ABE41}"/>
          </ac:picMkLst>
        </pc:picChg>
        <pc:picChg chg="del">
          <ac:chgData name="Gilberto Santos Junior" userId="96a7d4d18d04a675" providerId="LiveId" clId="{E678AF07-BF77-4A64-BDB3-ED6FD27D196D}" dt="2022-09-05T02:14:19.599" v="35" actId="478"/>
          <ac:picMkLst>
            <pc:docMk/>
            <pc:sldMk cId="777199094" sldId="1443"/>
            <ac:picMk id="7" creationId="{0BCD2497-69C8-945D-C649-B18AFD123CF0}"/>
          </ac:picMkLst>
        </pc:picChg>
      </pc:sldChg>
      <pc:sldChg chg="addSp delSp mod">
        <pc:chgData name="Gilberto Santos Junior" userId="96a7d4d18d04a675" providerId="LiveId" clId="{E678AF07-BF77-4A64-BDB3-ED6FD27D196D}" dt="2022-09-05T02:14:28.748" v="40" actId="22"/>
        <pc:sldMkLst>
          <pc:docMk/>
          <pc:sldMk cId="256146437" sldId="1444"/>
        </pc:sldMkLst>
        <pc:picChg chg="add">
          <ac:chgData name="Gilberto Santos Junior" userId="96a7d4d18d04a675" providerId="LiveId" clId="{E678AF07-BF77-4A64-BDB3-ED6FD27D196D}" dt="2022-09-05T02:14:28.748" v="40" actId="22"/>
          <ac:picMkLst>
            <pc:docMk/>
            <pc:sldMk cId="256146437" sldId="1444"/>
            <ac:picMk id="3" creationId="{8C4A3F7E-B317-AB68-DA2A-ED97CDD59347}"/>
          </ac:picMkLst>
        </pc:picChg>
        <pc:picChg chg="del">
          <ac:chgData name="Gilberto Santos Junior" userId="96a7d4d18d04a675" providerId="LiveId" clId="{E678AF07-BF77-4A64-BDB3-ED6FD27D196D}" dt="2022-09-05T02:14:27.623" v="39" actId="478"/>
          <ac:picMkLst>
            <pc:docMk/>
            <pc:sldMk cId="256146437" sldId="1444"/>
            <ac:picMk id="7" creationId="{43E1DD1C-AD66-F3AB-B876-A43C56537777}"/>
          </ac:picMkLst>
        </pc:picChg>
      </pc:sldChg>
      <pc:sldChg chg="addSp delSp modSp mod">
        <pc:chgData name="Gilberto Santos Junior" userId="96a7d4d18d04a675" providerId="LiveId" clId="{E678AF07-BF77-4A64-BDB3-ED6FD27D196D}" dt="2022-09-05T02:20:18.899" v="135" actId="1037"/>
        <pc:sldMkLst>
          <pc:docMk/>
          <pc:sldMk cId="623566803" sldId="1446"/>
        </pc:sldMkLst>
        <pc:spChg chg="add">
          <ac:chgData name="Gilberto Santos Junior" userId="96a7d4d18d04a675" providerId="LiveId" clId="{E678AF07-BF77-4A64-BDB3-ED6FD27D196D}" dt="2022-09-05T02:10:21.089" v="4" actId="22"/>
          <ac:spMkLst>
            <pc:docMk/>
            <pc:sldMk cId="623566803" sldId="1446"/>
            <ac:spMk id="7" creationId="{8562D336-38FE-1B53-B5D8-3FCB60CECBE6}"/>
          </ac:spMkLst>
        </pc:spChg>
        <pc:picChg chg="del">
          <ac:chgData name="Gilberto Santos Junior" userId="96a7d4d18d04a675" providerId="LiveId" clId="{E678AF07-BF77-4A64-BDB3-ED6FD27D196D}" dt="2022-09-05T02:10:19.582" v="3" actId="478"/>
          <ac:picMkLst>
            <pc:docMk/>
            <pc:sldMk cId="623566803" sldId="1446"/>
            <ac:picMk id="14" creationId="{CDFF8997-07F1-D7C7-B2B4-E1C66A079491}"/>
          </ac:picMkLst>
        </pc:picChg>
        <pc:picChg chg="add del">
          <ac:chgData name="Gilberto Santos Junior" userId="96a7d4d18d04a675" providerId="LiveId" clId="{E678AF07-BF77-4A64-BDB3-ED6FD27D196D}" dt="2022-09-05T02:20:05.919" v="117" actId="478"/>
          <ac:picMkLst>
            <pc:docMk/>
            <pc:sldMk cId="623566803" sldId="1446"/>
            <ac:picMk id="16" creationId="{7CCD8DC7-C2F7-6E85-660D-457548B996FA}"/>
          </ac:picMkLst>
        </pc:picChg>
        <pc:picChg chg="add mod">
          <ac:chgData name="Gilberto Santos Junior" userId="96a7d4d18d04a675" providerId="LiveId" clId="{E678AF07-BF77-4A64-BDB3-ED6FD27D196D}" dt="2022-09-05T02:20:18.899" v="135" actId="1037"/>
          <ac:picMkLst>
            <pc:docMk/>
            <pc:sldMk cId="623566803" sldId="1446"/>
            <ac:picMk id="18" creationId="{2FB462C2-27E9-D621-E844-418101C6895D}"/>
          </ac:picMkLst>
        </pc:picChg>
      </pc:sldChg>
      <pc:sldChg chg="addSp delSp mod">
        <pc:chgData name="Gilberto Santos Junior" userId="96a7d4d18d04a675" providerId="LiveId" clId="{E678AF07-BF77-4A64-BDB3-ED6FD27D196D}" dt="2022-09-05T02:14:24.962" v="38" actId="22"/>
        <pc:sldMkLst>
          <pc:docMk/>
          <pc:sldMk cId="3957786645" sldId="1453"/>
        </pc:sldMkLst>
        <pc:picChg chg="add">
          <ac:chgData name="Gilberto Santos Junior" userId="96a7d4d18d04a675" providerId="LiveId" clId="{E678AF07-BF77-4A64-BDB3-ED6FD27D196D}" dt="2022-09-05T02:14:24.962" v="38" actId="22"/>
          <ac:picMkLst>
            <pc:docMk/>
            <pc:sldMk cId="3957786645" sldId="1453"/>
            <ac:picMk id="3" creationId="{2B8D5BB2-23F3-ACC3-10AD-71B795391D6E}"/>
          </ac:picMkLst>
        </pc:picChg>
        <pc:picChg chg="del">
          <ac:chgData name="Gilberto Santos Junior" userId="96a7d4d18d04a675" providerId="LiveId" clId="{E678AF07-BF77-4A64-BDB3-ED6FD27D196D}" dt="2022-09-05T02:14:23.830" v="37" actId="478"/>
          <ac:picMkLst>
            <pc:docMk/>
            <pc:sldMk cId="3957786645" sldId="1453"/>
            <ac:picMk id="7" creationId="{C0FC8585-CB02-BB2C-A996-2B7093862A9A}"/>
          </ac:picMkLst>
        </pc:picChg>
      </pc:sldChg>
      <pc:sldChg chg="addSp delSp mod">
        <pc:chgData name="Gilberto Santos Junior" userId="96a7d4d18d04a675" providerId="LiveId" clId="{E678AF07-BF77-4A64-BDB3-ED6FD27D196D}" dt="2022-09-05T02:14:48.803" v="42" actId="22"/>
        <pc:sldMkLst>
          <pc:docMk/>
          <pc:sldMk cId="3356338636" sldId="1456"/>
        </pc:sldMkLst>
        <pc:picChg chg="add">
          <ac:chgData name="Gilberto Santos Junior" userId="96a7d4d18d04a675" providerId="LiveId" clId="{E678AF07-BF77-4A64-BDB3-ED6FD27D196D}" dt="2022-09-05T02:14:48.803" v="42" actId="22"/>
          <ac:picMkLst>
            <pc:docMk/>
            <pc:sldMk cId="3356338636" sldId="1456"/>
            <ac:picMk id="3" creationId="{45DF77B9-E1EC-DFF9-B019-AC655377CCC7}"/>
          </ac:picMkLst>
        </pc:picChg>
        <pc:picChg chg="del">
          <ac:chgData name="Gilberto Santos Junior" userId="96a7d4d18d04a675" providerId="LiveId" clId="{E678AF07-BF77-4A64-BDB3-ED6FD27D196D}" dt="2022-09-05T02:14:47.598" v="41" actId="478"/>
          <ac:picMkLst>
            <pc:docMk/>
            <pc:sldMk cId="3356338636" sldId="1456"/>
            <ac:picMk id="12" creationId="{AEAE6EFF-914B-FF49-577B-4AF1E4F52479}"/>
          </ac:picMkLst>
        </pc:picChg>
      </pc:sldChg>
      <pc:sldChg chg="addSp delSp mod">
        <pc:chgData name="Gilberto Santos Junior" userId="96a7d4d18d04a675" providerId="LiveId" clId="{E678AF07-BF77-4A64-BDB3-ED6FD27D196D}" dt="2022-09-05T02:15:01.141" v="48" actId="22"/>
        <pc:sldMkLst>
          <pc:docMk/>
          <pc:sldMk cId="3705093346" sldId="1457"/>
        </pc:sldMkLst>
        <pc:picChg chg="add">
          <ac:chgData name="Gilberto Santos Junior" userId="96a7d4d18d04a675" providerId="LiveId" clId="{E678AF07-BF77-4A64-BDB3-ED6FD27D196D}" dt="2022-09-05T02:15:01.141" v="48" actId="22"/>
          <ac:picMkLst>
            <pc:docMk/>
            <pc:sldMk cId="3705093346" sldId="1457"/>
            <ac:picMk id="3" creationId="{B1F60FBC-E0B3-CE7A-AF1A-377EF8F79DC6}"/>
          </ac:picMkLst>
        </pc:picChg>
        <pc:picChg chg="del">
          <ac:chgData name="Gilberto Santos Junior" userId="96a7d4d18d04a675" providerId="LiveId" clId="{E678AF07-BF77-4A64-BDB3-ED6FD27D196D}" dt="2022-09-05T02:14:59.638" v="47" actId="478"/>
          <ac:picMkLst>
            <pc:docMk/>
            <pc:sldMk cId="3705093346" sldId="1457"/>
            <ac:picMk id="11" creationId="{52862C4F-7FE8-EA22-FDB9-2AEB713C27CB}"/>
          </ac:picMkLst>
        </pc:picChg>
      </pc:sldChg>
      <pc:sldChg chg="addSp delSp mod">
        <pc:chgData name="Gilberto Santos Junior" userId="96a7d4d18d04a675" providerId="LiveId" clId="{E678AF07-BF77-4A64-BDB3-ED6FD27D196D}" dt="2022-09-05T02:14:57.092" v="46" actId="22"/>
        <pc:sldMkLst>
          <pc:docMk/>
          <pc:sldMk cId="2768631622" sldId="1458"/>
        </pc:sldMkLst>
        <pc:picChg chg="add">
          <ac:chgData name="Gilberto Santos Junior" userId="96a7d4d18d04a675" providerId="LiveId" clId="{E678AF07-BF77-4A64-BDB3-ED6FD27D196D}" dt="2022-09-05T02:14:57.092" v="46" actId="22"/>
          <ac:picMkLst>
            <pc:docMk/>
            <pc:sldMk cId="2768631622" sldId="1458"/>
            <ac:picMk id="3" creationId="{A0D918D8-D4B8-B340-06F0-BD59EBBA46D9}"/>
          </ac:picMkLst>
        </pc:picChg>
        <pc:picChg chg="del">
          <ac:chgData name="Gilberto Santos Junior" userId="96a7d4d18d04a675" providerId="LiveId" clId="{E678AF07-BF77-4A64-BDB3-ED6FD27D196D}" dt="2022-09-05T02:14:55.959" v="45" actId="478"/>
          <ac:picMkLst>
            <pc:docMk/>
            <pc:sldMk cId="2768631622" sldId="1458"/>
            <ac:picMk id="8" creationId="{81CD8FFF-6565-CA40-A600-35E0298874D3}"/>
          </ac:picMkLst>
        </pc:picChg>
      </pc:sldChg>
      <pc:sldChg chg="addSp delSp mod">
        <pc:chgData name="Gilberto Santos Junior" userId="96a7d4d18d04a675" providerId="LiveId" clId="{E678AF07-BF77-4A64-BDB3-ED6FD27D196D}" dt="2022-09-05T02:14:53.452" v="44" actId="22"/>
        <pc:sldMkLst>
          <pc:docMk/>
          <pc:sldMk cId="3806811995" sldId="1467"/>
        </pc:sldMkLst>
        <pc:picChg chg="add">
          <ac:chgData name="Gilberto Santos Junior" userId="96a7d4d18d04a675" providerId="LiveId" clId="{E678AF07-BF77-4A64-BDB3-ED6FD27D196D}" dt="2022-09-05T02:14:53.452" v="44" actId="22"/>
          <ac:picMkLst>
            <pc:docMk/>
            <pc:sldMk cId="3806811995" sldId="1467"/>
            <ac:picMk id="3" creationId="{00830C14-1C96-3CE6-47A6-EECFF0137DE7}"/>
          </ac:picMkLst>
        </pc:picChg>
        <pc:picChg chg="del">
          <ac:chgData name="Gilberto Santos Junior" userId="96a7d4d18d04a675" providerId="LiveId" clId="{E678AF07-BF77-4A64-BDB3-ED6FD27D196D}" dt="2022-09-05T02:14:51.927" v="43" actId="478"/>
          <ac:picMkLst>
            <pc:docMk/>
            <pc:sldMk cId="3806811995" sldId="1467"/>
            <ac:picMk id="12" creationId="{A63E28E3-D25C-7AD5-B4BE-92FD513064A2}"/>
          </ac:picMkLst>
        </pc:picChg>
      </pc:sldChg>
      <pc:sldChg chg="addSp delSp mod">
        <pc:chgData name="Gilberto Santos Junior" userId="96a7d4d18d04a675" providerId="LiveId" clId="{E678AF07-BF77-4A64-BDB3-ED6FD27D196D}" dt="2022-09-05T02:15:19.554" v="50" actId="22"/>
        <pc:sldMkLst>
          <pc:docMk/>
          <pc:sldMk cId="3087011013" sldId="1468"/>
        </pc:sldMkLst>
        <pc:picChg chg="del">
          <ac:chgData name="Gilberto Santos Junior" userId="96a7d4d18d04a675" providerId="LiveId" clId="{E678AF07-BF77-4A64-BDB3-ED6FD27D196D}" dt="2022-09-05T02:15:18.039" v="49" actId="478"/>
          <ac:picMkLst>
            <pc:docMk/>
            <pc:sldMk cId="3087011013" sldId="1468"/>
            <ac:picMk id="2" creationId="{0595321F-4E57-3393-5E18-A6507986587F}"/>
          </ac:picMkLst>
        </pc:picChg>
        <pc:picChg chg="add">
          <ac:chgData name="Gilberto Santos Junior" userId="96a7d4d18d04a675" providerId="LiveId" clId="{E678AF07-BF77-4A64-BDB3-ED6FD27D196D}" dt="2022-09-05T02:15:19.554" v="50" actId="22"/>
          <ac:picMkLst>
            <pc:docMk/>
            <pc:sldMk cId="3087011013" sldId="1468"/>
            <ac:picMk id="5" creationId="{6FF232FB-23FE-0FF4-1055-28C08B5F7F13}"/>
          </ac:picMkLst>
        </pc:picChg>
      </pc:sldChg>
      <pc:sldChg chg="addSp delSp mod">
        <pc:chgData name="Gilberto Santos Junior" userId="96a7d4d18d04a675" providerId="LiveId" clId="{E678AF07-BF77-4A64-BDB3-ED6FD27D196D}" dt="2022-09-05T02:15:28.470" v="52" actId="22"/>
        <pc:sldMkLst>
          <pc:docMk/>
          <pc:sldMk cId="2795211838" sldId="1469"/>
        </pc:sldMkLst>
        <pc:picChg chg="del">
          <ac:chgData name="Gilberto Santos Junior" userId="96a7d4d18d04a675" providerId="LiveId" clId="{E678AF07-BF77-4A64-BDB3-ED6FD27D196D}" dt="2022-09-05T02:15:26.934" v="51" actId="478"/>
          <ac:picMkLst>
            <pc:docMk/>
            <pc:sldMk cId="2795211838" sldId="1469"/>
            <ac:picMk id="2" creationId="{553FBF28-5B83-23BC-4DA8-20E577C141C4}"/>
          </ac:picMkLst>
        </pc:picChg>
        <pc:picChg chg="add">
          <ac:chgData name="Gilberto Santos Junior" userId="96a7d4d18d04a675" providerId="LiveId" clId="{E678AF07-BF77-4A64-BDB3-ED6FD27D196D}" dt="2022-09-05T02:15:28.470" v="52" actId="22"/>
          <ac:picMkLst>
            <pc:docMk/>
            <pc:sldMk cId="2795211838" sldId="1469"/>
            <ac:picMk id="6" creationId="{7F92C2C2-F873-86A8-EF33-8E754945674E}"/>
          </ac:picMkLst>
        </pc:picChg>
      </pc:sldChg>
      <pc:sldChg chg="addSp delSp mod">
        <pc:chgData name="Gilberto Santos Junior" userId="96a7d4d18d04a675" providerId="LiveId" clId="{E678AF07-BF77-4A64-BDB3-ED6FD27D196D}" dt="2022-09-05T02:15:32.938" v="54" actId="22"/>
        <pc:sldMkLst>
          <pc:docMk/>
          <pc:sldMk cId="1202466242" sldId="1470"/>
        </pc:sldMkLst>
        <pc:picChg chg="add">
          <ac:chgData name="Gilberto Santos Junior" userId="96a7d4d18d04a675" providerId="LiveId" clId="{E678AF07-BF77-4A64-BDB3-ED6FD27D196D}" dt="2022-09-05T02:15:32.938" v="54" actId="22"/>
          <ac:picMkLst>
            <pc:docMk/>
            <pc:sldMk cId="1202466242" sldId="1470"/>
            <ac:picMk id="3" creationId="{8BD89458-C319-C8B0-344C-C41BB9F8E680}"/>
          </ac:picMkLst>
        </pc:picChg>
        <pc:picChg chg="del">
          <ac:chgData name="Gilberto Santos Junior" userId="96a7d4d18d04a675" providerId="LiveId" clId="{E678AF07-BF77-4A64-BDB3-ED6FD27D196D}" dt="2022-09-05T02:15:31.515" v="53" actId="478"/>
          <ac:picMkLst>
            <pc:docMk/>
            <pc:sldMk cId="1202466242" sldId="1470"/>
            <ac:picMk id="13" creationId="{8C449714-FA78-C3FF-14F4-D08E82E5A0FE}"/>
          </ac:picMkLst>
        </pc:picChg>
      </pc:sldChg>
      <pc:sldChg chg="addSp delSp mod">
        <pc:chgData name="Gilberto Santos Junior" userId="96a7d4d18d04a675" providerId="LiveId" clId="{E678AF07-BF77-4A64-BDB3-ED6FD27D196D}" dt="2022-09-05T02:15:37.476" v="56" actId="22"/>
        <pc:sldMkLst>
          <pc:docMk/>
          <pc:sldMk cId="2038677412" sldId="1471"/>
        </pc:sldMkLst>
        <pc:picChg chg="add">
          <ac:chgData name="Gilberto Santos Junior" userId="96a7d4d18d04a675" providerId="LiveId" clId="{E678AF07-BF77-4A64-BDB3-ED6FD27D196D}" dt="2022-09-05T02:15:37.476" v="56" actId="22"/>
          <ac:picMkLst>
            <pc:docMk/>
            <pc:sldMk cId="2038677412" sldId="1471"/>
            <ac:picMk id="3" creationId="{5C4329A1-515F-BEF3-C13C-9D3A2D4B1DE1}"/>
          </ac:picMkLst>
        </pc:picChg>
        <pc:picChg chg="del">
          <ac:chgData name="Gilberto Santos Junior" userId="96a7d4d18d04a675" providerId="LiveId" clId="{E678AF07-BF77-4A64-BDB3-ED6FD27D196D}" dt="2022-09-05T02:15:36.023" v="55" actId="478"/>
          <ac:picMkLst>
            <pc:docMk/>
            <pc:sldMk cId="2038677412" sldId="1471"/>
            <ac:picMk id="13" creationId="{E3190F46-6E8E-84FD-4C69-8BA549FB549C}"/>
          </ac:picMkLst>
        </pc:picChg>
      </pc:sldChg>
      <pc:sldChg chg="addSp delSp mod">
        <pc:chgData name="Gilberto Santos Junior" userId="96a7d4d18d04a675" providerId="LiveId" clId="{E678AF07-BF77-4A64-BDB3-ED6FD27D196D}" dt="2022-09-05T02:15:42.465" v="58" actId="22"/>
        <pc:sldMkLst>
          <pc:docMk/>
          <pc:sldMk cId="2510723706" sldId="1472"/>
        </pc:sldMkLst>
        <pc:picChg chg="add">
          <ac:chgData name="Gilberto Santos Junior" userId="96a7d4d18d04a675" providerId="LiveId" clId="{E678AF07-BF77-4A64-BDB3-ED6FD27D196D}" dt="2022-09-05T02:15:42.465" v="58" actId="22"/>
          <ac:picMkLst>
            <pc:docMk/>
            <pc:sldMk cId="2510723706" sldId="1472"/>
            <ac:picMk id="3" creationId="{7751C3A8-5F8B-F231-4B9D-CA689067031A}"/>
          </ac:picMkLst>
        </pc:picChg>
        <pc:picChg chg="del">
          <ac:chgData name="Gilberto Santos Junior" userId="96a7d4d18d04a675" providerId="LiveId" clId="{E678AF07-BF77-4A64-BDB3-ED6FD27D196D}" dt="2022-09-05T02:15:41.023" v="57" actId="478"/>
          <ac:picMkLst>
            <pc:docMk/>
            <pc:sldMk cId="2510723706" sldId="1472"/>
            <ac:picMk id="8" creationId="{E73D1451-0F45-1BF6-BBDC-5A50A92C71FA}"/>
          </ac:picMkLst>
        </pc:picChg>
      </pc:sldChg>
      <pc:sldChg chg="addSp delSp mod">
        <pc:chgData name="Gilberto Santos Junior" userId="96a7d4d18d04a675" providerId="LiveId" clId="{E678AF07-BF77-4A64-BDB3-ED6FD27D196D}" dt="2022-09-05T02:15:47.899" v="60" actId="22"/>
        <pc:sldMkLst>
          <pc:docMk/>
          <pc:sldMk cId="3133924270" sldId="1473"/>
        </pc:sldMkLst>
        <pc:picChg chg="add">
          <ac:chgData name="Gilberto Santos Junior" userId="96a7d4d18d04a675" providerId="LiveId" clId="{E678AF07-BF77-4A64-BDB3-ED6FD27D196D}" dt="2022-09-05T02:15:47.899" v="60" actId="22"/>
          <ac:picMkLst>
            <pc:docMk/>
            <pc:sldMk cId="3133924270" sldId="1473"/>
            <ac:picMk id="3" creationId="{CC8585D1-6ECE-7523-27C7-A5589A4A526C}"/>
          </ac:picMkLst>
        </pc:picChg>
        <pc:picChg chg="del">
          <ac:chgData name="Gilberto Santos Junior" userId="96a7d4d18d04a675" providerId="LiveId" clId="{E678AF07-BF77-4A64-BDB3-ED6FD27D196D}" dt="2022-09-05T02:15:46.680" v="59" actId="478"/>
          <ac:picMkLst>
            <pc:docMk/>
            <pc:sldMk cId="3133924270" sldId="1473"/>
            <ac:picMk id="13" creationId="{75FFE033-4C3F-FE97-A541-A4F1841C35EF}"/>
          </ac:picMkLst>
        </pc:picChg>
      </pc:sldChg>
      <pc:sldChg chg="modSp mod">
        <pc:chgData name="Gilberto Santos Junior" userId="96a7d4d18d04a675" providerId="LiveId" clId="{E678AF07-BF77-4A64-BDB3-ED6FD27D196D}" dt="2022-09-09T22:01:28.724" v="586" actId="6549"/>
        <pc:sldMkLst>
          <pc:docMk/>
          <pc:sldMk cId="583508078" sldId="1485"/>
        </pc:sldMkLst>
        <pc:spChg chg="mod">
          <ac:chgData name="Gilberto Santos Junior" userId="96a7d4d18d04a675" providerId="LiveId" clId="{E678AF07-BF77-4A64-BDB3-ED6FD27D196D}" dt="2022-09-09T22:01:28.724" v="586" actId="6549"/>
          <ac:spMkLst>
            <pc:docMk/>
            <pc:sldMk cId="583508078" sldId="1485"/>
            <ac:spMk id="5" creationId="{D2CBDBD6-714A-470D-B56F-0D2707480A74}"/>
          </ac:spMkLst>
        </pc:spChg>
      </pc:sldChg>
      <pc:sldChg chg="addSp delSp mod">
        <pc:chgData name="Gilberto Santos Junior" userId="96a7d4d18d04a675" providerId="LiveId" clId="{E678AF07-BF77-4A64-BDB3-ED6FD27D196D}" dt="2022-09-05T02:16:15.891" v="64" actId="22"/>
        <pc:sldMkLst>
          <pc:docMk/>
          <pc:sldMk cId="474187018" sldId="1486"/>
        </pc:sldMkLst>
        <pc:picChg chg="del">
          <ac:chgData name="Gilberto Santos Junior" userId="96a7d4d18d04a675" providerId="LiveId" clId="{E678AF07-BF77-4A64-BDB3-ED6FD27D196D}" dt="2022-09-05T02:16:14.358" v="63" actId="478"/>
          <ac:picMkLst>
            <pc:docMk/>
            <pc:sldMk cId="474187018" sldId="1486"/>
            <ac:picMk id="2" creationId="{8FAA90FC-B2C5-7425-1923-21FDB9A2594C}"/>
          </ac:picMkLst>
        </pc:picChg>
        <pc:picChg chg="add">
          <ac:chgData name="Gilberto Santos Junior" userId="96a7d4d18d04a675" providerId="LiveId" clId="{E678AF07-BF77-4A64-BDB3-ED6FD27D196D}" dt="2022-09-05T02:16:15.891" v="64" actId="22"/>
          <ac:picMkLst>
            <pc:docMk/>
            <pc:sldMk cId="474187018" sldId="1486"/>
            <ac:picMk id="6" creationId="{C8E42657-CB85-9DE7-7D78-67903F994C46}"/>
          </ac:picMkLst>
        </pc:picChg>
      </pc:sldChg>
      <pc:sldChg chg="addSp delSp mod">
        <pc:chgData name="Gilberto Santos Junior" userId="96a7d4d18d04a675" providerId="LiveId" clId="{E678AF07-BF77-4A64-BDB3-ED6FD27D196D}" dt="2022-09-05T02:16:33.705" v="70" actId="22"/>
        <pc:sldMkLst>
          <pc:docMk/>
          <pc:sldMk cId="2287666999" sldId="1487"/>
        </pc:sldMkLst>
        <pc:picChg chg="del">
          <ac:chgData name="Gilberto Santos Junior" userId="96a7d4d18d04a675" providerId="LiveId" clId="{E678AF07-BF77-4A64-BDB3-ED6FD27D196D}" dt="2022-09-05T02:16:31.742" v="69" actId="478"/>
          <ac:picMkLst>
            <pc:docMk/>
            <pc:sldMk cId="2287666999" sldId="1487"/>
            <ac:picMk id="2" creationId="{13737A34-E3C9-FE0C-6CDF-3025C30B136A}"/>
          </ac:picMkLst>
        </pc:picChg>
        <pc:picChg chg="add">
          <ac:chgData name="Gilberto Santos Junior" userId="96a7d4d18d04a675" providerId="LiveId" clId="{E678AF07-BF77-4A64-BDB3-ED6FD27D196D}" dt="2022-09-05T02:16:33.705" v="70" actId="22"/>
          <ac:picMkLst>
            <pc:docMk/>
            <pc:sldMk cId="2287666999" sldId="1487"/>
            <ac:picMk id="6" creationId="{B1827A78-4688-183B-2B20-3834D129D894}"/>
          </ac:picMkLst>
        </pc:picChg>
      </pc:sldChg>
      <pc:sldChg chg="addSp delSp mod">
        <pc:chgData name="Gilberto Santos Junior" userId="96a7d4d18d04a675" providerId="LiveId" clId="{E678AF07-BF77-4A64-BDB3-ED6FD27D196D}" dt="2022-09-05T02:16:20.859" v="66" actId="22"/>
        <pc:sldMkLst>
          <pc:docMk/>
          <pc:sldMk cId="2148334375" sldId="1488"/>
        </pc:sldMkLst>
        <pc:picChg chg="del">
          <ac:chgData name="Gilberto Santos Junior" userId="96a7d4d18d04a675" providerId="LiveId" clId="{E678AF07-BF77-4A64-BDB3-ED6FD27D196D}" dt="2022-09-05T02:16:19.318" v="65" actId="478"/>
          <ac:picMkLst>
            <pc:docMk/>
            <pc:sldMk cId="2148334375" sldId="1488"/>
            <ac:picMk id="2" creationId="{BCD30827-56EF-C875-76EF-66DEB0C6F486}"/>
          </ac:picMkLst>
        </pc:picChg>
        <pc:picChg chg="add">
          <ac:chgData name="Gilberto Santos Junior" userId="96a7d4d18d04a675" providerId="LiveId" clId="{E678AF07-BF77-4A64-BDB3-ED6FD27D196D}" dt="2022-09-05T02:16:20.859" v="66" actId="22"/>
          <ac:picMkLst>
            <pc:docMk/>
            <pc:sldMk cId="2148334375" sldId="1488"/>
            <ac:picMk id="6" creationId="{CC8E164C-9653-EE30-70D9-3EC116194F7A}"/>
          </ac:picMkLst>
        </pc:picChg>
      </pc:sldChg>
      <pc:sldChg chg="addSp delSp mod">
        <pc:chgData name="Gilberto Santos Junior" userId="96a7d4d18d04a675" providerId="LiveId" clId="{E678AF07-BF77-4A64-BDB3-ED6FD27D196D}" dt="2022-09-05T02:16:28.253" v="68" actId="22"/>
        <pc:sldMkLst>
          <pc:docMk/>
          <pc:sldMk cId="611565880" sldId="1489"/>
        </pc:sldMkLst>
        <pc:picChg chg="del">
          <ac:chgData name="Gilberto Santos Junior" userId="96a7d4d18d04a675" providerId="LiveId" clId="{E678AF07-BF77-4A64-BDB3-ED6FD27D196D}" dt="2022-09-05T02:16:24.655" v="67" actId="478"/>
          <ac:picMkLst>
            <pc:docMk/>
            <pc:sldMk cId="611565880" sldId="1489"/>
            <ac:picMk id="2" creationId="{720B379D-C5C5-D623-B15D-57A3B4CF5839}"/>
          </ac:picMkLst>
        </pc:picChg>
        <pc:picChg chg="add">
          <ac:chgData name="Gilberto Santos Junior" userId="96a7d4d18d04a675" providerId="LiveId" clId="{E678AF07-BF77-4A64-BDB3-ED6FD27D196D}" dt="2022-09-05T02:16:28.253" v="68" actId="22"/>
          <ac:picMkLst>
            <pc:docMk/>
            <pc:sldMk cId="611565880" sldId="1489"/>
            <ac:picMk id="6" creationId="{C7B0704D-A3C5-C7C1-D4CB-C13C83508048}"/>
          </ac:picMkLst>
        </pc:picChg>
      </pc:sldChg>
      <pc:sldChg chg="addSp delSp mod">
        <pc:chgData name="Gilberto Santos Junior" userId="96a7d4d18d04a675" providerId="LiveId" clId="{E678AF07-BF77-4A64-BDB3-ED6FD27D196D}" dt="2022-09-05T02:16:38.931" v="72" actId="22"/>
        <pc:sldMkLst>
          <pc:docMk/>
          <pc:sldMk cId="186960663" sldId="1490"/>
        </pc:sldMkLst>
        <pc:picChg chg="add">
          <ac:chgData name="Gilberto Santos Junior" userId="96a7d4d18d04a675" providerId="LiveId" clId="{E678AF07-BF77-4A64-BDB3-ED6FD27D196D}" dt="2022-09-05T02:16:38.931" v="72" actId="22"/>
          <ac:picMkLst>
            <pc:docMk/>
            <pc:sldMk cId="186960663" sldId="1490"/>
            <ac:picMk id="3" creationId="{9F753A32-16F1-7E9B-31BB-FE2EE385C4E5}"/>
          </ac:picMkLst>
        </pc:picChg>
        <pc:picChg chg="del">
          <ac:chgData name="Gilberto Santos Junior" userId="96a7d4d18d04a675" providerId="LiveId" clId="{E678AF07-BF77-4A64-BDB3-ED6FD27D196D}" dt="2022-09-05T02:16:37.814" v="71" actId="478"/>
          <ac:picMkLst>
            <pc:docMk/>
            <pc:sldMk cId="186960663" sldId="1490"/>
            <ac:picMk id="6" creationId="{17EA5B1A-FB31-7666-A0F6-9284389F76CC}"/>
          </ac:picMkLst>
        </pc:picChg>
      </pc:sldChg>
      <pc:sldChg chg="addSp delSp mod">
        <pc:chgData name="Gilberto Santos Junior" userId="96a7d4d18d04a675" providerId="LiveId" clId="{E678AF07-BF77-4A64-BDB3-ED6FD27D196D}" dt="2022-09-05T02:16:42.645" v="74" actId="22"/>
        <pc:sldMkLst>
          <pc:docMk/>
          <pc:sldMk cId="1178230620" sldId="1491"/>
        </pc:sldMkLst>
        <pc:picChg chg="add">
          <ac:chgData name="Gilberto Santos Junior" userId="96a7d4d18d04a675" providerId="LiveId" clId="{E678AF07-BF77-4A64-BDB3-ED6FD27D196D}" dt="2022-09-05T02:16:42.645" v="74" actId="22"/>
          <ac:picMkLst>
            <pc:docMk/>
            <pc:sldMk cId="1178230620" sldId="1491"/>
            <ac:picMk id="3" creationId="{FD9F829E-7245-49C5-8F74-30CFA2D7482C}"/>
          </ac:picMkLst>
        </pc:picChg>
        <pc:picChg chg="del">
          <ac:chgData name="Gilberto Santos Junior" userId="96a7d4d18d04a675" providerId="LiveId" clId="{E678AF07-BF77-4A64-BDB3-ED6FD27D196D}" dt="2022-09-05T02:16:41.399" v="73" actId="478"/>
          <ac:picMkLst>
            <pc:docMk/>
            <pc:sldMk cId="1178230620" sldId="1491"/>
            <ac:picMk id="6" creationId="{75471388-153C-4A50-174C-0DEAC13A427D}"/>
          </ac:picMkLst>
        </pc:picChg>
      </pc:sldChg>
      <pc:sldChg chg="addSp delSp mod">
        <pc:chgData name="Gilberto Santos Junior" userId="96a7d4d18d04a675" providerId="LiveId" clId="{E678AF07-BF77-4A64-BDB3-ED6FD27D196D}" dt="2022-09-05T02:16:46.577" v="76" actId="22"/>
        <pc:sldMkLst>
          <pc:docMk/>
          <pc:sldMk cId="4147334668" sldId="1492"/>
        </pc:sldMkLst>
        <pc:picChg chg="add">
          <ac:chgData name="Gilberto Santos Junior" userId="96a7d4d18d04a675" providerId="LiveId" clId="{E678AF07-BF77-4A64-BDB3-ED6FD27D196D}" dt="2022-09-05T02:16:46.577" v="76" actId="22"/>
          <ac:picMkLst>
            <pc:docMk/>
            <pc:sldMk cId="4147334668" sldId="1492"/>
            <ac:picMk id="3" creationId="{3EA95FCC-0DD1-1235-E14E-F8674B277200}"/>
          </ac:picMkLst>
        </pc:picChg>
        <pc:picChg chg="del">
          <ac:chgData name="Gilberto Santos Junior" userId="96a7d4d18d04a675" providerId="LiveId" clId="{E678AF07-BF77-4A64-BDB3-ED6FD27D196D}" dt="2022-09-05T02:16:45.438" v="75" actId="478"/>
          <ac:picMkLst>
            <pc:docMk/>
            <pc:sldMk cId="4147334668" sldId="1492"/>
            <ac:picMk id="6" creationId="{93A75950-6E11-B9A2-37DD-B17152D517D6}"/>
          </ac:picMkLst>
        </pc:picChg>
      </pc:sldChg>
      <pc:sldChg chg="addSp delSp mod">
        <pc:chgData name="Gilberto Santos Junior" userId="96a7d4d18d04a675" providerId="LiveId" clId="{E678AF07-BF77-4A64-BDB3-ED6FD27D196D}" dt="2022-09-05T02:16:50.385" v="78" actId="22"/>
        <pc:sldMkLst>
          <pc:docMk/>
          <pc:sldMk cId="45552638" sldId="1493"/>
        </pc:sldMkLst>
        <pc:picChg chg="add">
          <ac:chgData name="Gilberto Santos Junior" userId="96a7d4d18d04a675" providerId="LiveId" clId="{E678AF07-BF77-4A64-BDB3-ED6FD27D196D}" dt="2022-09-05T02:16:50.385" v="78" actId="22"/>
          <ac:picMkLst>
            <pc:docMk/>
            <pc:sldMk cId="45552638" sldId="1493"/>
            <ac:picMk id="3" creationId="{487834CB-2C48-A894-E440-95B5BF33D5D6}"/>
          </ac:picMkLst>
        </pc:picChg>
        <pc:picChg chg="del">
          <ac:chgData name="Gilberto Santos Junior" userId="96a7d4d18d04a675" providerId="LiveId" clId="{E678AF07-BF77-4A64-BDB3-ED6FD27D196D}" dt="2022-09-05T02:16:49.006" v="77" actId="478"/>
          <ac:picMkLst>
            <pc:docMk/>
            <pc:sldMk cId="45552638" sldId="1493"/>
            <ac:picMk id="6" creationId="{76B7213C-1C6E-98ED-647F-E989A7F52E0E}"/>
          </ac:picMkLst>
        </pc:picChg>
      </pc:sldChg>
      <pc:sldChg chg="addSp delSp mod">
        <pc:chgData name="Gilberto Santos Junior" userId="96a7d4d18d04a675" providerId="LiveId" clId="{E678AF07-BF77-4A64-BDB3-ED6FD27D196D}" dt="2022-09-05T02:16:54.749" v="80" actId="22"/>
        <pc:sldMkLst>
          <pc:docMk/>
          <pc:sldMk cId="2198936499" sldId="1494"/>
        </pc:sldMkLst>
        <pc:picChg chg="add">
          <ac:chgData name="Gilberto Santos Junior" userId="96a7d4d18d04a675" providerId="LiveId" clId="{E678AF07-BF77-4A64-BDB3-ED6FD27D196D}" dt="2022-09-05T02:16:54.749" v="80" actId="22"/>
          <ac:picMkLst>
            <pc:docMk/>
            <pc:sldMk cId="2198936499" sldId="1494"/>
            <ac:picMk id="3" creationId="{3BD6152E-00AF-9F19-8A4E-A1F7C398D3C2}"/>
          </ac:picMkLst>
        </pc:picChg>
        <pc:picChg chg="del">
          <ac:chgData name="Gilberto Santos Junior" userId="96a7d4d18d04a675" providerId="LiveId" clId="{E678AF07-BF77-4A64-BDB3-ED6FD27D196D}" dt="2022-09-05T02:16:53.534" v="79" actId="478"/>
          <ac:picMkLst>
            <pc:docMk/>
            <pc:sldMk cId="2198936499" sldId="1494"/>
            <ac:picMk id="6" creationId="{FD61B19A-BFB7-D54B-2807-E2AD641100A1}"/>
          </ac:picMkLst>
        </pc:picChg>
      </pc:sldChg>
      <pc:sldChg chg="addSp delSp mod">
        <pc:chgData name="Gilberto Santos Junior" userId="96a7d4d18d04a675" providerId="LiveId" clId="{E678AF07-BF77-4A64-BDB3-ED6FD27D196D}" dt="2022-09-05T02:16:58.535" v="82" actId="22"/>
        <pc:sldMkLst>
          <pc:docMk/>
          <pc:sldMk cId="3979089057" sldId="1495"/>
        </pc:sldMkLst>
        <pc:picChg chg="add">
          <ac:chgData name="Gilberto Santos Junior" userId="96a7d4d18d04a675" providerId="LiveId" clId="{E678AF07-BF77-4A64-BDB3-ED6FD27D196D}" dt="2022-09-05T02:16:58.535" v="82" actId="22"/>
          <ac:picMkLst>
            <pc:docMk/>
            <pc:sldMk cId="3979089057" sldId="1495"/>
            <ac:picMk id="3" creationId="{6278C789-3680-5F5E-8372-1DFF92DC45D1}"/>
          </ac:picMkLst>
        </pc:picChg>
        <pc:picChg chg="del">
          <ac:chgData name="Gilberto Santos Junior" userId="96a7d4d18d04a675" providerId="LiveId" clId="{E678AF07-BF77-4A64-BDB3-ED6FD27D196D}" dt="2022-09-05T02:16:57.286" v="81" actId="478"/>
          <ac:picMkLst>
            <pc:docMk/>
            <pc:sldMk cId="3979089057" sldId="1495"/>
            <ac:picMk id="6" creationId="{C665019D-E604-FAAC-3004-A2C19475F4FF}"/>
          </ac:picMkLst>
        </pc:picChg>
      </pc:sldChg>
      <pc:sldChg chg="addSp delSp mod">
        <pc:chgData name="Gilberto Santos Junior" userId="96a7d4d18d04a675" providerId="LiveId" clId="{E678AF07-BF77-4A64-BDB3-ED6FD27D196D}" dt="2022-09-05T02:17:03.393" v="84" actId="22"/>
        <pc:sldMkLst>
          <pc:docMk/>
          <pc:sldMk cId="2408237646" sldId="1496"/>
        </pc:sldMkLst>
        <pc:picChg chg="add">
          <ac:chgData name="Gilberto Santos Junior" userId="96a7d4d18d04a675" providerId="LiveId" clId="{E678AF07-BF77-4A64-BDB3-ED6FD27D196D}" dt="2022-09-05T02:17:03.393" v="84" actId="22"/>
          <ac:picMkLst>
            <pc:docMk/>
            <pc:sldMk cId="2408237646" sldId="1496"/>
            <ac:picMk id="3" creationId="{D844A049-1AED-312B-0D4E-073ABAA6E59C}"/>
          </ac:picMkLst>
        </pc:picChg>
        <pc:picChg chg="del">
          <ac:chgData name="Gilberto Santos Junior" userId="96a7d4d18d04a675" providerId="LiveId" clId="{E678AF07-BF77-4A64-BDB3-ED6FD27D196D}" dt="2022-09-05T02:17:01.686" v="83" actId="478"/>
          <ac:picMkLst>
            <pc:docMk/>
            <pc:sldMk cId="2408237646" sldId="1496"/>
            <ac:picMk id="6" creationId="{ADC75644-794B-0D2E-3A9E-2334D9F7274E}"/>
          </ac:picMkLst>
        </pc:picChg>
      </pc:sldChg>
      <pc:sldChg chg="addSp delSp mod">
        <pc:chgData name="Gilberto Santos Junior" userId="96a7d4d18d04a675" providerId="LiveId" clId="{E678AF07-BF77-4A64-BDB3-ED6FD27D196D}" dt="2022-09-05T02:17:07.825" v="86" actId="22"/>
        <pc:sldMkLst>
          <pc:docMk/>
          <pc:sldMk cId="4267882606" sldId="1497"/>
        </pc:sldMkLst>
        <pc:picChg chg="add">
          <ac:chgData name="Gilberto Santos Junior" userId="96a7d4d18d04a675" providerId="LiveId" clId="{E678AF07-BF77-4A64-BDB3-ED6FD27D196D}" dt="2022-09-05T02:17:07.825" v="86" actId="22"/>
          <ac:picMkLst>
            <pc:docMk/>
            <pc:sldMk cId="4267882606" sldId="1497"/>
            <ac:picMk id="3" creationId="{3B4DA06D-38B6-1CEB-B51E-D6ABCAD76648}"/>
          </ac:picMkLst>
        </pc:picChg>
        <pc:picChg chg="del">
          <ac:chgData name="Gilberto Santos Junior" userId="96a7d4d18d04a675" providerId="LiveId" clId="{E678AF07-BF77-4A64-BDB3-ED6FD27D196D}" dt="2022-09-05T02:17:05.959" v="85" actId="478"/>
          <ac:picMkLst>
            <pc:docMk/>
            <pc:sldMk cId="4267882606" sldId="1497"/>
            <ac:picMk id="6" creationId="{CB624C14-85BC-96BD-1DF9-8BE7E652D2E4}"/>
          </ac:picMkLst>
        </pc:picChg>
      </pc:sldChg>
      <pc:sldChg chg="addSp delSp mod">
        <pc:chgData name="Gilberto Santos Junior" userId="96a7d4d18d04a675" providerId="LiveId" clId="{E678AF07-BF77-4A64-BDB3-ED6FD27D196D}" dt="2022-09-05T02:17:11.578" v="88" actId="22"/>
        <pc:sldMkLst>
          <pc:docMk/>
          <pc:sldMk cId="180344610" sldId="1498"/>
        </pc:sldMkLst>
        <pc:picChg chg="add">
          <ac:chgData name="Gilberto Santos Junior" userId="96a7d4d18d04a675" providerId="LiveId" clId="{E678AF07-BF77-4A64-BDB3-ED6FD27D196D}" dt="2022-09-05T02:17:11.578" v="88" actId="22"/>
          <ac:picMkLst>
            <pc:docMk/>
            <pc:sldMk cId="180344610" sldId="1498"/>
            <ac:picMk id="3" creationId="{BC7844C9-9457-A032-1675-C5A14CF6AB63}"/>
          </ac:picMkLst>
        </pc:picChg>
        <pc:picChg chg="del">
          <ac:chgData name="Gilberto Santos Junior" userId="96a7d4d18d04a675" providerId="LiveId" clId="{E678AF07-BF77-4A64-BDB3-ED6FD27D196D}" dt="2022-09-05T02:17:10.439" v="87" actId="478"/>
          <ac:picMkLst>
            <pc:docMk/>
            <pc:sldMk cId="180344610" sldId="1498"/>
            <ac:picMk id="6" creationId="{4DAAF63E-7C3A-6ADB-DF53-0F6F1AFD61AC}"/>
          </ac:picMkLst>
        </pc:picChg>
      </pc:sldChg>
      <pc:sldChg chg="addSp delSp mod">
        <pc:chgData name="Gilberto Santos Junior" userId="96a7d4d18d04a675" providerId="LiveId" clId="{E678AF07-BF77-4A64-BDB3-ED6FD27D196D}" dt="2022-09-05T02:17:17.635" v="90" actId="22"/>
        <pc:sldMkLst>
          <pc:docMk/>
          <pc:sldMk cId="1413783223" sldId="1499"/>
        </pc:sldMkLst>
        <pc:picChg chg="add">
          <ac:chgData name="Gilberto Santos Junior" userId="96a7d4d18d04a675" providerId="LiveId" clId="{E678AF07-BF77-4A64-BDB3-ED6FD27D196D}" dt="2022-09-05T02:17:17.635" v="90" actId="22"/>
          <ac:picMkLst>
            <pc:docMk/>
            <pc:sldMk cId="1413783223" sldId="1499"/>
            <ac:picMk id="3" creationId="{EDFDD777-592C-AED7-CE44-E7702CA24B1A}"/>
          </ac:picMkLst>
        </pc:picChg>
        <pc:picChg chg="del">
          <ac:chgData name="Gilberto Santos Junior" userId="96a7d4d18d04a675" providerId="LiveId" clId="{E678AF07-BF77-4A64-BDB3-ED6FD27D196D}" dt="2022-09-05T02:17:16.294" v="89" actId="478"/>
          <ac:picMkLst>
            <pc:docMk/>
            <pc:sldMk cId="1413783223" sldId="1499"/>
            <ac:picMk id="6" creationId="{C2485CC4-DFF7-2433-BEB5-685A05BF2647}"/>
          </ac:picMkLst>
        </pc:picChg>
      </pc:sldChg>
      <pc:sldChg chg="addSp delSp mod">
        <pc:chgData name="Gilberto Santos Junior" userId="96a7d4d18d04a675" providerId="LiveId" clId="{E678AF07-BF77-4A64-BDB3-ED6FD27D196D}" dt="2022-09-05T02:17:21.556" v="92" actId="22"/>
        <pc:sldMkLst>
          <pc:docMk/>
          <pc:sldMk cId="2900249848" sldId="1500"/>
        </pc:sldMkLst>
        <pc:picChg chg="add">
          <ac:chgData name="Gilberto Santos Junior" userId="96a7d4d18d04a675" providerId="LiveId" clId="{E678AF07-BF77-4A64-BDB3-ED6FD27D196D}" dt="2022-09-05T02:17:21.556" v="92" actId="22"/>
          <ac:picMkLst>
            <pc:docMk/>
            <pc:sldMk cId="2900249848" sldId="1500"/>
            <ac:picMk id="3" creationId="{E9372DA9-99C2-C588-97A4-A1091698E733}"/>
          </ac:picMkLst>
        </pc:picChg>
        <pc:picChg chg="del">
          <ac:chgData name="Gilberto Santos Junior" userId="96a7d4d18d04a675" providerId="LiveId" clId="{E678AF07-BF77-4A64-BDB3-ED6FD27D196D}" dt="2022-09-05T02:17:20.094" v="91" actId="478"/>
          <ac:picMkLst>
            <pc:docMk/>
            <pc:sldMk cId="2900249848" sldId="1500"/>
            <ac:picMk id="6" creationId="{0BB9A1AC-6B7A-C8B2-26C2-A55A42FC01F0}"/>
          </ac:picMkLst>
        </pc:picChg>
      </pc:sldChg>
      <pc:sldChg chg="addSp delSp mod">
        <pc:chgData name="Gilberto Santos Junior" userId="96a7d4d18d04a675" providerId="LiveId" clId="{E678AF07-BF77-4A64-BDB3-ED6FD27D196D}" dt="2022-09-05T02:17:27.714" v="94" actId="22"/>
        <pc:sldMkLst>
          <pc:docMk/>
          <pc:sldMk cId="2003580061" sldId="1501"/>
        </pc:sldMkLst>
        <pc:picChg chg="add">
          <ac:chgData name="Gilberto Santos Junior" userId="96a7d4d18d04a675" providerId="LiveId" clId="{E678AF07-BF77-4A64-BDB3-ED6FD27D196D}" dt="2022-09-05T02:17:27.714" v="94" actId="22"/>
          <ac:picMkLst>
            <pc:docMk/>
            <pc:sldMk cId="2003580061" sldId="1501"/>
            <ac:picMk id="3" creationId="{F6113B1B-A9EE-1FFE-C526-9ABA7B1CCA91}"/>
          </ac:picMkLst>
        </pc:picChg>
        <pc:picChg chg="del">
          <ac:chgData name="Gilberto Santos Junior" userId="96a7d4d18d04a675" providerId="LiveId" clId="{E678AF07-BF77-4A64-BDB3-ED6FD27D196D}" dt="2022-09-05T02:17:26.230" v="93" actId="478"/>
          <ac:picMkLst>
            <pc:docMk/>
            <pc:sldMk cId="2003580061" sldId="1501"/>
            <ac:picMk id="6" creationId="{2BAA8940-4A53-9F51-821E-FBACCC192184}"/>
          </ac:picMkLst>
        </pc:picChg>
      </pc:sldChg>
      <pc:sldChg chg="addSp delSp mod">
        <pc:chgData name="Gilberto Santos Junior" userId="96a7d4d18d04a675" providerId="LiveId" clId="{E678AF07-BF77-4A64-BDB3-ED6FD27D196D}" dt="2022-09-05T02:17:37.667" v="96" actId="22"/>
        <pc:sldMkLst>
          <pc:docMk/>
          <pc:sldMk cId="3883268844" sldId="1502"/>
        </pc:sldMkLst>
        <pc:picChg chg="add">
          <ac:chgData name="Gilberto Santos Junior" userId="96a7d4d18d04a675" providerId="LiveId" clId="{E678AF07-BF77-4A64-BDB3-ED6FD27D196D}" dt="2022-09-05T02:17:37.667" v="96" actId="22"/>
          <ac:picMkLst>
            <pc:docMk/>
            <pc:sldMk cId="3883268844" sldId="1502"/>
            <ac:picMk id="3" creationId="{F3CE30E6-A1BB-D4D8-9BFF-631A8BDC7699}"/>
          </ac:picMkLst>
        </pc:picChg>
        <pc:picChg chg="del">
          <ac:chgData name="Gilberto Santos Junior" userId="96a7d4d18d04a675" providerId="LiveId" clId="{E678AF07-BF77-4A64-BDB3-ED6FD27D196D}" dt="2022-09-05T02:17:36.336" v="95" actId="478"/>
          <ac:picMkLst>
            <pc:docMk/>
            <pc:sldMk cId="3883268844" sldId="1502"/>
            <ac:picMk id="6" creationId="{7B3699FD-5A5F-6F09-3148-5743178A6479}"/>
          </ac:picMkLst>
        </pc:picChg>
      </pc:sldChg>
      <pc:sldChg chg="addSp delSp mod">
        <pc:chgData name="Gilberto Santos Junior" userId="96a7d4d18d04a675" providerId="LiveId" clId="{E678AF07-BF77-4A64-BDB3-ED6FD27D196D}" dt="2022-09-05T02:17:42.779" v="98" actId="22"/>
        <pc:sldMkLst>
          <pc:docMk/>
          <pc:sldMk cId="3841485243" sldId="1503"/>
        </pc:sldMkLst>
        <pc:picChg chg="add">
          <ac:chgData name="Gilberto Santos Junior" userId="96a7d4d18d04a675" providerId="LiveId" clId="{E678AF07-BF77-4A64-BDB3-ED6FD27D196D}" dt="2022-09-05T02:17:42.779" v="98" actId="22"/>
          <ac:picMkLst>
            <pc:docMk/>
            <pc:sldMk cId="3841485243" sldId="1503"/>
            <ac:picMk id="3" creationId="{CF42A3FD-8F8B-AA51-0123-6D993F077011}"/>
          </ac:picMkLst>
        </pc:picChg>
        <pc:picChg chg="del">
          <ac:chgData name="Gilberto Santos Junior" userId="96a7d4d18d04a675" providerId="LiveId" clId="{E678AF07-BF77-4A64-BDB3-ED6FD27D196D}" dt="2022-09-05T02:17:41.062" v="97" actId="478"/>
          <ac:picMkLst>
            <pc:docMk/>
            <pc:sldMk cId="3841485243" sldId="1503"/>
            <ac:picMk id="6" creationId="{CB50F8A1-5A20-D414-BDCB-E1AB30FEED56}"/>
          </ac:picMkLst>
        </pc:picChg>
      </pc:sldChg>
      <pc:sldChg chg="addSp delSp mod">
        <pc:chgData name="Gilberto Santos Junior" userId="96a7d4d18d04a675" providerId="LiveId" clId="{E678AF07-BF77-4A64-BDB3-ED6FD27D196D}" dt="2022-09-05T02:18:04.491" v="100" actId="22"/>
        <pc:sldMkLst>
          <pc:docMk/>
          <pc:sldMk cId="1396310425" sldId="1504"/>
        </pc:sldMkLst>
        <pc:picChg chg="add">
          <ac:chgData name="Gilberto Santos Junior" userId="96a7d4d18d04a675" providerId="LiveId" clId="{E678AF07-BF77-4A64-BDB3-ED6FD27D196D}" dt="2022-09-05T02:18:04.491" v="100" actId="22"/>
          <ac:picMkLst>
            <pc:docMk/>
            <pc:sldMk cId="1396310425" sldId="1504"/>
            <ac:picMk id="3" creationId="{7859E893-DEFF-8504-A714-D8E79AAA2292}"/>
          </ac:picMkLst>
        </pc:picChg>
        <pc:picChg chg="del">
          <ac:chgData name="Gilberto Santos Junior" userId="96a7d4d18d04a675" providerId="LiveId" clId="{E678AF07-BF77-4A64-BDB3-ED6FD27D196D}" dt="2022-09-05T02:18:03.303" v="99" actId="478"/>
          <ac:picMkLst>
            <pc:docMk/>
            <pc:sldMk cId="1396310425" sldId="1504"/>
            <ac:picMk id="6" creationId="{152E7612-DF60-1681-4921-5E0BA01C2B59}"/>
          </ac:picMkLst>
        </pc:picChg>
      </pc:sldChg>
      <pc:sldChg chg="addSp delSp mod">
        <pc:chgData name="Gilberto Santos Junior" userId="96a7d4d18d04a675" providerId="LiveId" clId="{E678AF07-BF77-4A64-BDB3-ED6FD27D196D}" dt="2022-09-05T02:18:23.490" v="102" actId="22"/>
        <pc:sldMkLst>
          <pc:docMk/>
          <pc:sldMk cId="3800623922" sldId="1505"/>
        </pc:sldMkLst>
        <pc:picChg chg="add">
          <ac:chgData name="Gilberto Santos Junior" userId="96a7d4d18d04a675" providerId="LiveId" clId="{E678AF07-BF77-4A64-BDB3-ED6FD27D196D}" dt="2022-09-05T02:18:23.490" v="102" actId="22"/>
          <ac:picMkLst>
            <pc:docMk/>
            <pc:sldMk cId="3800623922" sldId="1505"/>
            <ac:picMk id="3" creationId="{B5417562-3ADD-637A-CBC5-5071362923A6}"/>
          </ac:picMkLst>
        </pc:picChg>
        <pc:picChg chg="del">
          <ac:chgData name="Gilberto Santos Junior" userId="96a7d4d18d04a675" providerId="LiveId" clId="{E678AF07-BF77-4A64-BDB3-ED6FD27D196D}" dt="2022-09-05T02:18:22.975" v="101" actId="478"/>
          <ac:picMkLst>
            <pc:docMk/>
            <pc:sldMk cId="3800623922" sldId="1505"/>
            <ac:picMk id="6" creationId="{CB321FAF-66D6-D0F9-CB2A-E979B564E2E3}"/>
          </ac:picMkLst>
        </pc:picChg>
      </pc:sldChg>
      <pc:sldChg chg="addSp delSp mod">
        <pc:chgData name="Gilberto Santos Junior" userId="96a7d4d18d04a675" providerId="LiveId" clId="{E678AF07-BF77-4A64-BDB3-ED6FD27D196D}" dt="2022-09-05T02:18:29.707" v="104" actId="22"/>
        <pc:sldMkLst>
          <pc:docMk/>
          <pc:sldMk cId="93675322" sldId="1506"/>
        </pc:sldMkLst>
        <pc:picChg chg="add">
          <ac:chgData name="Gilberto Santos Junior" userId="96a7d4d18d04a675" providerId="LiveId" clId="{E678AF07-BF77-4A64-BDB3-ED6FD27D196D}" dt="2022-09-05T02:18:29.707" v="104" actId="22"/>
          <ac:picMkLst>
            <pc:docMk/>
            <pc:sldMk cId="93675322" sldId="1506"/>
            <ac:picMk id="3" creationId="{9A8238CB-5F79-AD39-42CA-F056AF1A56DC}"/>
          </ac:picMkLst>
        </pc:picChg>
        <pc:picChg chg="del">
          <ac:chgData name="Gilberto Santos Junior" userId="96a7d4d18d04a675" providerId="LiveId" clId="{E678AF07-BF77-4A64-BDB3-ED6FD27D196D}" dt="2022-09-05T02:18:29.326" v="103" actId="478"/>
          <ac:picMkLst>
            <pc:docMk/>
            <pc:sldMk cId="93675322" sldId="1506"/>
            <ac:picMk id="6" creationId="{91388AD2-210E-B9D4-88EE-EDA50917BCE2}"/>
          </ac:picMkLst>
        </pc:picChg>
      </pc:sldChg>
      <pc:sldChg chg="addSp delSp mod">
        <pc:chgData name="Gilberto Santos Junior" userId="96a7d4d18d04a675" providerId="LiveId" clId="{E678AF07-BF77-4A64-BDB3-ED6FD27D196D}" dt="2022-09-05T02:18:33.897" v="106" actId="22"/>
        <pc:sldMkLst>
          <pc:docMk/>
          <pc:sldMk cId="595916425" sldId="1507"/>
        </pc:sldMkLst>
        <pc:picChg chg="add">
          <ac:chgData name="Gilberto Santos Junior" userId="96a7d4d18d04a675" providerId="LiveId" clId="{E678AF07-BF77-4A64-BDB3-ED6FD27D196D}" dt="2022-09-05T02:18:33.897" v="106" actId="22"/>
          <ac:picMkLst>
            <pc:docMk/>
            <pc:sldMk cId="595916425" sldId="1507"/>
            <ac:picMk id="3" creationId="{5016EF63-28D5-B45D-12CE-0ED6790C9B55}"/>
          </ac:picMkLst>
        </pc:picChg>
        <pc:picChg chg="del">
          <ac:chgData name="Gilberto Santos Junior" userId="96a7d4d18d04a675" providerId="LiveId" clId="{E678AF07-BF77-4A64-BDB3-ED6FD27D196D}" dt="2022-09-05T02:18:33.542" v="105" actId="478"/>
          <ac:picMkLst>
            <pc:docMk/>
            <pc:sldMk cId="595916425" sldId="1507"/>
            <ac:picMk id="6" creationId="{EC4CA261-9B5E-4BAF-A9CC-DE52C424C9CF}"/>
          </ac:picMkLst>
        </pc:picChg>
      </pc:sldChg>
      <pc:sldChg chg="addSp delSp mod">
        <pc:chgData name="Gilberto Santos Junior" userId="96a7d4d18d04a675" providerId="LiveId" clId="{E678AF07-BF77-4A64-BDB3-ED6FD27D196D}" dt="2022-09-05T02:18:39.122" v="108" actId="22"/>
        <pc:sldMkLst>
          <pc:docMk/>
          <pc:sldMk cId="1591772554" sldId="1508"/>
        </pc:sldMkLst>
        <pc:picChg chg="add">
          <ac:chgData name="Gilberto Santos Junior" userId="96a7d4d18d04a675" providerId="LiveId" clId="{E678AF07-BF77-4A64-BDB3-ED6FD27D196D}" dt="2022-09-05T02:18:39.122" v="108" actId="22"/>
          <ac:picMkLst>
            <pc:docMk/>
            <pc:sldMk cId="1591772554" sldId="1508"/>
            <ac:picMk id="3" creationId="{4F16630F-6BD9-F841-CF23-1A5815B99D6E}"/>
          </ac:picMkLst>
        </pc:picChg>
        <pc:picChg chg="del">
          <ac:chgData name="Gilberto Santos Junior" userId="96a7d4d18d04a675" providerId="LiveId" clId="{E678AF07-BF77-4A64-BDB3-ED6FD27D196D}" dt="2022-09-05T02:18:38.824" v="107" actId="478"/>
          <ac:picMkLst>
            <pc:docMk/>
            <pc:sldMk cId="1591772554" sldId="1508"/>
            <ac:picMk id="6" creationId="{320A011D-654D-4E0A-2AE4-3167D19AA166}"/>
          </ac:picMkLst>
        </pc:picChg>
      </pc:sldChg>
      <pc:sldChg chg="addSp delSp mod">
        <pc:chgData name="Gilberto Santos Junior" userId="96a7d4d18d04a675" providerId="LiveId" clId="{E678AF07-BF77-4A64-BDB3-ED6FD27D196D}" dt="2022-09-05T02:18:42.692" v="110" actId="22"/>
        <pc:sldMkLst>
          <pc:docMk/>
          <pc:sldMk cId="1107629381" sldId="1511"/>
        </pc:sldMkLst>
        <pc:picChg chg="add">
          <ac:chgData name="Gilberto Santos Junior" userId="96a7d4d18d04a675" providerId="LiveId" clId="{E678AF07-BF77-4A64-BDB3-ED6FD27D196D}" dt="2022-09-05T02:18:42.692" v="110" actId="22"/>
          <ac:picMkLst>
            <pc:docMk/>
            <pc:sldMk cId="1107629381" sldId="1511"/>
            <ac:picMk id="3" creationId="{1BD978BD-3065-2E84-5771-6916676952CE}"/>
          </ac:picMkLst>
        </pc:picChg>
        <pc:picChg chg="del">
          <ac:chgData name="Gilberto Santos Junior" userId="96a7d4d18d04a675" providerId="LiveId" clId="{E678AF07-BF77-4A64-BDB3-ED6FD27D196D}" dt="2022-09-05T02:18:42.327" v="109" actId="478"/>
          <ac:picMkLst>
            <pc:docMk/>
            <pc:sldMk cId="1107629381" sldId="1511"/>
            <ac:picMk id="6" creationId="{E5DB3442-BA2F-5A43-920E-9D996DEC0903}"/>
          </ac:picMkLst>
        </pc:picChg>
      </pc:sldChg>
      <pc:sldChg chg="addSp delSp mod">
        <pc:chgData name="Gilberto Santos Junior" userId="96a7d4d18d04a675" providerId="LiveId" clId="{E678AF07-BF77-4A64-BDB3-ED6FD27D196D}" dt="2022-09-05T02:18:47.523" v="112" actId="22"/>
        <pc:sldMkLst>
          <pc:docMk/>
          <pc:sldMk cId="1906234223" sldId="1512"/>
        </pc:sldMkLst>
        <pc:picChg chg="add">
          <ac:chgData name="Gilberto Santos Junior" userId="96a7d4d18d04a675" providerId="LiveId" clId="{E678AF07-BF77-4A64-BDB3-ED6FD27D196D}" dt="2022-09-05T02:18:47.523" v="112" actId="22"/>
          <ac:picMkLst>
            <pc:docMk/>
            <pc:sldMk cId="1906234223" sldId="1512"/>
            <ac:picMk id="3" creationId="{E5DB3486-4DA5-7E8C-7A67-724B3F2D72E9}"/>
          </ac:picMkLst>
        </pc:picChg>
        <pc:picChg chg="del">
          <ac:chgData name="Gilberto Santos Junior" userId="96a7d4d18d04a675" providerId="LiveId" clId="{E678AF07-BF77-4A64-BDB3-ED6FD27D196D}" dt="2022-09-05T02:18:47.191" v="111" actId="478"/>
          <ac:picMkLst>
            <pc:docMk/>
            <pc:sldMk cId="1906234223" sldId="1512"/>
            <ac:picMk id="6" creationId="{BE8492A9-7C39-F018-849D-763AC7D5E3F7}"/>
          </ac:picMkLst>
        </pc:picChg>
      </pc:sldChg>
      <pc:sldChg chg="addSp delSp mod">
        <pc:chgData name="Gilberto Santos Junior" userId="96a7d4d18d04a675" providerId="LiveId" clId="{E678AF07-BF77-4A64-BDB3-ED6FD27D196D}" dt="2022-09-05T02:19:44.093" v="115" actId="22"/>
        <pc:sldMkLst>
          <pc:docMk/>
          <pc:sldMk cId="3799613114" sldId="1513"/>
        </pc:sldMkLst>
        <pc:spChg chg="add">
          <ac:chgData name="Gilberto Santos Junior" userId="96a7d4d18d04a675" providerId="LiveId" clId="{E678AF07-BF77-4A64-BDB3-ED6FD27D196D}" dt="2022-09-05T02:10:05.952" v="2" actId="22"/>
          <ac:spMkLst>
            <pc:docMk/>
            <pc:sldMk cId="3799613114" sldId="1513"/>
            <ac:spMk id="3" creationId="{81B5F27B-FCA5-25C0-6033-66687A15F1AE}"/>
          </ac:spMkLst>
        </pc:spChg>
        <pc:picChg chg="del">
          <ac:chgData name="Gilberto Santos Junior" userId="96a7d4d18d04a675" providerId="LiveId" clId="{E678AF07-BF77-4A64-BDB3-ED6FD27D196D}" dt="2022-09-05T02:10:04.446" v="1" actId="478"/>
          <ac:picMkLst>
            <pc:docMk/>
            <pc:sldMk cId="3799613114" sldId="1513"/>
            <ac:picMk id="5" creationId="{B36A7A82-1AD6-C13D-3C14-8DAD43001C25}"/>
          </ac:picMkLst>
        </pc:picChg>
        <pc:picChg chg="add">
          <ac:chgData name="Gilberto Santos Junior" userId="96a7d4d18d04a675" providerId="LiveId" clId="{E678AF07-BF77-4A64-BDB3-ED6FD27D196D}" dt="2022-09-05T02:19:44.093" v="115" actId="22"/>
          <ac:picMkLst>
            <pc:docMk/>
            <pc:sldMk cId="3799613114" sldId="1513"/>
            <ac:picMk id="7" creationId="{62AEE385-911F-0520-869D-D66231BD979E}"/>
          </ac:picMkLst>
        </pc:picChg>
      </pc:sldChg>
      <pc:sldChg chg="addSp delSp mod">
        <pc:chgData name="Gilberto Santos Junior" userId="96a7d4d18d04a675" providerId="LiveId" clId="{E678AF07-BF77-4A64-BDB3-ED6FD27D196D}" dt="2022-09-05T02:16:01.299" v="62" actId="22"/>
        <pc:sldMkLst>
          <pc:docMk/>
          <pc:sldMk cId="3972093463" sldId="1515"/>
        </pc:sldMkLst>
        <pc:picChg chg="del">
          <ac:chgData name="Gilberto Santos Junior" userId="96a7d4d18d04a675" providerId="LiveId" clId="{E678AF07-BF77-4A64-BDB3-ED6FD27D196D}" dt="2022-09-05T02:15:59.846" v="61" actId="478"/>
          <ac:picMkLst>
            <pc:docMk/>
            <pc:sldMk cId="3972093463" sldId="1515"/>
            <ac:picMk id="2" creationId="{092B48F5-6840-C75D-477A-C5584BDFB636}"/>
          </ac:picMkLst>
        </pc:picChg>
        <pc:picChg chg="add">
          <ac:chgData name="Gilberto Santos Junior" userId="96a7d4d18d04a675" providerId="LiveId" clId="{E678AF07-BF77-4A64-BDB3-ED6FD27D196D}" dt="2022-09-05T02:16:01.299" v="62" actId="22"/>
          <ac:picMkLst>
            <pc:docMk/>
            <pc:sldMk cId="3972093463" sldId="1515"/>
            <ac:picMk id="6" creationId="{C8B86D18-B64C-4020-3884-334E01078F7B}"/>
          </ac:picMkLst>
        </pc:picChg>
      </pc:sldChg>
      <pc:sldChg chg="modSp mod">
        <pc:chgData name="Gilberto Santos Junior" userId="96a7d4d18d04a675" providerId="LiveId" clId="{E678AF07-BF77-4A64-BDB3-ED6FD27D196D}" dt="2022-09-09T22:00:20.469" v="549" actId="6549"/>
        <pc:sldMkLst>
          <pc:docMk/>
          <pc:sldMk cId="343439749" sldId="1516"/>
        </pc:sldMkLst>
        <pc:spChg chg="mod">
          <ac:chgData name="Gilberto Santos Junior" userId="96a7d4d18d04a675" providerId="LiveId" clId="{E678AF07-BF77-4A64-BDB3-ED6FD27D196D}" dt="2022-09-09T22:00:20.469" v="549" actId="6549"/>
          <ac:spMkLst>
            <pc:docMk/>
            <pc:sldMk cId="343439749" sldId="1516"/>
            <ac:spMk id="6" creationId="{E92F7FB9-62C3-4F68-9F41-69C9568088E7}"/>
          </ac:spMkLst>
        </pc:spChg>
      </pc:sldChg>
      <pc:sldChg chg="modSp mod">
        <pc:chgData name="Gilberto Santos Junior" userId="96a7d4d18d04a675" providerId="LiveId" clId="{E678AF07-BF77-4A64-BDB3-ED6FD27D196D}" dt="2022-09-09T22:00:14.411" v="539" actId="6549"/>
        <pc:sldMkLst>
          <pc:docMk/>
          <pc:sldMk cId="3496562278" sldId="1518"/>
        </pc:sldMkLst>
        <pc:spChg chg="mod">
          <ac:chgData name="Gilberto Santos Junior" userId="96a7d4d18d04a675" providerId="LiveId" clId="{E678AF07-BF77-4A64-BDB3-ED6FD27D196D}" dt="2022-09-09T22:00:14.411" v="539" actId="6549"/>
          <ac:spMkLst>
            <pc:docMk/>
            <pc:sldMk cId="3496562278" sldId="1518"/>
            <ac:spMk id="6" creationId="{3391C174-70E1-44DA-98D3-1F61DAB2EACD}"/>
          </ac:spMkLst>
        </pc:spChg>
      </pc:sldChg>
      <pc:sldChg chg="modSp">
        <pc:chgData name="Gilberto Santos Junior" userId="96a7d4d18d04a675" providerId="LiveId" clId="{E678AF07-BF77-4A64-BDB3-ED6FD27D196D}" dt="2022-09-09T21:57:48.449" v="452"/>
        <pc:sldMkLst>
          <pc:docMk/>
          <pc:sldMk cId="857124570" sldId="1522"/>
        </pc:sldMkLst>
        <pc:spChg chg="mod">
          <ac:chgData name="Gilberto Santos Junior" userId="96a7d4d18d04a675" providerId="LiveId" clId="{E678AF07-BF77-4A64-BDB3-ED6FD27D196D}" dt="2022-09-09T21:57:48.449" v="452"/>
          <ac:spMkLst>
            <pc:docMk/>
            <pc:sldMk cId="857124570" sldId="1522"/>
            <ac:spMk id="5" creationId="{6696A373-63D2-406A-8808-78022C36EA27}"/>
          </ac:spMkLst>
        </pc:spChg>
      </pc:sldChg>
      <pc:sldChg chg="modSp">
        <pc:chgData name="Gilberto Santos Junior" userId="96a7d4d18d04a675" providerId="LiveId" clId="{E678AF07-BF77-4A64-BDB3-ED6FD27D196D}" dt="2022-09-09T21:58:19.036" v="459"/>
        <pc:sldMkLst>
          <pc:docMk/>
          <pc:sldMk cId="993445446" sldId="1528"/>
        </pc:sldMkLst>
        <pc:spChg chg="mod">
          <ac:chgData name="Gilberto Santos Junior" userId="96a7d4d18d04a675" providerId="LiveId" clId="{E678AF07-BF77-4A64-BDB3-ED6FD27D196D}" dt="2022-09-09T21:58:19.036" v="459"/>
          <ac:spMkLst>
            <pc:docMk/>
            <pc:sldMk cId="993445446" sldId="1528"/>
            <ac:spMk id="6" creationId="{E7442F08-A977-419D-BAAB-6AD8C1F8881E}"/>
          </ac:spMkLst>
        </pc:spChg>
      </pc:sldChg>
      <pc:sldChg chg="modSp">
        <pc:chgData name="Gilberto Santos Junior" userId="96a7d4d18d04a675" providerId="LiveId" clId="{E678AF07-BF77-4A64-BDB3-ED6FD27D196D}" dt="2022-09-09T22:03:52.219" v="646"/>
        <pc:sldMkLst>
          <pc:docMk/>
          <pc:sldMk cId="4004004605" sldId="1529"/>
        </pc:sldMkLst>
        <pc:spChg chg="mod">
          <ac:chgData name="Gilberto Santos Junior" userId="96a7d4d18d04a675" providerId="LiveId" clId="{E678AF07-BF77-4A64-BDB3-ED6FD27D196D}" dt="2022-09-09T22:03:52.219" v="646"/>
          <ac:spMkLst>
            <pc:docMk/>
            <pc:sldMk cId="4004004605" sldId="1529"/>
            <ac:spMk id="5" creationId="{66177794-2440-4F26-B2A9-CD82AF3A0A28}"/>
          </ac:spMkLst>
        </pc:spChg>
      </pc:sldChg>
      <pc:sldChg chg="modSp mod">
        <pc:chgData name="Gilberto Santos Junior" userId="96a7d4d18d04a675" providerId="LiveId" clId="{E678AF07-BF77-4A64-BDB3-ED6FD27D196D}" dt="2022-09-05T02:09:28.909" v="0" actId="167"/>
        <pc:sldMkLst>
          <pc:docMk/>
          <pc:sldMk cId="2467323911" sldId="1533"/>
        </pc:sldMkLst>
        <pc:picChg chg="ord">
          <ac:chgData name="Gilberto Santos Junior" userId="96a7d4d18d04a675" providerId="LiveId" clId="{E678AF07-BF77-4A64-BDB3-ED6FD27D196D}" dt="2022-09-05T02:09:28.909" v="0" actId="167"/>
          <ac:picMkLst>
            <pc:docMk/>
            <pc:sldMk cId="2467323911" sldId="1533"/>
            <ac:picMk id="2" creationId="{825228FA-1BB0-BC71-0050-055553ACB2A4}"/>
          </ac:picMkLst>
        </pc:picChg>
      </pc:sldChg>
      <pc:sldChg chg="modSp mod">
        <pc:chgData name="Gilberto Santos Junior" userId="96a7d4d18d04a675" providerId="LiveId" clId="{E678AF07-BF77-4A64-BDB3-ED6FD27D196D}" dt="2022-09-09T22:00:07.456" v="529" actId="6549"/>
        <pc:sldMkLst>
          <pc:docMk/>
          <pc:sldMk cId="3602913059" sldId="1534"/>
        </pc:sldMkLst>
        <pc:spChg chg="mod">
          <ac:chgData name="Gilberto Santos Junior" userId="96a7d4d18d04a675" providerId="LiveId" clId="{E678AF07-BF77-4A64-BDB3-ED6FD27D196D}" dt="2022-09-09T22:00:07.456" v="529" actId="6549"/>
          <ac:spMkLst>
            <pc:docMk/>
            <pc:sldMk cId="3602913059" sldId="1534"/>
            <ac:spMk id="6" creationId="{3391C174-70E1-44DA-98D3-1F61DAB2EACD}"/>
          </ac:spMkLst>
        </pc:spChg>
      </pc:sldChg>
      <pc:sldChg chg="modSp mod">
        <pc:chgData name="Gilberto Santos Junior" userId="96a7d4d18d04a675" providerId="LiveId" clId="{E678AF07-BF77-4A64-BDB3-ED6FD27D196D}" dt="2022-09-09T22:00:02.217" v="519" actId="20577"/>
        <pc:sldMkLst>
          <pc:docMk/>
          <pc:sldMk cId="629959342" sldId="1536"/>
        </pc:sldMkLst>
        <pc:spChg chg="mod">
          <ac:chgData name="Gilberto Santos Junior" userId="96a7d4d18d04a675" providerId="LiveId" clId="{E678AF07-BF77-4A64-BDB3-ED6FD27D196D}" dt="2022-09-09T22:00:02.217" v="519" actId="20577"/>
          <ac:spMkLst>
            <pc:docMk/>
            <pc:sldMk cId="629959342" sldId="1536"/>
            <ac:spMk id="6" creationId="{3391C174-70E1-44DA-98D3-1F61DAB2EACD}"/>
          </ac:spMkLst>
        </pc:spChg>
      </pc:sldChg>
      <pc:sldChg chg="modSp mod">
        <pc:chgData name="Gilberto Santos Junior" userId="96a7d4d18d04a675" providerId="LiveId" clId="{E678AF07-BF77-4A64-BDB3-ED6FD27D196D}" dt="2022-09-09T21:59:55.328" v="507" actId="6549"/>
        <pc:sldMkLst>
          <pc:docMk/>
          <pc:sldMk cId="2048256460" sldId="1537"/>
        </pc:sldMkLst>
        <pc:spChg chg="mod">
          <ac:chgData name="Gilberto Santos Junior" userId="96a7d4d18d04a675" providerId="LiveId" clId="{E678AF07-BF77-4A64-BDB3-ED6FD27D196D}" dt="2022-09-09T21:59:55.328" v="507" actId="6549"/>
          <ac:spMkLst>
            <pc:docMk/>
            <pc:sldMk cId="2048256460" sldId="1537"/>
            <ac:spMk id="6" creationId="{3391C174-70E1-44DA-98D3-1F61DAB2EACD}"/>
          </ac:spMkLst>
        </pc:spChg>
      </pc:sldChg>
      <pc:sldChg chg="modSp mod">
        <pc:chgData name="Gilberto Santos Junior" userId="96a7d4d18d04a675" providerId="LiveId" clId="{E678AF07-BF77-4A64-BDB3-ED6FD27D196D}" dt="2022-09-09T21:59:48.772" v="497" actId="6549"/>
        <pc:sldMkLst>
          <pc:docMk/>
          <pc:sldMk cId="2460007718" sldId="1538"/>
        </pc:sldMkLst>
        <pc:spChg chg="mod">
          <ac:chgData name="Gilberto Santos Junior" userId="96a7d4d18d04a675" providerId="LiveId" clId="{E678AF07-BF77-4A64-BDB3-ED6FD27D196D}" dt="2022-09-09T21:59:48.772" v="497" actId="6549"/>
          <ac:spMkLst>
            <pc:docMk/>
            <pc:sldMk cId="2460007718" sldId="1538"/>
            <ac:spMk id="6" creationId="{3391C174-70E1-44DA-98D3-1F61DAB2EACD}"/>
          </ac:spMkLst>
        </pc:spChg>
      </pc:sldChg>
      <pc:sldChg chg="addSp modSp mod">
        <pc:chgData name="Gilberto Santos Junior" userId="96a7d4d18d04a675" providerId="LiveId" clId="{E678AF07-BF77-4A64-BDB3-ED6FD27D196D}" dt="2022-09-09T21:59:32.076" v="487" actId="20577"/>
        <pc:sldMkLst>
          <pc:docMk/>
          <pc:sldMk cId="2387969722" sldId="1539"/>
        </pc:sldMkLst>
        <pc:spChg chg="add mod">
          <ac:chgData name="Gilberto Santos Junior" userId="96a7d4d18d04a675" providerId="LiveId" clId="{E678AF07-BF77-4A64-BDB3-ED6FD27D196D}" dt="2022-09-09T21:56:38.633" v="444" actId="113"/>
          <ac:spMkLst>
            <pc:docMk/>
            <pc:sldMk cId="2387969722" sldId="1539"/>
            <ac:spMk id="3" creationId="{51FC4132-552E-ABB2-17E5-D9BF0E23491A}"/>
          </ac:spMkLst>
        </pc:spChg>
        <pc:spChg chg="mod">
          <ac:chgData name="Gilberto Santos Junior" userId="96a7d4d18d04a675" providerId="LiveId" clId="{E678AF07-BF77-4A64-BDB3-ED6FD27D196D}" dt="2022-09-09T21:59:32.076" v="487" actId="20577"/>
          <ac:spMkLst>
            <pc:docMk/>
            <pc:sldMk cId="2387969722" sldId="1539"/>
            <ac:spMk id="6" creationId="{3391C174-70E1-44DA-98D3-1F61DAB2EACD}"/>
          </ac:spMkLst>
        </pc:spChg>
      </pc:sldChg>
      <pc:sldChg chg="modSp">
        <pc:chgData name="Gilberto Santos Junior" userId="96a7d4d18d04a675" providerId="LiveId" clId="{E678AF07-BF77-4A64-BDB3-ED6FD27D196D}" dt="2022-09-09T21:57:57.663" v="454"/>
        <pc:sldMkLst>
          <pc:docMk/>
          <pc:sldMk cId="386590488" sldId="1540"/>
        </pc:sldMkLst>
        <pc:spChg chg="mod">
          <ac:chgData name="Gilberto Santos Junior" userId="96a7d4d18d04a675" providerId="LiveId" clId="{E678AF07-BF77-4A64-BDB3-ED6FD27D196D}" dt="2022-09-09T21:57:57.663" v="454"/>
          <ac:spMkLst>
            <pc:docMk/>
            <pc:sldMk cId="386590488" sldId="1540"/>
            <ac:spMk id="5" creationId="{6696A373-63D2-406A-8808-78022C36EA27}"/>
          </ac:spMkLst>
        </pc:spChg>
      </pc:sldChg>
      <pc:sldChg chg="modSp">
        <pc:chgData name="Gilberto Santos Junior" userId="96a7d4d18d04a675" providerId="LiveId" clId="{E678AF07-BF77-4A64-BDB3-ED6FD27D196D}" dt="2022-09-09T21:57:52.179" v="453"/>
        <pc:sldMkLst>
          <pc:docMk/>
          <pc:sldMk cId="3337395910" sldId="1541"/>
        </pc:sldMkLst>
        <pc:spChg chg="mod">
          <ac:chgData name="Gilberto Santos Junior" userId="96a7d4d18d04a675" providerId="LiveId" clId="{E678AF07-BF77-4A64-BDB3-ED6FD27D196D}" dt="2022-09-09T21:57:52.179" v="453"/>
          <ac:spMkLst>
            <pc:docMk/>
            <pc:sldMk cId="3337395910" sldId="1541"/>
            <ac:spMk id="5" creationId="{6696A373-63D2-406A-8808-78022C36EA27}"/>
          </ac:spMkLst>
        </pc:spChg>
      </pc:sldChg>
      <pc:sldChg chg="modSp">
        <pc:chgData name="Gilberto Santos Junior" userId="96a7d4d18d04a675" providerId="LiveId" clId="{E678AF07-BF77-4A64-BDB3-ED6FD27D196D}" dt="2022-09-09T21:58:01.588" v="455"/>
        <pc:sldMkLst>
          <pc:docMk/>
          <pc:sldMk cId="2302248159" sldId="1542"/>
        </pc:sldMkLst>
        <pc:spChg chg="mod">
          <ac:chgData name="Gilberto Santos Junior" userId="96a7d4d18d04a675" providerId="LiveId" clId="{E678AF07-BF77-4A64-BDB3-ED6FD27D196D}" dt="2022-09-09T21:58:01.588" v="455"/>
          <ac:spMkLst>
            <pc:docMk/>
            <pc:sldMk cId="2302248159" sldId="1542"/>
            <ac:spMk id="5" creationId="{6696A373-63D2-406A-8808-78022C36EA27}"/>
          </ac:spMkLst>
        </pc:spChg>
      </pc:sldChg>
      <pc:sldChg chg="modSp">
        <pc:chgData name="Gilberto Santos Junior" userId="96a7d4d18d04a675" providerId="LiveId" clId="{E678AF07-BF77-4A64-BDB3-ED6FD27D196D}" dt="2022-09-09T21:58:07.524" v="456"/>
        <pc:sldMkLst>
          <pc:docMk/>
          <pc:sldMk cId="2669178900" sldId="1543"/>
        </pc:sldMkLst>
        <pc:spChg chg="mod">
          <ac:chgData name="Gilberto Santos Junior" userId="96a7d4d18d04a675" providerId="LiveId" clId="{E678AF07-BF77-4A64-BDB3-ED6FD27D196D}" dt="2022-09-09T21:58:07.524" v="456"/>
          <ac:spMkLst>
            <pc:docMk/>
            <pc:sldMk cId="2669178900" sldId="1543"/>
            <ac:spMk id="5" creationId="{6696A373-63D2-406A-8808-78022C36EA27}"/>
          </ac:spMkLst>
        </pc:spChg>
      </pc:sldChg>
      <pc:sldChg chg="modSp">
        <pc:chgData name="Gilberto Santos Junior" userId="96a7d4d18d04a675" providerId="LiveId" clId="{E678AF07-BF77-4A64-BDB3-ED6FD27D196D}" dt="2022-09-09T21:58:11.137" v="457"/>
        <pc:sldMkLst>
          <pc:docMk/>
          <pc:sldMk cId="1555807509" sldId="1544"/>
        </pc:sldMkLst>
        <pc:spChg chg="mod">
          <ac:chgData name="Gilberto Santos Junior" userId="96a7d4d18d04a675" providerId="LiveId" clId="{E678AF07-BF77-4A64-BDB3-ED6FD27D196D}" dt="2022-09-09T21:58:11.137" v="457"/>
          <ac:spMkLst>
            <pc:docMk/>
            <pc:sldMk cId="1555807509" sldId="1544"/>
            <ac:spMk id="5" creationId="{6696A373-63D2-406A-8808-78022C36EA27}"/>
          </ac:spMkLst>
        </pc:spChg>
      </pc:sldChg>
      <pc:sldChg chg="addSp delSp modSp mod">
        <pc:chgData name="Gilberto Santos Junior" userId="96a7d4d18d04a675" providerId="LiveId" clId="{E678AF07-BF77-4A64-BDB3-ED6FD27D196D}" dt="2022-09-09T22:02:26.124" v="590" actId="20577"/>
        <pc:sldMkLst>
          <pc:docMk/>
          <pc:sldMk cId="591739834" sldId="1545"/>
        </pc:sldMkLst>
        <pc:spChg chg="add del">
          <ac:chgData name="Gilberto Santos Junior" userId="96a7d4d18d04a675" providerId="LiveId" clId="{E678AF07-BF77-4A64-BDB3-ED6FD27D196D}" dt="2022-09-09T21:58:33.230" v="475" actId="22"/>
          <ac:spMkLst>
            <pc:docMk/>
            <pc:sldMk cId="591739834" sldId="1545"/>
            <ac:spMk id="3" creationId="{FBB80BC7-7B21-E90D-448B-7EDD02BC6E86}"/>
          </ac:spMkLst>
        </pc:spChg>
        <pc:spChg chg="mod">
          <ac:chgData name="Gilberto Santos Junior" userId="96a7d4d18d04a675" providerId="LiveId" clId="{E678AF07-BF77-4A64-BDB3-ED6FD27D196D}" dt="2022-09-09T22:02:26.124" v="590" actId="20577"/>
          <ac:spMkLst>
            <pc:docMk/>
            <pc:sldMk cId="591739834" sldId="1545"/>
            <ac:spMk id="5" creationId="{6696A373-63D2-406A-8808-78022C36EA27}"/>
          </ac:spMkLst>
        </pc:spChg>
      </pc:sldChg>
      <pc:sldChg chg="modSp">
        <pc:chgData name="Gilberto Santos Junior" userId="96a7d4d18d04a675" providerId="LiveId" clId="{E678AF07-BF77-4A64-BDB3-ED6FD27D196D}" dt="2022-09-09T22:03:55.049" v="647"/>
        <pc:sldMkLst>
          <pc:docMk/>
          <pc:sldMk cId="1800394632" sldId="1546"/>
        </pc:sldMkLst>
        <pc:spChg chg="mod">
          <ac:chgData name="Gilberto Santos Junior" userId="96a7d4d18d04a675" providerId="LiveId" clId="{E678AF07-BF77-4A64-BDB3-ED6FD27D196D}" dt="2022-09-09T22:03:55.049" v="647"/>
          <ac:spMkLst>
            <pc:docMk/>
            <pc:sldMk cId="1800394632" sldId="1546"/>
            <ac:spMk id="5" creationId="{66177794-2440-4F26-B2A9-CD82AF3A0A28}"/>
          </ac:spMkLst>
        </pc:spChg>
      </pc:sldChg>
      <pc:sldChg chg="modSp">
        <pc:chgData name="Gilberto Santos Junior" userId="96a7d4d18d04a675" providerId="LiveId" clId="{E678AF07-BF77-4A64-BDB3-ED6FD27D196D}" dt="2022-09-09T22:03:58.672" v="648"/>
        <pc:sldMkLst>
          <pc:docMk/>
          <pc:sldMk cId="2819841215" sldId="1547"/>
        </pc:sldMkLst>
        <pc:spChg chg="mod">
          <ac:chgData name="Gilberto Santos Junior" userId="96a7d4d18d04a675" providerId="LiveId" clId="{E678AF07-BF77-4A64-BDB3-ED6FD27D196D}" dt="2022-09-09T22:03:58.672" v="648"/>
          <ac:spMkLst>
            <pc:docMk/>
            <pc:sldMk cId="2819841215" sldId="1547"/>
            <ac:spMk id="5" creationId="{66177794-2440-4F26-B2A9-CD82AF3A0A28}"/>
          </ac:spMkLst>
        </pc:spChg>
      </pc:sldChg>
      <pc:sldChg chg="modSp">
        <pc:chgData name="Gilberto Santos Junior" userId="96a7d4d18d04a675" providerId="LiveId" clId="{E678AF07-BF77-4A64-BDB3-ED6FD27D196D}" dt="2022-09-09T22:04:01.804" v="649"/>
        <pc:sldMkLst>
          <pc:docMk/>
          <pc:sldMk cId="1449661142" sldId="1548"/>
        </pc:sldMkLst>
        <pc:spChg chg="mod">
          <ac:chgData name="Gilberto Santos Junior" userId="96a7d4d18d04a675" providerId="LiveId" clId="{E678AF07-BF77-4A64-BDB3-ED6FD27D196D}" dt="2022-09-09T22:04:01.804" v="649"/>
          <ac:spMkLst>
            <pc:docMk/>
            <pc:sldMk cId="1449661142" sldId="1548"/>
            <ac:spMk id="5" creationId="{66177794-2440-4F26-B2A9-CD82AF3A0A28}"/>
          </ac:spMkLst>
        </pc:spChg>
      </pc:sldChg>
      <pc:sldChg chg="modSp">
        <pc:chgData name="Gilberto Santos Junior" userId="96a7d4d18d04a675" providerId="LiveId" clId="{E678AF07-BF77-4A64-BDB3-ED6FD27D196D}" dt="2022-09-09T22:04:04.489" v="650"/>
        <pc:sldMkLst>
          <pc:docMk/>
          <pc:sldMk cId="344863067" sldId="1549"/>
        </pc:sldMkLst>
        <pc:spChg chg="mod">
          <ac:chgData name="Gilberto Santos Junior" userId="96a7d4d18d04a675" providerId="LiveId" clId="{E678AF07-BF77-4A64-BDB3-ED6FD27D196D}" dt="2022-09-09T22:04:04.489" v="650"/>
          <ac:spMkLst>
            <pc:docMk/>
            <pc:sldMk cId="344863067" sldId="1549"/>
            <ac:spMk id="5" creationId="{66177794-2440-4F26-B2A9-CD82AF3A0A28}"/>
          </ac:spMkLst>
        </pc:spChg>
      </pc:sldChg>
      <pc:sldChg chg="modSp">
        <pc:chgData name="Gilberto Santos Junior" userId="96a7d4d18d04a675" providerId="LiveId" clId="{E678AF07-BF77-4A64-BDB3-ED6FD27D196D}" dt="2022-09-09T22:01:04.385" v="561"/>
        <pc:sldMkLst>
          <pc:docMk/>
          <pc:sldMk cId="1245679420" sldId="1551"/>
        </pc:sldMkLst>
        <pc:spChg chg="mod">
          <ac:chgData name="Gilberto Santos Junior" userId="96a7d4d18d04a675" providerId="LiveId" clId="{E678AF07-BF77-4A64-BDB3-ED6FD27D196D}" dt="2022-09-09T22:01:04.385" v="561"/>
          <ac:spMkLst>
            <pc:docMk/>
            <pc:sldMk cId="1245679420" sldId="1551"/>
            <ac:spMk id="6" creationId="{3A787CF5-166D-4EDB-90F6-F08D32FE3CF8}"/>
          </ac:spMkLst>
        </pc:spChg>
      </pc:sldChg>
      <pc:sldChg chg="modSp">
        <pc:chgData name="Gilberto Santos Junior" userId="96a7d4d18d04a675" providerId="LiveId" clId="{E678AF07-BF77-4A64-BDB3-ED6FD27D196D}" dt="2022-09-09T22:01:09.293" v="562"/>
        <pc:sldMkLst>
          <pc:docMk/>
          <pc:sldMk cId="807614744" sldId="1560"/>
        </pc:sldMkLst>
        <pc:spChg chg="mod">
          <ac:chgData name="Gilberto Santos Junior" userId="96a7d4d18d04a675" providerId="LiveId" clId="{E678AF07-BF77-4A64-BDB3-ED6FD27D196D}" dt="2022-09-09T22:01:09.293" v="562"/>
          <ac:spMkLst>
            <pc:docMk/>
            <pc:sldMk cId="807614744" sldId="1560"/>
            <ac:spMk id="5" creationId="{D2CBDBD6-714A-470D-B56F-0D2707480A74}"/>
          </ac:spMkLst>
        </pc:spChg>
      </pc:sldChg>
      <pc:sldChg chg="modSp">
        <pc:chgData name="Gilberto Santos Junior" userId="96a7d4d18d04a675" providerId="LiveId" clId="{E678AF07-BF77-4A64-BDB3-ED6FD27D196D}" dt="2022-09-09T22:00:51.359" v="557"/>
        <pc:sldMkLst>
          <pc:docMk/>
          <pc:sldMk cId="3942703779" sldId="1563"/>
        </pc:sldMkLst>
        <pc:spChg chg="mod">
          <ac:chgData name="Gilberto Santos Junior" userId="96a7d4d18d04a675" providerId="LiveId" clId="{E678AF07-BF77-4A64-BDB3-ED6FD27D196D}" dt="2022-09-09T22:00:51.359" v="557"/>
          <ac:spMkLst>
            <pc:docMk/>
            <pc:sldMk cId="3942703779" sldId="1563"/>
            <ac:spMk id="6" creationId="{3A787CF5-166D-4EDB-90F6-F08D32FE3CF8}"/>
          </ac:spMkLst>
        </pc:spChg>
      </pc:sldChg>
      <pc:sldChg chg="modSp">
        <pc:chgData name="Gilberto Santos Junior" userId="96a7d4d18d04a675" providerId="LiveId" clId="{E678AF07-BF77-4A64-BDB3-ED6FD27D196D}" dt="2022-09-09T22:01:01.613" v="560"/>
        <pc:sldMkLst>
          <pc:docMk/>
          <pc:sldMk cId="4281003367" sldId="1571"/>
        </pc:sldMkLst>
        <pc:spChg chg="mod">
          <ac:chgData name="Gilberto Santos Junior" userId="96a7d4d18d04a675" providerId="LiveId" clId="{E678AF07-BF77-4A64-BDB3-ED6FD27D196D}" dt="2022-09-09T22:01:01.613" v="560"/>
          <ac:spMkLst>
            <pc:docMk/>
            <pc:sldMk cId="4281003367" sldId="1571"/>
            <ac:spMk id="6" creationId="{3A787CF5-166D-4EDB-90F6-F08D32FE3CF8}"/>
          </ac:spMkLst>
        </pc:spChg>
      </pc:sldChg>
      <pc:sldChg chg="modSp">
        <pc:chgData name="Gilberto Santos Junior" userId="96a7d4d18d04a675" providerId="LiveId" clId="{E678AF07-BF77-4A64-BDB3-ED6FD27D196D}" dt="2022-09-09T22:00:54.368" v="558"/>
        <pc:sldMkLst>
          <pc:docMk/>
          <pc:sldMk cId="1334465982" sldId="1572"/>
        </pc:sldMkLst>
        <pc:spChg chg="mod">
          <ac:chgData name="Gilberto Santos Junior" userId="96a7d4d18d04a675" providerId="LiveId" clId="{E678AF07-BF77-4A64-BDB3-ED6FD27D196D}" dt="2022-09-09T22:00:54.368" v="558"/>
          <ac:spMkLst>
            <pc:docMk/>
            <pc:sldMk cId="1334465982" sldId="1572"/>
            <ac:spMk id="6" creationId="{3A787CF5-166D-4EDB-90F6-F08D32FE3CF8}"/>
          </ac:spMkLst>
        </pc:spChg>
      </pc:sldChg>
      <pc:sldChg chg="modSp">
        <pc:chgData name="Gilberto Santos Junior" userId="96a7d4d18d04a675" providerId="LiveId" clId="{E678AF07-BF77-4A64-BDB3-ED6FD27D196D}" dt="2022-09-09T22:00:58.517" v="559"/>
        <pc:sldMkLst>
          <pc:docMk/>
          <pc:sldMk cId="471826784" sldId="1573"/>
        </pc:sldMkLst>
        <pc:spChg chg="mod">
          <ac:chgData name="Gilberto Santos Junior" userId="96a7d4d18d04a675" providerId="LiveId" clId="{E678AF07-BF77-4A64-BDB3-ED6FD27D196D}" dt="2022-09-09T22:00:58.517" v="559"/>
          <ac:spMkLst>
            <pc:docMk/>
            <pc:sldMk cId="471826784" sldId="1573"/>
            <ac:spMk id="6" creationId="{3A787CF5-166D-4EDB-90F6-F08D32FE3CF8}"/>
          </ac:spMkLst>
        </pc:spChg>
      </pc:sldChg>
      <pc:sldChg chg="modSp">
        <pc:chgData name="Gilberto Santos Junior" userId="96a7d4d18d04a675" providerId="LiveId" clId="{E678AF07-BF77-4A64-BDB3-ED6FD27D196D}" dt="2022-09-09T22:00:46.892" v="556"/>
        <pc:sldMkLst>
          <pc:docMk/>
          <pc:sldMk cId="1060112845" sldId="1574"/>
        </pc:sldMkLst>
        <pc:spChg chg="mod">
          <ac:chgData name="Gilberto Santos Junior" userId="96a7d4d18d04a675" providerId="LiveId" clId="{E678AF07-BF77-4A64-BDB3-ED6FD27D196D}" dt="2022-09-09T22:00:46.892" v="556"/>
          <ac:spMkLst>
            <pc:docMk/>
            <pc:sldMk cId="1060112845" sldId="1574"/>
            <ac:spMk id="6" creationId="{3A787CF5-166D-4EDB-90F6-F08D32FE3CF8}"/>
          </ac:spMkLst>
        </pc:spChg>
      </pc:sldChg>
      <pc:sldChg chg="modSp">
        <pc:chgData name="Gilberto Santos Junior" userId="96a7d4d18d04a675" providerId="LiveId" clId="{E678AF07-BF77-4A64-BDB3-ED6FD27D196D}" dt="2022-09-09T22:00:43.958" v="555"/>
        <pc:sldMkLst>
          <pc:docMk/>
          <pc:sldMk cId="1952970536" sldId="1575"/>
        </pc:sldMkLst>
        <pc:spChg chg="mod">
          <ac:chgData name="Gilberto Santos Junior" userId="96a7d4d18d04a675" providerId="LiveId" clId="{E678AF07-BF77-4A64-BDB3-ED6FD27D196D}" dt="2022-09-09T22:00:43.958" v="555"/>
          <ac:spMkLst>
            <pc:docMk/>
            <pc:sldMk cId="1952970536" sldId="1575"/>
            <ac:spMk id="6" creationId="{3A787CF5-166D-4EDB-90F6-F08D32FE3CF8}"/>
          </ac:spMkLst>
        </pc:spChg>
      </pc:sldChg>
      <pc:sldChg chg="modSp">
        <pc:chgData name="Gilberto Santos Junior" userId="96a7d4d18d04a675" providerId="LiveId" clId="{E678AF07-BF77-4A64-BDB3-ED6FD27D196D}" dt="2022-09-09T22:00:41.231" v="554"/>
        <pc:sldMkLst>
          <pc:docMk/>
          <pc:sldMk cId="3229185246" sldId="1576"/>
        </pc:sldMkLst>
        <pc:spChg chg="mod">
          <ac:chgData name="Gilberto Santos Junior" userId="96a7d4d18d04a675" providerId="LiveId" clId="{E678AF07-BF77-4A64-BDB3-ED6FD27D196D}" dt="2022-09-09T22:00:41.231" v="554"/>
          <ac:spMkLst>
            <pc:docMk/>
            <pc:sldMk cId="3229185246" sldId="1576"/>
            <ac:spMk id="6" creationId="{3A787CF5-166D-4EDB-90F6-F08D32FE3CF8}"/>
          </ac:spMkLst>
        </pc:spChg>
      </pc:sldChg>
      <pc:sldChg chg="modSp">
        <pc:chgData name="Gilberto Santos Junior" userId="96a7d4d18d04a675" providerId="LiveId" clId="{E678AF07-BF77-4A64-BDB3-ED6FD27D196D}" dt="2022-09-09T22:00:36.975" v="553"/>
        <pc:sldMkLst>
          <pc:docMk/>
          <pc:sldMk cId="3854081081" sldId="1577"/>
        </pc:sldMkLst>
        <pc:spChg chg="mod">
          <ac:chgData name="Gilberto Santos Junior" userId="96a7d4d18d04a675" providerId="LiveId" clId="{E678AF07-BF77-4A64-BDB3-ED6FD27D196D}" dt="2022-09-09T22:00:36.975" v="553"/>
          <ac:spMkLst>
            <pc:docMk/>
            <pc:sldMk cId="3854081081" sldId="1577"/>
            <ac:spMk id="6" creationId="{3A787CF5-166D-4EDB-90F6-F08D32FE3CF8}"/>
          </ac:spMkLst>
        </pc:spChg>
      </pc:sldChg>
      <pc:sldChg chg="modSp">
        <pc:chgData name="Gilberto Santos Junior" userId="96a7d4d18d04a675" providerId="LiveId" clId="{E678AF07-BF77-4A64-BDB3-ED6FD27D196D}" dt="2022-09-09T22:00:33.167" v="552"/>
        <pc:sldMkLst>
          <pc:docMk/>
          <pc:sldMk cId="3057050337" sldId="1578"/>
        </pc:sldMkLst>
        <pc:spChg chg="mod">
          <ac:chgData name="Gilberto Santos Junior" userId="96a7d4d18d04a675" providerId="LiveId" clId="{E678AF07-BF77-4A64-BDB3-ED6FD27D196D}" dt="2022-09-09T22:00:33.167" v="552"/>
          <ac:spMkLst>
            <pc:docMk/>
            <pc:sldMk cId="3057050337" sldId="1578"/>
            <ac:spMk id="6" creationId="{3A787CF5-166D-4EDB-90F6-F08D32FE3CF8}"/>
          </ac:spMkLst>
        </pc:spChg>
      </pc:sldChg>
      <pc:sldChg chg="modSp">
        <pc:chgData name="Gilberto Santos Junior" userId="96a7d4d18d04a675" providerId="LiveId" clId="{E678AF07-BF77-4A64-BDB3-ED6FD27D196D}" dt="2022-09-09T22:00:29.381" v="551"/>
        <pc:sldMkLst>
          <pc:docMk/>
          <pc:sldMk cId="2780856756" sldId="1579"/>
        </pc:sldMkLst>
        <pc:spChg chg="mod">
          <ac:chgData name="Gilberto Santos Junior" userId="96a7d4d18d04a675" providerId="LiveId" clId="{E678AF07-BF77-4A64-BDB3-ED6FD27D196D}" dt="2022-09-09T22:00:29.381" v="551"/>
          <ac:spMkLst>
            <pc:docMk/>
            <pc:sldMk cId="2780856756" sldId="1579"/>
            <ac:spMk id="6" creationId="{3A787CF5-166D-4EDB-90F6-F08D32FE3CF8}"/>
          </ac:spMkLst>
        </pc:spChg>
      </pc:sldChg>
      <pc:sldChg chg="addSp delSp modSp mod">
        <pc:chgData name="Gilberto Santos Junior" userId="96a7d4d18d04a675" providerId="LiveId" clId="{E678AF07-BF77-4A64-BDB3-ED6FD27D196D}" dt="2022-09-14T01:17:14.334" v="795" actId="478"/>
        <pc:sldMkLst>
          <pc:docMk/>
          <pc:sldMk cId="1377785134" sldId="1580"/>
        </pc:sldMkLst>
        <pc:spChg chg="mod">
          <ac:chgData name="Gilberto Santos Junior" userId="96a7d4d18d04a675" providerId="LiveId" clId="{E678AF07-BF77-4A64-BDB3-ED6FD27D196D}" dt="2022-09-09T22:00:25.970" v="550"/>
          <ac:spMkLst>
            <pc:docMk/>
            <pc:sldMk cId="1377785134" sldId="1580"/>
            <ac:spMk id="6" creationId="{3A787CF5-166D-4EDB-90F6-F08D32FE3CF8}"/>
          </ac:spMkLst>
        </pc:spChg>
        <pc:picChg chg="add del mod">
          <ac:chgData name="Gilberto Santos Junior" userId="96a7d4d18d04a675" providerId="LiveId" clId="{E678AF07-BF77-4A64-BDB3-ED6FD27D196D}" dt="2022-09-14T01:17:14.334" v="795" actId="478"/>
          <ac:picMkLst>
            <pc:docMk/>
            <pc:sldMk cId="1377785134" sldId="1580"/>
            <ac:picMk id="4" creationId="{F5723CF9-7CC8-C765-9ACF-63FC499C7E09}"/>
          </ac:picMkLst>
        </pc:picChg>
      </pc:sldChg>
      <pc:sldChg chg="modSp mod">
        <pc:chgData name="Gilberto Santos Junior" userId="96a7d4d18d04a675" providerId="LiveId" clId="{E678AF07-BF77-4A64-BDB3-ED6FD27D196D}" dt="2022-09-10T15:16:07.928" v="738" actId="6549"/>
        <pc:sldMkLst>
          <pc:docMk/>
          <pc:sldMk cId="3046279972" sldId="1587"/>
        </pc:sldMkLst>
        <pc:spChg chg="mod">
          <ac:chgData name="Gilberto Santos Junior" userId="96a7d4d18d04a675" providerId="LiveId" clId="{E678AF07-BF77-4A64-BDB3-ED6FD27D196D}" dt="2022-09-10T15:16:07.928" v="738" actId="6549"/>
          <ac:spMkLst>
            <pc:docMk/>
            <pc:sldMk cId="3046279972" sldId="1587"/>
            <ac:spMk id="5" creationId="{66177794-2440-4F26-B2A9-CD82AF3A0A28}"/>
          </ac:spMkLst>
        </pc:spChg>
      </pc:sldChg>
      <pc:sldChg chg="modSp mod">
        <pc:chgData name="Gilberto Santos Junior" userId="96a7d4d18d04a675" providerId="LiveId" clId="{E678AF07-BF77-4A64-BDB3-ED6FD27D196D}" dt="2022-09-10T15:16:44.938" v="751" actId="6549"/>
        <pc:sldMkLst>
          <pc:docMk/>
          <pc:sldMk cId="2522311114" sldId="1588"/>
        </pc:sldMkLst>
        <pc:spChg chg="mod">
          <ac:chgData name="Gilberto Santos Junior" userId="96a7d4d18d04a675" providerId="LiveId" clId="{E678AF07-BF77-4A64-BDB3-ED6FD27D196D}" dt="2022-09-10T15:16:44.938" v="751" actId="6549"/>
          <ac:spMkLst>
            <pc:docMk/>
            <pc:sldMk cId="2522311114" sldId="1588"/>
            <ac:spMk id="5" creationId="{66177794-2440-4F26-B2A9-CD82AF3A0A28}"/>
          </ac:spMkLst>
        </pc:spChg>
      </pc:sldChg>
      <pc:sldChg chg="modSp mod">
        <pc:chgData name="Gilberto Santos Junior" userId="96a7d4d18d04a675" providerId="LiveId" clId="{E678AF07-BF77-4A64-BDB3-ED6FD27D196D}" dt="2022-09-10T15:17:17.952" v="772" actId="1036"/>
        <pc:sldMkLst>
          <pc:docMk/>
          <pc:sldMk cId="2712388934" sldId="1589"/>
        </pc:sldMkLst>
        <pc:spChg chg="mod">
          <ac:chgData name="Gilberto Santos Junior" userId="96a7d4d18d04a675" providerId="LiveId" clId="{E678AF07-BF77-4A64-BDB3-ED6FD27D196D}" dt="2022-09-10T15:17:13.670" v="762" actId="20577"/>
          <ac:spMkLst>
            <pc:docMk/>
            <pc:sldMk cId="2712388934" sldId="1589"/>
            <ac:spMk id="5" creationId="{66177794-2440-4F26-B2A9-CD82AF3A0A28}"/>
          </ac:spMkLst>
        </pc:spChg>
        <pc:spChg chg="mod">
          <ac:chgData name="Gilberto Santos Junior" userId="96a7d4d18d04a675" providerId="LiveId" clId="{E678AF07-BF77-4A64-BDB3-ED6FD27D196D}" dt="2022-09-10T15:17:17.952" v="772" actId="1036"/>
          <ac:spMkLst>
            <pc:docMk/>
            <pc:sldMk cId="2712388934" sldId="1589"/>
            <ac:spMk id="6" creationId="{FD1205AC-C55E-4F47-9683-51F9C455728E}"/>
          </ac:spMkLst>
        </pc:spChg>
      </pc:sldChg>
      <pc:sldChg chg="del">
        <pc:chgData name="Gilberto Santos Junior" userId="96a7d4d18d04a675" providerId="LiveId" clId="{E678AF07-BF77-4A64-BDB3-ED6FD27D196D}" dt="2022-09-10T15:18:54.556" v="773" actId="47"/>
        <pc:sldMkLst>
          <pc:docMk/>
          <pc:sldMk cId="2734648051" sldId="1590"/>
        </pc:sldMkLst>
      </pc:sldChg>
      <pc:sldChg chg="delSp modSp mod">
        <pc:chgData name="Gilberto Santos Junior" userId="96a7d4d18d04a675" providerId="LiveId" clId="{E678AF07-BF77-4A64-BDB3-ED6FD27D196D}" dt="2022-09-16T22:00:33.314" v="853" actId="20577"/>
        <pc:sldMkLst>
          <pc:docMk/>
          <pc:sldMk cId="3644551551" sldId="1591"/>
        </pc:sldMkLst>
        <pc:spChg chg="mod">
          <ac:chgData name="Gilberto Santos Junior" userId="96a7d4d18d04a675" providerId="LiveId" clId="{E678AF07-BF77-4A64-BDB3-ED6FD27D196D}" dt="2022-09-16T22:00:33.314" v="853" actId="20577"/>
          <ac:spMkLst>
            <pc:docMk/>
            <pc:sldMk cId="3644551551" sldId="1591"/>
            <ac:spMk id="5" creationId="{66177794-2440-4F26-B2A9-CD82AF3A0A28}"/>
          </ac:spMkLst>
        </pc:spChg>
        <pc:graphicFrameChg chg="del">
          <ac:chgData name="Gilberto Santos Junior" userId="96a7d4d18d04a675" providerId="LiveId" clId="{E678AF07-BF77-4A64-BDB3-ED6FD27D196D}" dt="2022-09-16T22:00:24.609" v="805" actId="478"/>
          <ac:graphicFrameMkLst>
            <pc:docMk/>
            <pc:sldMk cId="3644551551" sldId="1591"/>
            <ac:graphicFrameMk id="4" creationId="{33427CA2-543B-40A1-A1F3-91B82306E456}"/>
          </ac:graphicFrameMkLst>
        </pc:graphicFrameChg>
      </pc:sldChg>
      <pc:sldChg chg="modSp mod">
        <pc:chgData name="Gilberto Santos Junior" userId="96a7d4d18d04a675" providerId="LiveId" clId="{E678AF07-BF77-4A64-BDB3-ED6FD27D196D}" dt="2022-09-16T22:01:30.382" v="868" actId="20577"/>
        <pc:sldMkLst>
          <pc:docMk/>
          <pc:sldMk cId="2576825725" sldId="1592"/>
        </pc:sldMkLst>
        <pc:spChg chg="mod">
          <ac:chgData name="Gilberto Santos Junior" userId="96a7d4d18d04a675" providerId="LiveId" clId="{E678AF07-BF77-4A64-BDB3-ED6FD27D196D}" dt="2022-09-16T22:01:30.382" v="868" actId="20577"/>
          <ac:spMkLst>
            <pc:docMk/>
            <pc:sldMk cId="2576825725" sldId="1592"/>
            <ac:spMk id="5" creationId="{66177794-2440-4F26-B2A9-CD82AF3A0A28}"/>
          </ac:spMkLst>
        </pc:spChg>
      </pc:sldChg>
      <pc:sldChg chg="modSp mod">
        <pc:chgData name="Gilberto Santos Junior" userId="96a7d4d18d04a675" providerId="LiveId" clId="{E678AF07-BF77-4A64-BDB3-ED6FD27D196D}" dt="2022-09-16T22:01:41.066" v="872" actId="20577"/>
        <pc:sldMkLst>
          <pc:docMk/>
          <pc:sldMk cId="1613129818" sldId="1593"/>
        </pc:sldMkLst>
        <pc:spChg chg="mod">
          <ac:chgData name="Gilberto Santos Junior" userId="96a7d4d18d04a675" providerId="LiveId" clId="{E678AF07-BF77-4A64-BDB3-ED6FD27D196D}" dt="2022-09-16T22:01:41.066" v="872" actId="20577"/>
          <ac:spMkLst>
            <pc:docMk/>
            <pc:sldMk cId="1613129818" sldId="1593"/>
            <ac:spMk id="5" creationId="{66177794-2440-4F26-B2A9-CD82AF3A0A28}"/>
          </ac:spMkLst>
        </pc:spChg>
      </pc:sldChg>
      <pc:sldChg chg="modSp mod">
        <pc:chgData name="Gilberto Santos Junior" userId="96a7d4d18d04a675" providerId="LiveId" clId="{E678AF07-BF77-4A64-BDB3-ED6FD27D196D}" dt="2022-09-16T22:01:49.917" v="877" actId="20577"/>
        <pc:sldMkLst>
          <pc:docMk/>
          <pc:sldMk cId="2548238705" sldId="1594"/>
        </pc:sldMkLst>
        <pc:spChg chg="mod">
          <ac:chgData name="Gilberto Santos Junior" userId="96a7d4d18d04a675" providerId="LiveId" clId="{E678AF07-BF77-4A64-BDB3-ED6FD27D196D}" dt="2022-09-16T22:01:49.917" v="877" actId="20577"/>
          <ac:spMkLst>
            <pc:docMk/>
            <pc:sldMk cId="2548238705" sldId="1594"/>
            <ac:spMk id="5" creationId="{66177794-2440-4F26-B2A9-CD82AF3A0A28}"/>
          </ac:spMkLst>
        </pc:spChg>
      </pc:sldChg>
      <pc:sldChg chg="modSp mod">
        <pc:chgData name="Gilberto Santos Junior" userId="96a7d4d18d04a675" providerId="LiveId" clId="{E678AF07-BF77-4A64-BDB3-ED6FD27D196D}" dt="2022-09-16T22:02:53.638" v="879" actId="20577"/>
        <pc:sldMkLst>
          <pc:docMk/>
          <pc:sldMk cId="564643093" sldId="1597"/>
        </pc:sldMkLst>
        <pc:spChg chg="mod">
          <ac:chgData name="Gilberto Santos Junior" userId="96a7d4d18d04a675" providerId="LiveId" clId="{E678AF07-BF77-4A64-BDB3-ED6FD27D196D}" dt="2022-09-16T22:02:53.638" v="879" actId="20577"/>
          <ac:spMkLst>
            <pc:docMk/>
            <pc:sldMk cId="564643093" sldId="1597"/>
            <ac:spMk id="5" creationId="{66177794-2440-4F26-B2A9-CD82AF3A0A28}"/>
          </ac:spMkLst>
        </pc:spChg>
      </pc:sldChg>
      <pc:sldChg chg="modSp mod">
        <pc:chgData name="Gilberto Santos Junior" userId="96a7d4d18d04a675" providerId="LiveId" clId="{E678AF07-BF77-4A64-BDB3-ED6FD27D196D}" dt="2022-09-16T22:03:53.714" v="901" actId="20577"/>
        <pc:sldMkLst>
          <pc:docMk/>
          <pc:sldMk cId="1940293367" sldId="1598"/>
        </pc:sldMkLst>
        <pc:spChg chg="mod">
          <ac:chgData name="Gilberto Santos Junior" userId="96a7d4d18d04a675" providerId="LiveId" clId="{E678AF07-BF77-4A64-BDB3-ED6FD27D196D}" dt="2022-09-16T22:02:58.461" v="883" actId="20577"/>
          <ac:spMkLst>
            <pc:docMk/>
            <pc:sldMk cId="1940293367" sldId="1598"/>
            <ac:spMk id="5" creationId="{66177794-2440-4F26-B2A9-CD82AF3A0A28}"/>
          </ac:spMkLst>
        </pc:spChg>
        <pc:spChg chg="mod">
          <ac:chgData name="Gilberto Santos Junior" userId="96a7d4d18d04a675" providerId="LiveId" clId="{E678AF07-BF77-4A64-BDB3-ED6FD27D196D}" dt="2022-09-16T22:03:53.714" v="901" actId="20577"/>
          <ac:spMkLst>
            <pc:docMk/>
            <pc:sldMk cId="1940293367" sldId="1598"/>
            <ac:spMk id="6" creationId="{D35F4BD0-9AE1-4A17-A52C-86FCEEDDCD5E}"/>
          </ac:spMkLst>
        </pc:spChg>
      </pc:sldChg>
      <pc:sldChg chg="modSp mod">
        <pc:chgData name="Gilberto Santos Junior" userId="96a7d4d18d04a675" providerId="LiveId" clId="{E678AF07-BF77-4A64-BDB3-ED6FD27D196D}" dt="2022-09-16T22:03:00.709" v="885" actId="20577"/>
        <pc:sldMkLst>
          <pc:docMk/>
          <pc:sldMk cId="811334585" sldId="1599"/>
        </pc:sldMkLst>
        <pc:spChg chg="mod">
          <ac:chgData name="Gilberto Santos Junior" userId="96a7d4d18d04a675" providerId="LiveId" clId="{E678AF07-BF77-4A64-BDB3-ED6FD27D196D}" dt="2022-09-16T22:03:00.709" v="885" actId="20577"/>
          <ac:spMkLst>
            <pc:docMk/>
            <pc:sldMk cId="811334585" sldId="1599"/>
            <ac:spMk id="5" creationId="{66177794-2440-4F26-B2A9-CD82AF3A0A28}"/>
          </ac:spMkLst>
        </pc:spChg>
      </pc:sldChg>
      <pc:sldChg chg="modSp mod">
        <pc:chgData name="Gilberto Santos Junior" userId="96a7d4d18d04a675" providerId="LiveId" clId="{E678AF07-BF77-4A64-BDB3-ED6FD27D196D}" dt="2022-09-16T22:04:33.763" v="929" actId="1035"/>
        <pc:sldMkLst>
          <pc:docMk/>
          <pc:sldMk cId="120805826" sldId="1600"/>
        </pc:sldMkLst>
        <pc:spChg chg="mod">
          <ac:chgData name="Gilberto Santos Junior" userId="96a7d4d18d04a675" providerId="LiveId" clId="{E678AF07-BF77-4A64-BDB3-ED6FD27D196D}" dt="2022-09-16T22:04:33.763" v="929" actId="1035"/>
          <ac:spMkLst>
            <pc:docMk/>
            <pc:sldMk cId="120805826" sldId="1600"/>
            <ac:spMk id="4" creationId="{86B221F0-1FF7-4727-A8D6-F543AC6A97F2}"/>
          </ac:spMkLst>
        </pc:spChg>
        <pc:spChg chg="mod">
          <ac:chgData name="Gilberto Santos Junior" userId="96a7d4d18d04a675" providerId="LiveId" clId="{E678AF07-BF77-4A64-BDB3-ED6FD27D196D}" dt="2022-09-16T22:04:28.141" v="906" actId="20577"/>
          <ac:spMkLst>
            <pc:docMk/>
            <pc:sldMk cId="120805826" sldId="1600"/>
            <ac:spMk id="6" creationId="{A3BB1625-8F36-4C64-B849-374EDC3F138F}"/>
          </ac:spMkLst>
        </pc:spChg>
      </pc:sldChg>
      <pc:sldChg chg="modSp mod">
        <pc:chgData name="Gilberto Santos Junior" userId="96a7d4d18d04a675" providerId="LiveId" clId="{E678AF07-BF77-4A64-BDB3-ED6FD27D196D}" dt="2022-09-16T22:04:19.342" v="904" actId="20577"/>
        <pc:sldMkLst>
          <pc:docMk/>
          <pc:sldMk cId="4078397053" sldId="1601"/>
        </pc:sldMkLst>
        <pc:spChg chg="mod">
          <ac:chgData name="Gilberto Santos Junior" userId="96a7d4d18d04a675" providerId="LiveId" clId="{E678AF07-BF77-4A64-BDB3-ED6FD27D196D}" dt="2022-09-16T22:04:19.342" v="904" actId="20577"/>
          <ac:spMkLst>
            <pc:docMk/>
            <pc:sldMk cId="4078397053" sldId="1601"/>
            <ac:spMk id="5" creationId="{66177794-2440-4F26-B2A9-CD82AF3A0A28}"/>
          </ac:spMkLst>
        </pc:spChg>
      </pc:sldChg>
      <pc:sldChg chg="modSp mod">
        <pc:chgData name="Gilberto Santos Junior" userId="96a7d4d18d04a675" providerId="LiveId" clId="{E678AF07-BF77-4A64-BDB3-ED6FD27D196D}" dt="2022-09-16T22:04:14.984" v="903" actId="20577"/>
        <pc:sldMkLst>
          <pc:docMk/>
          <pc:sldMk cId="2431332052" sldId="1602"/>
        </pc:sldMkLst>
        <pc:spChg chg="mod">
          <ac:chgData name="Gilberto Santos Junior" userId="96a7d4d18d04a675" providerId="LiveId" clId="{E678AF07-BF77-4A64-BDB3-ED6FD27D196D}" dt="2022-09-16T22:04:14.984" v="903" actId="20577"/>
          <ac:spMkLst>
            <pc:docMk/>
            <pc:sldMk cId="2431332052" sldId="1602"/>
            <ac:spMk id="5" creationId="{66177794-2440-4F26-B2A9-CD82AF3A0A28}"/>
          </ac:spMkLst>
        </pc:spChg>
      </pc:sldChg>
      <pc:sldChg chg="modSp mod">
        <pc:chgData name="Gilberto Santos Junior" userId="96a7d4d18d04a675" providerId="LiveId" clId="{E678AF07-BF77-4A64-BDB3-ED6FD27D196D}" dt="2022-09-16T22:02:55.997" v="881" actId="20577"/>
        <pc:sldMkLst>
          <pc:docMk/>
          <pc:sldMk cId="3599964445" sldId="1607"/>
        </pc:sldMkLst>
        <pc:spChg chg="mod">
          <ac:chgData name="Gilberto Santos Junior" userId="96a7d4d18d04a675" providerId="LiveId" clId="{E678AF07-BF77-4A64-BDB3-ED6FD27D196D}" dt="2022-09-16T22:02:55.997" v="881" actId="20577"/>
          <ac:spMkLst>
            <pc:docMk/>
            <pc:sldMk cId="3599964445" sldId="1607"/>
            <ac:spMk id="5" creationId="{66177794-2440-4F26-B2A9-CD82AF3A0A28}"/>
          </ac:spMkLst>
        </pc:spChg>
      </pc:sldChg>
      <pc:sldChg chg="modSp mod">
        <pc:chgData name="Gilberto Santos Junior" userId="96a7d4d18d04a675" providerId="LiveId" clId="{E678AF07-BF77-4A64-BDB3-ED6FD27D196D}" dt="2022-09-16T22:01:19.215" v="863" actId="20577"/>
        <pc:sldMkLst>
          <pc:docMk/>
          <pc:sldMk cId="746092066" sldId="1608"/>
        </pc:sldMkLst>
        <pc:spChg chg="mod">
          <ac:chgData name="Gilberto Santos Junior" userId="96a7d4d18d04a675" providerId="LiveId" clId="{E678AF07-BF77-4A64-BDB3-ED6FD27D196D}" dt="2022-09-16T22:01:19.215" v="863" actId="20577"/>
          <ac:spMkLst>
            <pc:docMk/>
            <pc:sldMk cId="746092066" sldId="1608"/>
            <ac:spMk id="5" creationId="{66177794-2440-4F26-B2A9-CD82AF3A0A28}"/>
          </ac:spMkLst>
        </pc:spChg>
      </pc:sldChg>
      <pc:sldChg chg="addSp delSp mod">
        <pc:chgData name="Gilberto Santos Junior" userId="96a7d4d18d04a675" providerId="LiveId" clId="{E678AF07-BF77-4A64-BDB3-ED6FD27D196D}" dt="2022-09-05T02:19:10.898" v="114" actId="22"/>
        <pc:sldMkLst>
          <pc:docMk/>
          <pc:sldMk cId="3269088548" sldId="1609"/>
        </pc:sldMkLst>
        <pc:picChg chg="del">
          <ac:chgData name="Gilberto Santos Junior" userId="96a7d4d18d04a675" providerId="LiveId" clId="{E678AF07-BF77-4A64-BDB3-ED6FD27D196D}" dt="2022-09-05T02:19:10.214" v="113" actId="478"/>
          <ac:picMkLst>
            <pc:docMk/>
            <pc:sldMk cId="3269088548" sldId="1609"/>
            <ac:picMk id="2" creationId="{BE25D543-28EC-A8AE-6561-96E7F399D3C1}"/>
          </ac:picMkLst>
        </pc:picChg>
        <pc:picChg chg="add">
          <ac:chgData name="Gilberto Santos Junior" userId="96a7d4d18d04a675" providerId="LiveId" clId="{E678AF07-BF77-4A64-BDB3-ED6FD27D196D}" dt="2022-09-05T02:19:10.898" v="114" actId="22"/>
          <ac:picMkLst>
            <pc:docMk/>
            <pc:sldMk cId="3269088548" sldId="1609"/>
            <ac:picMk id="5" creationId="{32B4DF83-36E4-4894-D179-0C7B6DF25BFC}"/>
          </ac:picMkLst>
        </pc:picChg>
      </pc:sldChg>
      <pc:sldChg chg="modSp mod">
        <pc:chgData name="Gilberto Santos Junior" userId="96a7d4d18d04a675" providerId="LiveId" clId="{E678AF07-BF77-4A64-BDB3-ED6FD27D196D}" dt="2022-09-17T03:00:44.256" v="1599" actId="20577"/>
        <pc:sldMkLst>
          <pc:docMk/>
          <pc:sldMk cId="845824774" sldId="1612"/>
        </pc:sldMkLst>
        <pc:spChg chg="mod">
          <ac:chgData name="Gilberto Santos Junior" userId="96a7d4d18d04a675" providerId="LiveId" clId="{E678AF07-BF77-4A64-BDB3-ED6FD27D196D}" dt="2022-09-17T03:00:44.256" v="1599" actId="20577"/>
          <ac:spMkLst>
            <pc:docMk/>
            <pc:sldMk cId="845824774" sldId="1612"/>
            <ac:spMk id="9" creationId="{98CC07C6-8B9E-4166-40F3-61B1CA35E675}"/>
          </ac:spMkLst>
        </pc:spChg>
        <pc:graphicFrameChg chg="modGraphic">
          <ac:chgData name="Gilberto Santos Junior" userId="96a7d4d18d04a675" providerId="LiveId" clId="{E678AF07-BF77-4A64-BDB3-ED6FD27D196D}" dt="2022-09-17T03:00:24.648" v="1597" actId="1440"/>
          <ac:graphicFrameMkLst>
            <pc:docMk/>
            <pc:sldMk cId="845824774" sldId="1612"/>
            <ac:graphicFrameMk id="5" creationId="{9812C22C-CC17-1917-64E7-CAF56EDC26CD}"/>
          </ac:graphicFrameMkLst>
        </pc:graphicFrameChg>
      </pc:sldChg>
      <pc:sldChg chg="addSp modSp add mod">
        <pc:chgData name="Gilberto Santos Junior" userId="96a7d4d18d04a675" providerId="LiveId" clId="{E678AF07-BF77-4A64-BDB3-ED6FD27D196D}" dt="2022-09-09T22:03:27.691" v="645" actId="255"/>
        <pc:sldMkLst>
          <pc:docMk/>
          <pc:sldMk cId="4128771858" sldId="1621"/>
        </pc:sldMkLst>
        <pc:spChg chg="add mod">
          <ac:chgData name="Gilberto Santos Junior" userId="96a7d4d18d04a675" providerId="LiveId" clId="{E678AF07-BF77-4A64-BDB3-ED6FD27D196D}" dt="2022-09-09T22:03:27.691" v="645" actId="255"/>
          <ac:spMkLst>
            <pc:docMk/>
            <pc:sldMk cId="4128771858" sldId="1621"/>
            <ac:spMk id="3" creationId="{6C9C592E-7616-C2FD-DDB3-1551AAB4641E}"/>
          </ac:spMkLst>
        </pc:spChg>
      </pc:sldChg>
      <pc:sldChg chg="addSp modSp add mod">
        <pc:chgData name="Gilberto Santos Junior" userId="96a7d4d18d04a675" providerId="LiveId" clId="{E678AF07-BF77-4A64-BDB3-ED6FD27D196D}" dt="2022-09-09T22:06:01.534" v="730" actId="20577"/>
        <pc:sldMkLst>
          <pc:docMk/>
          <pc:sldMk cId="3349204128" sldId="1622"/>
        </pc:sldMkLst>
        <pc:spChg chg="add mod">
          <ac:chgData name="Gilberto Santos Junior" userId="96a7d4d18d04a675" providerId="LiveId" clId="{E678AF07-BF77-4A64-BDB3-ED6FD27D196D}" dt="2022-09-09T22:06:01.534" v="730" actId="20577"/>
          <ac:spMkLst>
            <pc:docMk/>
            <pc:sldMk cId="3349204128" sldId="1622"/>
            <ac:spMk id="3" creationId="{89984D99-CA23-27F1-2F01-212600E8735D}"/>
          </ac:spMkLst>
        </pc:spChg>
        <pc:spChg chg="mod">
          <ac:chgData name="Gilberto Santos Junior" userId="96a7d4d18d04a675" providerId="LiveId" clId="{E678AF07-BF77-4A64-BDB3-ED6FD27D196D}" dt="2022-09-09T22:04:59.501" v="652"/>
          <ac:spMkLst>
            <pc:docMk/>
            <pc:sldMk cId="3349204128" sldId="1622"/>
            <ac:spMk id="5" creationId="{66177794-2440-4F26-B2A9-CD82AF3A0A28}"/>
          </ac:spMkLst>
        </pc:spChg>
      </pc:sldChg>
      <pc:sldChg chg="modSp add mod">
        <pc:chgData name="Gilberto Santos Junior" userId="96a7d4d18d04a675" providerId="LiveId" clId="{E678AF07-BF77-4A64-BDB3-ED6FD27D196D}" dt="2022-09-10T15:16:31.738" v="748" actId="6549"/>
        <pc:sldMkLst>
          <pc:docMk/>
          <pc:sldMk cId="3106050019" sldId="1623"/>
        </pc:sldMkLst>
        <pc:spChg chg="mod">
          <ac:chgData name="Gilberto Santos Junior" userId="96a7d4d18d04a675" providerId="LiveId" clId="{E678AF07-BF77-4A64-BDB3-ED6FD27D196D}" dt="2022-09-10T15:16:31.738" v="748" actId="6549"/>
          <ac:spMkLst>
            <pc:docMk/>
            <pc:sldMk cId="3106050019" sldId="1623"/>
            <ac:spMk id="5" creationId="{66177794-2440-4F26-B2A9-CD82AF3A0A28}"/>
          </ac:spMkLst>
        </pc:spChg>
      </pc:sldChg>
      <pc:sldChg chg="addSp delSp modSp add del mod delAnim modAnim">
        <pc:chgData name="Gilberto Santos Junior" userId="96a7d4d18d04a675" providerId="LiveId" clId="{E678AF07-BF77-4A64-BDB3-ED6FD27D196D}" dt="2022-09-14T00:53:21.963" v="784" actId="2696"/>
        <pc:sldMkLst>
          <pc:docMk/>
          <pc:sldMk cId="559117627" sldId="1624"/>
        </pc:sldMkLst>
        <pc:spChg chg="del">
          <ac:chgData name="Gilberto Santos Junior" userId="96a7d4d18d04a675" providerId="LiveId" clId="{E678AF07-BF77-4A64-BDB3-ED6FD27D196D}" dt="2022-09-14T00:38:36.968" v="776" actId="478"/>
          <ac:spMkLst>
            <pc:docMk/>
            <pc:sldMk cId="559117627" sldId="1624"/>
            <ac:spMk id="3" creationId="{89984D99-CA23-27F1-2F01-212600E8735D}"/>
          </ac:spMkLst>
        </pc:spChg>
        <pc:spChg chg="del">
          <ac:chgData name="Gilberto Santos Junior" userId="96a7d4d18d04a675" providerId="LiveId" clId="{E678AF07-BF77-4A64-BDB3-ED6FD27D196D}" dt="2022-09-14T00:38:34.518" v="775" actId="478"/>
          <ac:spMkLst>
            <pc:docMk/>
            <pc:sldMk cId="559117627" sldId="1624"/>
            <ac:spMk id="5" creationId="{66177794-2440-4F26-B2A9-CD82AF3A0A28}"/>
          </ac:spMkLst>
        </pc:spChg>
        <pc:picChg chg="add del mod">
          <ac:chgData name="Gilberto Santos Junior" userId="96a7d4d18d04a675" providerId="LiveId" clId="{E678AF07-BF77-4A64-BDB3-ED6FD27D196D}" dt="2022-09-14T00:46:05.058" v="779" actId="478"/>
          <ac:picMkLst>
            <pc:docMk/>
            <pc:sldMk cId="559117627" sldId="1624"/>
            <ac:picMk id="2" creationId="{56FE1D13-FF80-9AAE-1F73-BE37F47AE154}"/>
          </ac:picMkLst>
        </pc:picChg>
        <pc:picChg chg="add del mod">
          <ac:chgData name="Gilberto Santos Junior" userId="96a7d4d18d04a675" providerId="LiveId" clId="{E678AF07-BF77-4A64-BDB3-ED6FD27D196D}" dt="2022-09-14T00:48:21.553" v="781" actId="478"/>
          <ac:picMkLst>
            <pc:docMk/>
            <pc:sldMk cId="559117627" sldId="1624"/>
            <ac:picMk id="4" creationId="{3C6FC51D-E18F-686C-DFDC-857FF337F8D3}"/>
          </ac:picMkLst>
        </pc:picChg>
        <pc:picChg chg="add del mod">
          <ac:chgData name="Gilberto Santos Junior" userId="96a7d4d18d04a675" providerId="LiveId" clId="{E678AF07-BF77-4A64-BDB3-ED6FD27D196D}" dt="2022-09-14T00:51:52.621" v="783" actId="478"/>
          <ac:picMkLst>
            <pc:docMk/>
            <pc:sldMk cId="559117627" sldId="1624"/>
            <ac:picMk id="6" creationId="{E5781410-1BAC-125C-8A6F-B7931A4A63CC}"/>
          </ac:picMkLst>
        </pc:picChg>
      </pc:sldChg>
      <pc:sldChg chg="modSp add mod">
        <pc:chgData name="Gilberto Santos Junior" userId="96a7d4d18d04a675" providerId="LiveId" clId="{E678AF07-BF77-4A64-BDB3-ED6FD27D196D}" dt="2022-09-16T22:01:06.166" v="858" actId="20577"/>
        <pc:sldMkLst>
          <pc:docMk/>
          <pc:sldMk cId="3316612831" sldId="1624"/>
        </pc:sldMkLst>
        <pc:spChg chg="mod">
          <ac:chgData name="Gilberto Santos Junior" userId="96a7d4d18d04a675" providerId="LiveId" clId="{E678AF07-BF77-4A64-BDB3-ED6FD27D196D}" dt="2022-09-16T22:01:06.166" v="858" actId="20577"/>
          <ac:spMkLst>
            <pc:docMk/>
            <pc:sldMk cId="3316612831" sldId="1624"/>
            <ac:spMk id="5" creationId="{66177794-2440-4F26-B2A9-CD82AF3A0A28}"/>
          </ac:spMkLst>
        </pc:spChg>
      </pc:sldChg>
      <pc:sldChg chg="delSp modSp add mod modTransition">
        <pc:chgData name="Gilberto Santos Junior" userId="96a7d4d18d04a675" providerId="LiveId" clId="{E678AF07-BF77-4A64-BDB3-ED6FD27D196D}" dt="2022-09-17T01:52:09.744" v="1017" actId="1036"/>
        <pc:sldMkLst>
          <pc:docMk/>
          <pc:sldMk cId="1737832124" sldId="1625"/>
        </pc:sldMkLst>
        <pc:spChg chg="mod">
          <ac:chgData name="Gilberto Santos Junior" userId="96a7d4d18d04a675" providerId="LiveId" clId="{E678AF07-BF77-4A64-BDB3-ED6FD27D196D}" dt="2022-09-17T01:52:09.744" v="1017" actId="1036"/>
          <ac:spMkLst>
            <pc:docMk/>
            <pc:sldMk cId="1737832124" sldId="1625"/>
            <ac:spMk id="4" creationId="{770739EA-D57C-49FA-B778-D2B322AC3CE4}"/>
          </ac:spMkLst>
        </pc:spChg>
        <pc:spChg chg="del">
          <ac:chgData name="Gilberto Santos Junior" userId="96a7d4d18d04a675" providerId="LiveId" clId="{E678AF07-BF77-4A64-BDB3-ED6FD27D196D}" dt="2022-09-17T01:50:28.920" v="994" actId="478"/>
          <ac:spMkLst>
            <pc:docMk/>
            <pc:sldMk cId="1737832124" sldId="1625"/>
            <ac:spMk id="7" creationId="{433F4765-8F96-C57C-6E68-CF41FFA53FEF}"/>
          </ac:spMkLst>
        </pc:spChg>
        <pc:spChg chg="mod">
          <ac:chgData name="Gilberto Santos Junior" userId="96a7d4d18d04a675" providerId="LiveId" clId="{E678AF07-BF77-4A64-BDB3-ED6FD27D196D}" dt="2022-09-17T01:46:50.648" v="973" actId="6549"/>
          <ac:spMkLst>
            <pc:docMk/>
            <pc:sldMk cId="1737832124" sldId="1625"/>
            <ac:spMk id="8" creationId="{00000000-0000-0000-0000-000000000000}"/>
          </ac:spMkLst>
        </pc:spChg>
        <pc:spChg chg="del">
          <ac:chgData name="Gilberto Santos Junior" userId="96a7d4d18d04a675" providerId="LiveId" clId="{E678AF07-BF77-4A64-BDB3-ED6FD27D196D}" dt="2022-09-17T01:50:32.915" v="996" actId="478"/>
          <ac:spMkLst>
            <pc:docMk/>
            <pc:sldMk cId="1737832124" sldId="1625"/>
            <ac:spMk id="11" creationId="{35D4891E-2819-A2C9-3716-D5532BF85A2C}"/>
          </ac:spMkLst>
        </pc:spChg>
        <pc:graphicFrameChg chg="del">
          <ac:chgData name="Gilberto Santos Junior" userId="96a7d4d18d04a675" providerId="LiveId" clId="{E678AF07-BF77-4A64-BDB3-ED6FD27D196D}" dt="2022-09-17T01:45:40.005" v="940" actId="478"/>
          <ac:graphicFrameMkLst>
            <pc:docMk/>
            <pc:sldMk cId="1737832124" sldId="1625"/>
            <ac:graphicFrameMk id="2" creationId="{F115E3FA-D1CF-4F72-950C-AE086CD77CE8}"/>
          </ac:graphicFrameMkLst>
        </pc:graphicFrameChg>
        <pc:picChg chg="del">
          <ac:chgData name="Gilberto Santos Junior" userId="96a7d4d18d04a675" providerId="LiveId" clId="{E678AF07-BF77-4A64-BDB3-ED6FD27D196D}" dt="2022-09-17T01:50:31.071" v="995" actId="478"/>
          <ac:picMkLst>
            <pc:docMk/>
            <pc:sldMk cId="1737832124" sldId="1625"/>
            <ac:picMk id="3" creationId="{E6077BBA-218F-E200-3FCF-EE8802193652}"/>
          </ac:picMkLst>
        </pc:picChg>
        <pc:picChg chg="del">
          <ac:chgData name="Gilberto Santos Junior" userId="96a7d4d18d04a675" providerId="LiveId" clId="{E678AF07-BF77-4A64-BDB3-ED6FD27D196D}" dt="2022-09-17T01:50:27.111" v="993" actId="478"/>
          <ac:picMkLst>
            <pc:docMk/>
            <pc:sldMk cId="1737832124" sldId="1625"/>
            <ac:picMk id="6" creationId="{80FCCECA-6754-BFD2-2CD1-F1C67B7FA2D2}"/>
          </ac:picMkLst>
        </pc:picChg>
      </pc:sldChg>
      <pc:sldChg chg="delSp modSp add mod modTransition">
        <pc:chgData name="Gilberto Santos Junior" userId="96a7d4d18d04a675" providerId="LiveId" clId="{E678AF07-BF77-4A64-BDB3-ED6FD27D196D}" dt="2022-09-17T01:54:00.183" v="1029"/>
        <pc:sldMkLst>
          <pc:docMk/>
          <pc:sldMk cId="409066651" sldId="1626"/>
        </pc:sldMkLst>
        <pc:spChg chg="mod">
          <ac:chgData name="Gilberto Santos Junior" userId="96a7d4d18d04a675" providerId="LiveId" clId="{E678AF07-BF77-4A64-BDB3-ED6FD27D196D}" dt="2022-09-17T01:52:52.560" v="1025" actId="255"/>
          <ac:spMkLst>
            <pc:docMk/>
            <pc:sldMk cId="409066651" sldId="1626"/>
            <ac:spMk id="4" creationId="{770739EA-D57C-49FA-B778-D2B322AC3CE4}"/>
          </ac:spMkLst>
        </pc:spChg>
        <pc:spChg chg="del">
          <ac:chgData name="Gilberto Santos Junior" userId="96a7d4d18d04a675" providerId="LiveId" clId="{E678AF07-BF77-4A64-BDB3-ED6FD27D196D}" dt="2022-09-17T01:51:41.967" v="1009" actId="478"/>
          <ac:spMkLst>
            <pc:docMk/>
            <pc:sldMk cId="409066651" sldId="1626"/>
            <ac:spMk id="7" creationId="{433F4765-8F96-C57C-6E68-CF41FFA53FEF}"/>
          </ac:spMkLst>
        </pc:spChg>
        <pc:spChg chg="del">
          <ac:chgData name="Gilberto Santos Junior" userId="96a7d4d18d04a675" providerId="LiveId" clId="{E678AF07-BF77-4A64-BDB3-ED6FD27D196D}" dt="2022-09-17T01:51:44.663" v="1011" actId="478"/>
          <ac:spMkLst>
            <pc:docMk/>
            <pc:sldMk cId="409066651" sldId="1626"/>
            <ac:spMk id="11" creationId="{35D4891E-2819-A2C9-3716-D5532BF85A2C}"/>
          </ac:spMkLst>
        </pc:spChg>
        <pc:picChg chg="del">
          <ac:chgData name="Gilberto Santos Junior" userId="96a7d4d18d04a675" providerId="LiveId" clId="{E678AF07-BF77-4A64-BDB3-ED6FD27D196D}" dt="2022-09-17T01:51:42.799" v="1010" actId="478"/>
          <ac:picMkLst>
            <pc:docMk/>
            <pc:sldMk cId="409066651" sldId="1626"/>
            <ac:picMk id="3" creationId="{E6077BBA-218F-E200-3FCF-EE8802193652}"/>
          </ac:picMkLst>
        </pc:picChg>
        <pc:picChg chg="del">
          <ac:chgData name="Gilberto Santos Junior" userId="96a7d4d18d04a675" providerId="LiveId" clId="{E678AF07-BF77-4A64-BDB3-ED6FD27D196D}" dt="2022-09-17T01:51:39.896" v="1008" actId="478"/>
          <ac:picMkLst>
            <pc:docMk/>
            <pc:sldMk cId="409066651" sldId="1626"/>
            <ac:picMk id="6" creationId="{80FCCECA-6754-BFD2-2CD1-F1C67B7FA2D2}"/>
          </ac:picMkLst>
        </pc:picChg>
      </pc:sldChg>
      <pc:sldChg chg="modSp add mod modTransition">
        <pc:chgData name="Gilberto Santos Junior" userId="96a7d4d18d04a675" providerId="LiveId" clId="{E678AF07-BF77-4A64-BDB3-ED6FD27D196D}" dt="2022-09-17T01:54:48.813" v="1031" actId="20577"/>
        <pc:sldMkLst>
          <pc:docMk/>
          <pc:sldMk cId="1249642030" sldId="1627"/>
        </pc:sldMkLst>
        <pc:spChg chg="mod">
          <ac:chgData name="Gilberto Santos Junior" userId="96a7d4d18d04a675" providerId="LiveId" clId="{E678AF07-BF77-4A64-BDB3-ED6FD27D196D}" dt="2022-09-17T01:54:48.813" v="1031" actId="20577"/>
          <ac:spMkLst>
            <pc:docMk/>
            <pc:sldMk cId="1249642030" sldId="1627"/>
            <ac:spMk id="4" creationId="{770739EA-D57C-49FA-B778-D2B322AC3CE4}"/>
          </ac:spMkLst>
        </pc:spChg>
      </pc:sldChg>
      <pc:sldChg chg="add del">
        <pc:chgData name="Gilberto Santos Junior" userId="96a7d4d18d04a675" providerId="LiveId" clId="{E678AF07-BF77-4A64-BDB3-ED6FD27D196D}" dt="2022-09-17T01:53:53.521" v="1027"/>
        <pc:sldMkLst>
          <pc:docMk/>
          <pc:sldMk cId="3353217068" sldId="1627"/>
        </pc:sldMkLst>
      </pc:sldChg>
      <pc:sldChg chg="addSp delSp modSp add mod modTransition">
        <pc:chgData name="Gilberto Santos Junior" userId="96a7d4d18d04a675" providerId="LiveId" clId="{E678AF07-BF77-4A64-BDB3-ED6FD27D196D}" dt="2022-09-17T02:08:15.639" v="1217" actId="6549"/>
        <pc:sldMkLst>
          <pc:docMk/>
          <pc:sldMk cId="1800197015" sldId="1628"/>
        </pc:sldMkLst>
        <pc:spChg chg="mod">
          <ac:chgData name="Gilberto Santos Junior" userId="96a7d4d18d04a675" providerId="LiveId" clId="{E678AF07-BF77-4A64-BDB3-ED6FD27D196D}" dt="2022-09-17T01:55:48.276" v="1055" actId="113"/>
          <ac:spMkLst>
            <pc:docMk/>
            <pc:sldMk cId="1800197015" sldId="1628"/>
            <ac:spMk id="4" creationId="{770739EA-D57C-49FA-B778-D2B322AC3CE4}"/>
          </ac:spMkLst>
        </pc:spChg>
        <pc:spChg chg="add del">
          <ac:chgData name="Gilberto Santos Junior" userId="96a7d4d18d04a675" providerId="LiveId" clId="{E678AF07-BF77-4A64-BDB3-ED6FD27D196D}" dt="2022-09-17T02:08:01.438" v="1215" actId="478"/>
          <ac:spMkLst>
            <pc:docMk/>
            <pc:sldMk cId="1800197015" sldId="1628"/>
            <ac:spMk id="6" creationId="{687108CB-05F3-7648-0008-5D4E2D34E900}"/>
          </ac:spMkLst>
        </pc:spChg>
        <pc:graphicFrameChg chg="add mod modGraphic">
          <ac:chgData name="Gilberto Santos Junior" userId="96a7d4d18d04a675" providerId="LiveId" clId="{E678AF07-BF77-4A64-BDB3-ED6FD27D196D}" dt="2022-09-17T02:08:15.639" v="1217" actId="6549"/>
          <ac:graphicFrameMkLst>
            <pc:docMk/>
            <pc:sldMk cId="1800197015" sldId="1628"/>
            <ac:graphicFrameMk id="3" creationId="{7067823C-2C66-D19C-37AD-B0FEBB98D06E}"/>
          </ac:graphicFrameMkLst>
        </pc:graphicFrameChg>
      </pc:sldChg>
      <pc:sldChg chg="modSp add mod">
        <pc:chgData name="Gilberto Santos Junior" userId="96a7d4d18d04a675" providerId="LiveId" clId="{E678AF07-BF77-4A64-BDB3-ED6FD27D196D}" dt="2022-09-17T02:14:22.015" v="1250" actId="1035"/>
        <pc:sldMkLst>
          <pc:docMk/>
          <pc:sldMk cId="2833809749" sldId="1629"/>
        </pc:sldMkLst>
        <pc:spChg chg="mod">
          <ac:chgData name="Gilberto Santos Junior" userId="96a7d4d18d04a675" providerId="LiveId" clId="{E678AF07-BF77-4A64-BDB3-ED6FD27D196D}" dt="2022-09-17T02:14:22.015" v="1250" actId="1035"/>
          <ac:spMkLst>
            <pc:docMk/>
            <pc:sldMk cId="2833809749" sldId="1629"/>
            <ac:spMk id="6" creationId="{687108CB-05F3-7648-0008-5D4E2D34E900}"/>
          </ac:spMkLst>
        </pc:spChg>
      </pc:sldChg>
      <pc:sldChg chg="modSp add mod">
        <pc:chgData name="Gilberto Santos Junior" userId="96a7d4d18d04a675" providerId="LiveId" clId="{E678AF07-BF77-4A64-BDB3-ED6FD27D196D}" dt="2022-09-17T02:09:16.437" v="1221" actId="20577"/>
        <pc:sldMkLst>
          <pc:docMk/>
          <pc:sldMk cId="203181812" sldId="1630"/>
        </pc:sldMkLst>
        <pc:graphicFrameChg chg="modGraphic">
          <ac:chgData name="Gilberto Santos Junior" userId="96a7d4d18d04a675" providerId="LiveId" clId="{E678AF07-BF77-4A64-BDB3-ED6FD27D196D}" dt="2022-09-17T02:09:16.437" v="1221" actId="20577"/>
          <ac:graphicFrameMkLst>
            <pc:docMk/>
            <pc:sldMk cId="203181812" sldId="1630"/>
            <ac:graphicFrameMk id="3" creationId="{7067823C-2C66-D19C-37AD-B0FEBB98D06E}"/>
          </ac:graphicFrameMkLst>
        </pc:graphicFrameChg>
      </pc:sldChg>
      <pc:sldChg chg="add">
        <pc:chgData name="Gilberto Santos Junior" userId="96a7d4d18d04a675" providerId="LiveId" clId="{E678AF07-BF77-4A64-BDB3-ED6FD27D196D}" dt="2022-09-17T02:08:46.698" v="1218" actId="2890"/>
        <pc:sldMkLst>
          <pc:docMk/>
          <pc:sldMk cId="649214820" sldId="1631"/>
        </pc:sldMkLst>
      </pc:sldChg>
      <pc:sldChg chg="modSp add mod modTransition">
        <pc:chgData name="Gilberto Santos Junior" userId="96a7d4d18d04a675" providerId="LiveId" clId="{E678AF07-BF77-4A64-BDB3-ED6FD27D196D}" dt="2022-09-17T02:26:56.035" v="1254"/>
        <pc:sldMkLst>
          <pc:docMk/>
          <pc:sldMk cId="2332713380" sldId="1632"/>
        </pc:sldMkLst>
        <pc:spChg chg="mod">
          <ac:chgData name="Gilberto Santos Junior" userId="96a7d4d18d04a675" providerId="LiveId" clId="{E678AF07-BF77-4A64-BDB3-ED6FD27D196D}" dt="2022-09-17T02:26:27.884" v="1253" actId="20577"/>
          <ac:spMkLst>
            <pc:docMk/>
            <pc:sldMk cId="2332713380" sldId="1632"/>
            <ac:spMk id="4" creationId="{770739EA-D57C-49FA-B778-D2B322AC3CE4}"/>
          </ac:spMkLst>
        </pc:spChg>
      </pc:sldChg>
      <pc:sldChg chg="addSp delSp modSp add mod modTransition">
        <pc:chgData name="Gilberto Santos Junior" userId="96a7d4d18d04a675" providerId="LiveId" clId="{E678AF07-BF77-4A64-BDB3-ED6FD27D196D}" dt="2022-09-17T02:38:03.370" v="1392" actId="20577"/>
        <pc:sldMkLst>
          <pc:docMk/>
          <pc:sldMk cId="1882689319" sldId="1633"/>
        </pc:sldMkLst>
        <pc:spChg chg="add del mod">
          <ac:chgData name="Gilberto Santos Junior" userId="96a7d4d18d04a675" providerId="LiveId" clId="{E678AF07-BF77-4A64-BDB3-ED6FD27D196D}" dt="2022-09-17T02:37:32.689" v="1386" actId="478"/>
          <ac:spMkLst>
            <pc:docMk/>
            <pc:sldMk cId="1882689319" sldId="1633"/>
            <ac:spMk id="3" creationId="{19176D4C-19EE-E603-8FD2-4E3ACD6DC223}"/>
          </ac:spMkLst>
        </pc:spChg>
        <pc:spChg chg="mod">
          <ac:chgData name="Gilberto Santos Junior" userId="96a7d4d18d04a675" providerId="LiveId" clId="{E678AF07-BF77-4A64-BDB3-ED6FD27D196D}" dt="2022-09-17T02:38:03.370" v="1392" actId="20577"/>
          <ac:spMkLst>
            <pc:docMk/>
            <pc:sldMk cId="1882689319" sldId="1633"/>
            <ac:spMk id="4" creationId="{770739EA-D57C-49FA-B778-D2B322AC3CE4}"/>
          </ac:spMkLst>
        </pc:spChg>
      </pc:sldChg>
      <pc:sldChg chg="addSp delSp modSp add mod">
        <pc:chgData name="Gilberto Santos Junior" userId="96a7d4d18d04a675" providerId="LiveId" clId="{E678AF07-BF77-4A64-BDB3-ED6FD27D196D}" dt="2022-09-17T02:55:21.687" v="1550" actId="207"/>
        <pc:sldMkLst>
          <pc:docMk/>
          <pc:sldMk cId="999848665" sldId="1634"/>
        </pc:sldMkLst>
        <pc:spChg chg="add del mod">
          <ac:chgData name="Gilberto Santos Junior" userId="96a7d4d18d04a675" providerId="LiveId" clId="{E678AF07-BF77-4A64-BDB3-ED6FD27D196D}" dt="2022-09-17T02:54:23.605" v="1547"/>
          <ac:spMkLst>
            <pc:docMk/>
            <pc:sldMk cId="999848665" sldId="1634"/>
            <ac:spMk id="2" creationId="{3E2A8D4E-A964-8CED-C5D7-AF14489DAB5A}"/>
          </ac:spMkLst>
        </pc:spChg>
        <pc:spChg chg="mod">
          <ac:chgData name="Gilberto Santos Junior" userId="96a7d4d18d04a675" providerId="LiveId" clId="{E678AF07-BF77-4A64-BDB3-ED6FD27D196D}" dt="2022-09-17T02:55:21.687" v="1550" actId="207"/>
          <ac:spMkLst>
            <pc:docMk/>
            <pc:sldMk cId="999848665" sldId="1634"/>
            <ac:spMk id="4" creationId="{770739EA-D57C-49FA-B778-D2B322AC3CE4}"/>
          </ac:spMkLst>
        </pc:spChg>
      </pc:sldChg>
      <pc:sldChg chg="add">
        <pc:chgData name="Gilberto Santos Junior" userId="96a7d4d18d04a675" providerId="LiveId" clId="{E678AF07-BF77-4A64-BDB3-ED6FD27D196D}" dt="2022-09-17T02:37:36.540" v="1387" actId="2890"/>
        <pc:sldMkLst>
          <pc:docMk/>
          <pc:sldMk cId="223026655" sldId="1635"/>
        </pc:sldMkLst>
      </pc:sldChg>
      <pc:sldChg chg="add">
        <pc:chgData name="Gilberto Santos Junior" userId="96a7d4d18d04a675" providerId="LiveId" clId="{E678AF07-BF77-4A64-BDB3-ED6FD27D196D}" dt="2022-09-17T02:37:45.646" v="1389" actId="2890"/>
        <pc:sldMkLst>
          <pc:docMk/>
          <pc:sldMk cId="2813367837" sldId="1636"/>
        </pc:sldMkLst>
      </pc:sldChg>
      <pc:sldChg chg="add">
        <pc:chgData name="Gilberto Santos Junior" userId="96a7d4d18d04a675" providerId="LiveId" clId="{E678AF07-BF77-4A64-BDB3-ED6FD27D196D}" dt="2022-09-17T02:37:54.138" v="1391" actId="2890"/>
        <pc:sldMkLst>
          <pc:docMk/>
          <pc:sldMk cId="4068494379" sldId="1637"/>
        </pc:sldMkLst>
      </pc:sldChg>
      <pc:sldChg chg="delSp modSp add mod modTransition">
        <pc:chgData name="Gilberto Santos Junior" userId="96a7d4d18d04a675" providerId="LiveId" clId="{E678AF07-BF77-4A64-BDB3-ED6FD27D196D}" dt="2022-09-17T02:40:21.727" v="1431"/>
        <pc:sldMkLst>
          <pc:docMk/>
          <pc:sldMk cId="256429675" sldId="1638"/>
        </pc:sldMkLst>
        <pc:spChg chg="del">
          <ac:chgData name="Gilberto Santos Junior" userId="96a7d4d18d04a675" providerId="LiveId" clId="{E678AF07-BF77-4A64-BDB3-ED6FD27D196D}" dt="2022-09-17T02:39:14.619" v="1406" actId="478"/>
          <ac:spMkLst>
            <pc:docMk/>
            <pc:sldMk cId="256429675" sldId="1638"/>
            <ac:spMk id="3" creationId="{19176D4C-19EE-E603-8FD2-4E3ACD6DC223}"/>
          </ac:spMkLst>
        </pc:spChg>
        <pc:spChg chg="mod">
          <ac:chgData name="Gilberto Santos Junior" userId="96a7d4d18d04a675" providerId="LiveId" clId="{E678AF07-BF77-4A64-BDB3-ED6FD27D196D}" dt="2022-09-17T02:40:06.762" v="1429" actId="20577"/>
          <ac:spMkLst>
            <pc:docMk/>
            <pc:sldMk cId="256429675" sldId="1638"/>
            <ac:spMk id="4" creationId="{770739EA-D57C-49FA-B778-D2B322AC3CE4}"/>
          </ac:spMkLst>
        </pc:spChg>
      </pc:sldChg>
      <pc:sldChg chg="modSp add mod">
        <pc:chgData name="Gilberto Santos Junior" userId="96a7d4d18d04a675" providerId="LiveId" clId="{E678AF07-BF77-4A64-BDB3-ED6FD27D196D}" dt="2022-09-17T02:56:03.798" v="1570" actId="20577"/>
        <pc:sldMkLst>
          <pc:docMk/>
          <pc:sldMk cId="710531726" sldId="1639"/>
        </pc:sldMkLst>
        <pc:spChg chg="mod">
          <ac:chgData name="Gilberto Santos Junior" userId="96a7d4d18d04a675" providerId="LiveId" clId="{E678AF07-BF77-4A64-BDB3-ED6FD27D196D}" dt="2022-09-17T02:56:03.798" v="1570" actId="20577"/>
          <ac:spMkLst>
            <pc:docMk/>
            <pc:sldMk cId="710531726" sldId="1639"/>
            <ac:spMk id="4" creationId="{770739EA-D57C-49FA-B778-D2B322AC3CE4}"/>
          </ac:spMkLst>
        </pc:spChg>
      </pc:sldChg>
      <pc:sldChg chg="add">
        <pc:chgData name="Gilberto Santos Junior" userId="96a7d4d18d04a675" providerId="LiveId" clId="{E678AF07-BF77-4A64-BDB3-ED6FD27D196D}" dt="2022-09-17T02:39:24.620" v="1407" actId="2890"/>
        <pc:sldMkLst>
          <pc:docMk/>
          <pc:sldMk cId="2177116490" sldId="1640"/>
        </pc:sldMkLst>
      </pc:sldChg>
      <pc:sldChg chg="add">
        <pc:chgData name="Gilberto Santos Junior" userId="96a7d4d18d04a675" providerId="LiveId" clId="{E678AF07-BF77-4A64-BDB3-ED6FD27D196D}" dt="2022-09-17T02:39:38.287" v="1409" actId="2890"/>
        <pc:sldMkLst>
          <pc:docMk/>
          <pc:sldMk cId="1386849849" sldId="1641"/>
        </pc:sldMkLst>
      </pc:sldChg>
      <pc:sldChg chg="add">
        <pc:chgData name="Gilberto Santos Junior" userId="96a7d4d18d04a675" providerId="LiveId" clId="{E678AF07-BF77-4A64-BDB3-ED6FD27D196D}" dt="2022-09-17T02:39:47.625" v="1413" actId="2890"/>
        <pc:sldMkLst>
          <pc:docMk/>
          <pc:sldMk cId="2230271743" sldId="1642"/>
        </pc:sldMkLst>
      </pc:sldChg>
      <pc:sldChg chg="add">
        <pc:chgData name="Gilberto Santos Junior" userId="96a7d4d18d04a675" providerId="LiveId" clId="{E678AF07-BF77-4A64-BDB3-ED6FD27D196D}" dt="2022-09-17T02:39:59.425" v="1417" actId="2890"/>
        <pc:sldMkLst>
          <pc:docMk/>
          <pc:sldMk cId="319245592" sldId="1643"/>
        </pc:sldMkLst>
      </pc:sldChg>
      <pc:sldChg chg="delSp modSp add mod modTransition">
        <pc:chgData name="Gilberto Santos Junior" userId="96a7d4d18d04a675" providerId="LiveId" clId="{E678AF07-BF77-4A64-BDB3-ED6FD27D196D}" dt="2022-09-17T02:43:16.423" v="1485"/>
        <pc:sldMkLst>
          <pc:docMk/>
          <pc:sldMk cId="788878473" sldId="1644"/>
        </pc:sldMkLst>
        <pc:spChg chg="del">
          <ac:chgData name="Gilberto Santos Junior" userId="96a7d4d18d04a675" providerId="LiveId" clId="{E678AF07-BF77-4A64-BDB3-ED6FD27D196D}" dt="2022-09-17T02:42:06.531" v="1446" actId="478"/>
          <ac:spMkLst>
            <pc:docMk/>
            <pc:sldMk cId="788878473" sldId="1644"/>
            <ac:spMk id="3" creationId="{19176D4C-19EE-E603-8FD2-4E3ACD6DC223}"/>
          </ac:spMkLst>
        </pc:spChg>
        <pc:spChg chg="mod">
          <ac:chgData name="Gilberto Santos Junior" userId="96a7d4d18d04a675" providerId="LiveId" clId="{E678AF07-BF77-4A64-BDB3-ED6FD27D196D}" dt="2022-09-17T02:42:53.462" v="1483" actId="20577"/>
          <ac:spMkLst>
            <pc:docMk/>
            <pc:sldMk cId="788878473" sldId="1644"/>
            <ac:spMk id="4" creationId="{770739EA-D57C-49FA-B778-D2B322AC3CE4}"/>
          </ac:spMkLst>
        </pc:spChg>
      </pc:sldChg>
      <pc:sldChg chg="modSp add mod">
        <pc:chgData name="Gilberto Santos Junior" userId="96a7d4d18d04a675" providerId="LiveId" clId="{E678AF07-BF77-4A64-BDB3-ED6FD27D196D}" dt="2022-09-17T02:56:31.233" v="1581" actId="20577"/>
        <pc:sldMkLst>
          <pc:docMk/>
          <pc:sldMk cId="1336516095" sldId="1645"/>
        </pc:sldMkLst>
        <pc:spChg chg="mod">
          <ac:chgData name="Gilberto Santos Junior" userId="96a7d4d18d04a675" providerId="LiveId" clId="{E678AF07-BF77-4A64-BDB3-ED6FD27D196D}" dt="2022-09-17T02:56:31.233" v="1581" actId="20577"/>
          <ac:spMkLst>
            <pc:docMk/>
            <pc:sldMk cId="1336516095" sldId="1645"/>
            <ac:spMk id="4" creationId="{770739EA-D57C-49FA-B778-D2B322AC3CE4}"/>
          </ac:spMkLst>
        </pc:spChg>
      </pc:sldChg>
      <pc:sldChg chg="add">
        <pc:chgData name="Gilberto Santos Junior" userId="96a7d4d18d04a675" providerId="LiveId" clId="{E678AF07-BF77-4A64-BDB3-ED6FD27D196D}" dt="2022-09-17T02:42:08.821" v="1447" actId="2890"/>
        <pc:sldMkLst>
          <pc:docMk/>
          <pc:sldMk cId="2976163602" sldId="1646"/>
        </pc:sldMkLst>
      </pc:sldChg>
      <pc:sldChg chg="add">
        <pc:chgData name="Gilberto Santos Junior" userId="96a7d4d18d04a675" providerId="LiveId" clId="{E678AF07-BF77-4A64-BDB3-ED6FD27D196D}" dt="2022-09-17T02:42:21.771" v="1460" actId="2890"/>
        <pc:sldMkLst>
          <pc:docMk/>
          <pc:sldMk cId="423994804" sldId="1647"/>
        </pc:sldMkLst>
      </pc:sldChg>
      <pc:sldChg chg="add">
        <pc:chgData name="Gilberto Santos Junior" userId="96a7d4d18d04a675" providerId="LiveId" clId="{E678AF07-BF77-4A64-BDB3-ED6FD27D196D}" dt="2022-09-17T02:42:35.090" v="1464" actId="2890"/>
        <pc:sldMkLst>
          <pc:docMk/>
          <pc:sldMk cId="3006550387" sldId="1648"/>
        </pc:sldMkLst>
      </pc:sldChg>
      <pc:sldChg chg="add">
        <pc:chgData name="Gilberto Santos Junior" userId="96a7d4d18d04a675" providerId="LiveId" clId="{E678AF07-BF77-4A64-BDB3-ED6FD27D196D}" dt="2022-09-17T02:42:44.249" v="1469" actId="2890"/>
        <pc:sldMkLst>
          <pc:docMk/>
          <pc:sldMk cId="1369968713" sldId="1649"/>
        </pc:sldMkLst>
      </pc:sldChg>
      <pc:sldChg chg="delSp modSp add mod modTransition">
        <pc:chgData name="Gilberto Santos Junior" userId="96a7d4d18d04a675" providerId="LiveId" clId="{E678AF07-BF77-4A64-BDB3-ED6FD27D196D}" dt="2022-09-17T02:46:40.612" v="1532" actId="20577"/>
        <pc:sldMkLst>
          <pc:docMk/>
          <pc:sldMk cId="2392271468" sldId="1650"/>
        </pc:sldMkLst>
        <pc:spChg chg="del mod">
          <ac:chgData name="Gilberto Santos Junior" userId="96a7d4d18d04a675" providerId="LiveId" clId="{E678AF07-BF77-4A64-BDB3-ED6FD27D196D}" dt="2022-09-17T02:46:38.186" v="1531" actId="478"/>
          <ac:spMkLst>
            <pc:docMk/>
            <pc:sldMk cId="2392271468" sldId="1650"/>
            <ac:spMk id="3" creationId="{19176D4C-19EE-E603-8FD2-4E3ACD6DC223}"/>
          </ac:spMkLst>
        </pc:spChg>
        <pc:spChg chg="mod">
          <ac:chgData name="Gilberto Santos Junior" userId="96a7d4d18d04a675" providerId="LiveId" clId="{E678AF07-BF77-4A64-BDB3-ED6FD27D196D}" dt="2022-09-17T02:46:40.612" v="1532" actId="20577"/>
          <ac:spMkLst>
            <pc:docMk/>
            <pc:sldMk cId="2392271468" sldId="1650"/>
            <ac:spMk id="4" creationId="{770739EA-D57C-49FA-B778-D2B322AC3CE4}"/>
          </ac:spMkLst>
        </pc:spChg>
      </pc:sldChg>
      <pc:sldChg chg="delSp modSp add mod">
        <pc:chgData name="Gilberto Santos Junior" userId="96a7d4d18d04a675" providerId="LiveId" clId="{E678AF07-BF77-4A64-BDB3-ED6FD27D196D}" dt="2022-09-17T02:46:28.338" v="1530" actId="20577"/>
        <pc:sldMkLst>
          <pc:docMk/>
          <pc:sldMk cId="2321571114" sldId="1651"/>
        </pc:sldMkLst>
        <pc:spChg chg="del">
          <ac:chgData name="Gilberto Santos Junior" userId="96a7d4d18d04a675" providerId="LiveId" clId="{E678AF07-BF77-4A64-BDB3-ED6FD27D196D}" dt="2022-09-17T02:45:35.784" v="1518" actId="478"/>
          <ac:spMkLst>
            <pc:docMk/>
            <pc:sldMk cId="2321571114" sldId="1651"/>
            <ac:spMk id="3" creationId="{19176D4C-19EE-E603-8FD2-4E3ACD6DC223}"/>
          </ac:spMkLst>
        </pc:spChg>
        <pc:spChg chg="mod">
          <ac:chgData name="Gilberto Santos Junior" userId="96a7d4d18d04a675" providerId="LiveId" clId="{E678AF07-BF77-4A64-BDB3-ED6FD27D196D}" dt="2022-09-17T02:46:28.338" v="1530" actId="20577"/>
          <ac:spMkLst>
            <pc:docMk/>
            <pc:sldMk cId="2321571114" sldId="1651"/>
            <ac:spMk id="4" creationId="{770739EA-D57C-49FA-B778-D2B322AC3CE4}"/>
          </ac:spMkLst>
        </pc:spChg>
      </pc:sldChg>
      <pc:sldChg chg="modSp add mod">
        <pc:chgData name="Gilberto Santos Junior" userId="96a7d4d18d04a675" providerId="LiveId" clId="{E678AF07-BF77-4A64-BDB3-ED6FD27D196D}" dt="2022-09-17T02:57:02.320" v="1593" actId="20577"/>
        <pc:sldMkLst>
          <pc:docMk/>
          <pc:sldMk cId="341449357" sldId="1652"/>
        </pc:sldMkLst>
        <pc:spChg chg="mod">
          <ac:chgData name="Gilberto Santos Junior" userId="96a7d4d18d04a675" providerId="LiveId" clId="{E678AF07-BF77-4A64-BDB3-ED6FD27D196D}" dt="2022-09-17T02:57:02.320" v="1593" actId="20577"/>
          <ac:spMkLst>
            <pc:docMk/>
            <pc:sldMk cId="341449357" sldId="1652"/>
            <ac:spMk id="4" creationId="{770739EA-D57C-49FA-B778-D2B322AC3CE4}"/>
          </ac:spMkLst>
        </pc:spChg>
      </pc:sldChg>
      <pc:sldChg chg="add">
        <pc:chgData name="Gilberto Santos Junior" userId="96a7d4d18d04a675" providerId="LiveId" clId="{E678AF07-BF77-4A64-BDB3-ED6FD27D196D}" dt="2022-09-17T02:45:41.209" v="1519" actId="2890"/>
        <pc:sldMkLst>
          <pc:docMk/>
          <pc:sldMk cId="2713806096" sldId="1653"/>
        </pc:sldMkLst>
      </pc:sldChg>
      <pc:sldChg chg="add">
        <pc:chgData name="Gilberto Santos Junior" userId="96a7d4d18d04a675" providerId="LiveId" clId="{E678AF07-BF77-4A64-BDB3-ED6FD27D196D}" dt="2022-09-17T02:46:07.052" v="1523" actId="2890"/>
        <pc:sldMkLst>
          <pc:docMk/>
          <pc:sldMk cId="3288267346" sldId="1654"/>
        </pc:sldMkLst>
      </pc:sldChg>
      <pc:sldChg chg="add">
        <pc:chgData name="Gilberto Santos Junior" userId="96a7d4d18d04a675" providerId="LiveId" clId="{E678AF07-BF77-4A64-BDB3-ED6FD27D196D}" dt="2022-09-17T02:46:20.997" v="1527" actId="2890"/>
        <pc:sldMkLst>
          <pc:docMk/>
          <pc:sldMk cId="2929005457" sldId="1655"/>
        </pc:sldMkLst>
      </pc:sldChg>
    </pc:docChg>
  </pc:docChgLst>
  <pc:docChgLst>
    <pc:chgData name="Gilberto Santos Junior" userId="96a7d4d18d04a675" providerId="LiveId" clId="{1C66360D-546C-41D5-898A-95A6D65DB8EF}"/>
    <pc:docChg chg="undo custSel modSld">
      <pc:chgData name="Gilberto Santos Junior" userId="96a7d4d18d04a675" providerId="LiveId" clId="{1C66360D-546C-41D5-898A-95A6D65DB8EF}" dt="2022-04-14T23:13:22.317" v="124"/>
      <pc:docMkLst>
        <pc:docMk/>
      </pc:docMkLst>
      <pc:sldChg chg="modSp">
        <pc:chgData name="Gilberto Santos Junior" userId="96a7d4d18d04a675" providerId="LiveId" clId="{1C66360D-546C-41D5-898A-95A6D65DB8EF}" dt="2022-04-14T23:09:16.517" v="16" actId="114"/>
        <pc:sldMkLst>
          <pc:docMk/>
          <pc:sldMk cId="1332422561" sldId="298"/>
        </pc:sldMkLst>
        <pc:spChg chg="mod">
          <ac:chgData name="Gilberto Santos Junior" userId="96a7d4d18d04a675" providerId="LiveId" clId="{1C66360D-546C-41D5-898A-95A6D65DB8EF}" dt="2022-04-14T23:09:16.517" v="16" actId="114"/>
          <ac:spMkLst>
            <pc:docMk/>
            <pc:sldMk cId="1332422561" sldId="298"/>
            <ac:spMk id="27" creationId="{00000000-0000-0000-0000-000000000000}"/>
          </ac:spMkLst>
        </pc:spChg>
      </pc:sldChg>
      <pc:sldChg chg="modSp">
        <pc:chgData name="Gilberto Santos Junior" userId="96a7d4d18d04a675" providerId="LiveId" clId="{1C66360D-546C-41D5-898A-95A6D65DB8EF}" dt="2022-04-14T23:09:30.434" v="18"/>
        <pc:sldMkLst>
          <pc:docMk/>
          <pc:sldMk cId="3537964538" sldId="299"/>
        </pc:sldMkLst>
        <pc:spChg chg="mod">
          <ac:chgData name="Gilberto Santos Junior" userId="96a7d4d18d04a675" providerId="LiveId" clId="{1C66360D-546C-41D5-898A-95A6D65DB8EF}" dt="2022-04-14T23:09:30.434" v="18"/>
          <ac:spMkLst>
            <pc:docMk/>
            <pc:sldMk cId="3537964538" sldId="299"/>
            <ac:spMk id="27" creationId="{00000000-0000-0000-0000-000000000000}"/>
          </ac:spMkLst>
        </pc:spChg>
      </pc:sldChg>
      <pc:sldChg chg="modSp">
        <pc:chgData name="Gilberto Santos Junior" userId="96a7d4d18d04a675" providerId="LiveId" clId="{1C66360D-546C-41D5-898A-95A6D65DB8EF}" dt="2022-04-14T23:09:41.314" v="20"/>
        <pc:sldMkLst>
          <pc:docMk/>
          <pc:sldMk cId="177955306" sldId="300"/>
        </pc:sldMkLst>
        <pc:spChg chg="mod">
          <ac:chgData name="Gilberto Santos Junior" userId="96a7d4d18d04a675" providerId="LiveId" clId="{1C66360D-546C-41D5-898A-95A6D65DB8EF}" dt="2022-04-14T23:09:41.314" v="20"/>
          <ac:spMkLst>
            <pc:docMk/>
            <pc:sldMk cId="177955306" sldId="300"/>
            <ac:spMk id="27" creationId="{00000000-0000-0000-0000-000000000000}"/>
          </ac:spMkLst>
        </pc:spChg>
      </pc:sldChg>
      <pc:sldChg chg="modSp">
        <pc:chgData name="Gilberto Santos Junior" userId="96a7d4d18d04a675" providerId="LiveId" clId="{1C66360D-546C-41D5-898A-95A6D65DB8EF}" dt="2022-04-14T23:09:50.631" v="22"/>
        <pc:sldMkLst>
          <pc:docMk/>
          <pc:sldMk cId="1929662643" sldId="301"/>
        </pc:sldMkLst>
        <pc:spChg chg="mod">
          <ac:chgData name="Gilberto Santos Junior" userId="96a7d4d18d04a675" providerId="LiveId" clId="{1C66360D-546C-41D5-898A-95A6D65DB8EF}" dt="2022-04-14T23:09:50.631" v="22"/>
          <ac:spMkLst>
            <pc:docMk/>
            <pc:sldMk cId="1929662643" sldId="301"/>
            <ac:spMk id="27" creationId="{00000000-0000-0000-0000-000000000000}"/>
          </ac:spMkLst>
        </pc:spChg>
      </pc:sldChg>
      <pc:sldChg chg="delSp modSp mod">
        <pc:chgData name="Gilberto Santos Junior" userId="96a7d4d18d04a675" providerId="LiveId" clId="{1C66360D-546C-41D5-898A-95A6D65DB8EF}" dt="2022-04-14T23:10:01.078" v="24"/>
        <pc:sldMkLst>
          <pc:docMk/>
          <pc:sldMk cId="2382979601" sldId="302"/>
        </pc:sldMkLst>
        <pc:spChg chg="mod">
          <ac:chgData name="Gilberto Santos Junior" userId="96a7d4d18d04a675" providerId="LiveId" clId="{1C66360D-546C-41D5-898A-95A6D65DB8EF}" dt="2022-04-14T23:10:01.078" v="24"/>
          <ac:spMkLst>
            <pc:docMk/>
            <pc:sldMk cId="2382979601" sldId="302"/>
            <ac:spMk id="27" creationId="{00000000-0000-0000-0000-000000000000}"/>
          </ac:spMkLst>
        </pc:spChg>
        <pc:spChg chg="del">
          <ac:chgData name="Gilberto Santos Junior" userId="96a7d4d18d04a675" providerId="LiveId" clId="{1C66360D-546C-41D5-898A-95A6D65DB8EF}" dt="2022-04-14T23:07:20.167" v="8" actId="478"/>
          <ac:spMkLst>
            <pc:docMk/>
            <pc:sldMk cId="2382979601" sldId="302"/>
            <ac:spMk id="32" creationId="{00000000-0000-0000-0000-000000000000}"/>
          </ac:spMkLst>
        </pc:spChg>
      </pc:sldChg>
      <pc:sldChg chg="modSp">
        <pc:chgData name="Gilberto Santos Junior" userId="96a7d4d18d04a675" providerId="LiveId" clId="{1C66360D-546C-41D5-898A-95A6D65DB8EF}" dt="2022-03-02T18:56:02.426" v="1" actId="12789"/>
        <pc:sldMkLst>
          <pc:docMk/>
          <pc:sldMk cId="2072628040" sldId="798"/>
        </pc:sldMkLst>
        <pc:spChg chg="mod">
          <ac:chgData name="Gilberto Santos Junior" userId="96a7d4d18d04a675" providerId="LiveId" clId="{1C66360D-546C-41D5-898A-95A6D65DB8EF}" dt="2022-03-02T18:56:02.426" v="1" actId="12789"/>
          <ac:spMkLst>
            <pc:docMk/>
            <pc:sldMk cId="2072628040" sldId="798"/>
            <ac:spMk id="4098" creationId="{00000000-0000-0000-0000-000000000000}"/>
          </ac:spMkLst>
        </pc:spChg>
      </pc:sldChg>
      <pc:sldChg chg="modSp mod">
        <pc:chgData name="Gilberto Santos Junior" userId="96a7d4d18d04a675" providerId="LiveId" clId="{1C66360D-546C-41D5-898A-95A6D65DB8EF}" dt="2022-03-17T22:04:50.306" v="4" actId="20577"/>
        <pc:sldMkLst>
          <pc:docMk/>
          <pc:sldMk cId="87992862" sldId="892"/>
        </pc:sldMkLst>
        <pc:spChg chg="mod">
          <ac:chgData name="Gilberto Santos Junior" userId="96a7d4d18d04a675" providerId="LiveId" clId="{1C66360D-546C-41D5-898A-95A6D65DB8EF}" dt="2022-03-17T22:04:50.306" v="4" actId="20577"/>
          <ac:spMkLst>
            <pc:docMk/>
            <pc:sldMk cId="87992862" sldId="892"/>
            <ac:spMk id="4098" creationId="{00000000-0000-0000-0000-000000000000}"/>
          </ac:spMkLst>
        </pc:spChg>
      </pc:sldChg>
      <pc:sldChg chg="modTransition">
        <pc:chgData name="Gilberto Santos Junior" userId="96a7d4d18d04a675" providerId="LiveId" clId="{1C66360D-546C-41D5-898A-95A6D65DB8EF}" dt="2022-04-08T21:43:59.173" v="5"/>
        <pc:sldMkLst>
          <pc:docMk/>
          <pc:sldMk cId="3101575329" sldId="1258"/>
        </pc:sldMkLst>
      </pc:sldChg>
      <pc:sldChg chg="modTransition">
        <pc:chgData name="Gilberto Santos Junior" userId="96a7d4d18d04a675" providerId="LiveId" clId="{1C66360D-546C-41D5-898A-95A6D65DB8EF}" dt="2022-04-08T21:44:28.950" v="6"/>
        <pc:sldMkLst>
          <pc:docMk/>
          <pc:sldMk cId="26646665" sldId="1265"/>
        </pc:sldMkLst>
      </pc:sldChg>
      <pc:sldChg chg="modTransition">
        <pc:chgData name="Gilberto Santos Junior" userId="96a7d4d18d04a675" providerId="LiveId" clId="{1C66360D-546C-41D5-898A-95A6D65DB8EF}" dt="2022-04-08T21:45:24.871" v="7"/>
        <pc:sldMkLst>
          <pc:docMk/>
          <pc:sldMk cId="4065153320" sldId="1272"/>
        </pc:sldMkLst>
      </pc:sldChg>
      <pc:sldChg chg="addSp delSp modSp mod">
        <pc:chgData name="Gilberto Santos Junior" userId="96a7d4d18d04a675" providerId="LiveId" clId="{1C66360D-546C-41D5-898A-95A6D65DB8EF}" dt="2022-04-14T23:11:30.562" v="32" actId="1076"/>
        <pc:sldMkLst>
          <pc:docMk/>
          <pc:sldMk cId="1963463513" sldId="1290"/>
        </pc:sldMkLst>
        <pc:picChg chg="add del mod">
          <ac:chgData name="Gilberto Santos Junior" userId="96a7d4d18d04a675" providerId="LiveId" clId="{1C66360D-546C-41D5-898A-95A6D65DB8EF}" dt="2022-04-14T23:11:24.791" v="29" actId="21"/>
          <ac:picMkLst>
            <pc:docMk/>
            <pc:sldMk cId="1963463513" sldId="1290"/>
            <ac:picMk id="3" creationId="{99FA079D-C0E4-4159-A506-37C03F0BF48B}"/>
          </ac:picMkLst>
        </pc:picChg>
        <pc:picChg chg="del">
          <ac:chgData name="Gilberto Santos Junior" userId="96a7d4d18d04a675" providerId="LiveId" clId="{1C66360D-546C-41D5-898A-95A6D65DB8EF}" dt="2022-04-14T23:11:26.283" v="30" actId="478"/>
          <ac:picMkLst>
            <pc:docMk/>
            <pc:sldMk cId="1963463513" sldId="1290"/>
            <ac:picMk id="4" creationId="{6F6C53D4-4172-4AAA-97A9-CA4770165956}"/>
          </ac:picMkLst>
        </pc:picChg>
        <pc:picChg chg="add mod">
          <ac:chgData name="Gilberto Santos Junior" userId="96a7d4d18d04a675" providerId="LiveId" clId="{1C66360D-546C-41D5-898A-95A6D65DB8EF}" dt="2022-04-14T23:11:30.562" v="32" actId="1076"/>
          <ac:picMkLst>
            <pc:docMk/>
            <pc:sldMk cId="1963463513" sldId="1290"/>
            <ac:picMk id="8" creationId="{ACBE83AA-E64D-430F-AA49-B448ECD62F99}"/>
          </ac:picMkLst>
        </pc:picChg>
      </pc:sldChg>
      <pc:sldChg chg="addSp delSp modSp mod">
        <pc:chgData name="Gilberto Santos Junior" userId="96a7d4d18d04a675" providerId="LiveId" clId="{1C66360D-546C-41D5-898A-95A6D65DB8EF}" dt="2022-04-14T23:11:38.391" v="36"/>
        <pc:sldMkLst>
          <pc:docMk/>
          <pc:sldMk cId="4153362929" sldId="1291"/>
        </pc:sldMkLst>
        <pc:picChg chg="del">
          <ac:chgData name="Gilberto Santos Junior" userId="96a7d4d18d04a675" providerId="LiveId" clId="{1C66360D-546C-41D5-898A-95A6D65DB8EF}" dt="2022-04-14T23:11:38.055" v="35" actId="478"/>
          <ac:picMkLst>
            <pc:docMk/>
            <pc:sldMk cId="4153362929" sldId="1291"/>
            <ac:picMk id="4" creationId="{6F6C53D4-4172-4AAA-97A9-CA4770165956}"/>
          </ac:picMkLst>
        </pc:picChg>
        <pc:picChg chg="add mod">
          <ac:chgData name="Gilberto Santos Junior" userId="96a7d4d18d04a675" providerId="LiveId" clId="{1C66360D-546C-41D5-898A-95A6D65DB8EF}" dt="2022-04-14T23:11:38.391" v="36"/>
          <ac:picMkLst>
            <pc:docMk/>
            <pc:sldMk cId="4153362929" sldId="1291"/>
            <ac:picMk id="6" creationId="{40D87A7E-7ED2-4959-8D95-8FA12E4388BD}"/>
          </ac:picMkLst>
        </pc:picChg>
      </pc:sldChg>
      <pc:sldChg chg="addSp delSp modSp mod">
        <pc:chgData name="Gilberto Santos Junior" userId="96a7d4d18d04a675" providerId="LiveId" clId="{1C66360D-546C-41D5-898A-95A6D65DB8EF}" dt="2022-04-14T23:11:35.941" v="34"/>
        <pc:sldMkLst>
          <pc:docMk/>
          <pc:sldMk cId="1713892148" sldId="1292"/>
        </pc:sldMkLst>
        <pc:picChg chg="del">
          <ac:chgData name="Gilberto Santos Junior" userId="96a7d4d18d04a675" providerId="LiveId" clId="{1C66360D-546C-41D5-898A-95A6D65DB8EF}" dt="2022-04-14T23:11:35.471" v="33" actId="478"/>
          <ac:picMkLst>
            <pc:docMk/>
            <pc:sldMk cId="1713892148" sldId="1292"/>
            <ac:picMk id="4" creationId="{6F6C53D4-4172-4AAA-97A9-CA4770165956}"/>
          </ac:picMkLst>
        </pc:picChg>
        <pc:picChg chg="add mod">
          <ac:chgData name="Gilberto Santos Junior" userId="96a7d4d18d04a675" providerId="LiveId" clId="{1C66360D-546C-41D5-898A-95A6D65DB8EF}" dt="2022-04-14T23:11:35.941" v="34"/>
          <ac:picMkLst>
            <pc:docMk/>
            <pc:sldMk cId="1713892148" sldId="1292"/>
            <ac:picMk id="8" creationId="{AD941D46-6A02-4AE4-BBFD-E400E90F54AE}"/>
          </ac:picMkLst>
        </pc:picChg>
      </pc:sldChg>
      <pc:sldChg chg="addSp delSp modSp mod">
        <pc:chgData name="Gilberto Santos Junior" userId="96a7d4d18d04a675" providerId="LiveId" clId="{1C66360D-546C-41D5-898A-95A6D65DB8EF}" dt="2022-04-14T23:11:59.560" v="69"/>
        <pc:sldMkLst>
          <pc:docMk/>
          <pc:sldMk cId="2335332640" sldId="1295"/>
        </pc:sldMkLst>
        <pc:picChg chg="add del">
          <ac:chgData name="Gilberto Santos Junior" userId="96a7d4d18d04a675" providerId="LiveId" clId="{1C66360D-546C-41D5-898A-95A6D65DB8EF}" dt="2022-04-14T23:11:58.886" v="68" actId="478"/>
          <ac:picMkLst>
            <pc:docMk/>
            <pc:sldMk cId="2335332640" sldId="1295"/>
            <ac:picMk id="4" creationId="{6F6C53D4-4172-4AAA-97A9-CA4770165956}"/>
          </ac:picMkLst>
        </pc:picChg>
        <pc:picChg chg="add del mod">
          <ac:chgData name="Gilberto Santos Junior" userId="96a7d4d18d04a675" providerId="LiveId" clId="{1C66360D-546C-41D5-898A-95A6D65DB8EF}" dt="2022-04-14T23:11:57.562" v="67" actId="21"/>
          <ac:picMkLst>
            <pc:docMk/>
            <pc:sldMk cId="2335332640" sldId="1295"/>
            <ac:picMk id="8" creationId="{86030607-BEC3-4CBD-93D8-D23A33F4B3A7}"/>
          </ac:picMkLst>
        </pc:picChg>
        <pc:picChg chg="add mod">
          <ac:chgData name="Gilberto Santos Junior" userId="96a7d4d18d04a675" providerId="LiveId" clId="{1C66360D-546C-41D5-898A-95A6D65DB8EF}" dt="2022-04-14T23:11:59.560" v="69"/>
          <ac:picMkLst>
            <pc:docMk/>
            <pc:sldMk cId="2335332640" sldId="1295"/>
            <ac:picMk id="9" creationId="{E2556198-19F5-4892-88C6-AB7B35E64FC2}"/>
          </ac:picMkLst>
        </pc:picChg>
      </pc:sldChg>
      <pc:sldChg chg="addSp delSp modSp mod">
        <pc:chgData name="Gilberto Santos Junior" userId="96a7d4d18d04a675" providerId="LiveId" clId="{1C66360D-546C-41D5-898A-95A6D65DB8EF}" dt="2022-04-14T23:12:18.158" v="77"/>
        <pc:sldMkLst>
          <pc:docMk/>
          <pc:sldMk cId="924934966" sldId="1296"/>
        </pc:sldMkLst>
        <pc:picChg chg="del">
          <ac:chgData name="Gilberto Santos Junior" userId="96a7d4d18d04a675" providerId="LiveId" clId="{1C66360D-546C-41D5-898A-95A6D65DB8EF}" dt="2022-04-14T23:12:17.731" v="76" actId="478"/>
          <ac:picMkLst>
            <pc:docMk/>
            <pc:sldMk cId="924934966" sldId="1296"/>
            <ac:picMk id="4" creationId="{6F6C53D4-4172-4AAA-97A9-CA4770165956}"/>
          </ac:picMkLst>
        </pc:picChg>
        <pc:picChg chg="add del mod">
          <ac:chgData name="Gilberto Santos Junior" userId="96a7d4d18d04a675" providerId="LiveId" clId="{1C66360D-546C-41D5-898A-95A6D65DB8EF}" dt="2022-04-14T23:12:16.402" v="75" actId="21"/>
          <ac:picMkLst>
            <pc:docMk/>
            <pc:sldMk cId="924934966" sldId="1296"/>
            <ac:picMk id="5" creationId="{25054D8E-481B-4069-A86C-93E7D92C3198}"/>
          </ac:picMkLst>
        </pc:picChg>
        <pc:picChg chg="add mod">
          <ac:chgData name="Gilberto Santos Junior" userId="96a7d4d18d04a675" providerId="LiveId" clId="{1C66360D-546C-41D5-898A-95A6D65DB8EF}" dt="2022-04-14T23:12:18.158" v="77"/>
          <ac:picMkLst>
            <pc:docMk/>
            <pc:sldMk cId="924934966" sldId="1296"/>
            <ac:picMk id="8" creationId="{82696D68-EA57-49CA-BAE6-021E34719AA8}"/>
          </ac:picMkLst>
        </pc:picChg>
      </pc:sldChg>
      <pc:sldChg chg="addSp delSp modSp mod">
        <pc:chgData name="Gilberto Santos Junior" userId="96a7d4d18d04a675" providerId="LiveId" clId="{1C66360D-546C-41D5-898A-95A6D65DB8EF}" dt="2022-04-14T23:12:31.301" v="83" actId="20577"/>
        <pc:sldMkLst>
          <pc:docMk/>
          <pc:sldMk cId="3024545193" sldId="1297"/>
        </pc:sldMkLst>
        <pc:graphicFrameChg chg="modGraphic">
          <ac:chgData name="Gilberto Santos Junior" userId="96a7d4d18d04a675" providerId="LiveId" clId="{1C66360D-546C-41D5-898A-95A6D65DB8EF}" dt="2022-04-14T23:12:31.301" v="83" actId="20577"/>
          <ac:graphicFrameMkLst>
            <pc:docMk/>
            <pc:sldMk cId="3024545193" sldId="1297"/>
            <ac:graphicFrameMk id="9" creationId="{8E805570-1F13-44A3-989F-4958B09B752D}"/>
          </ac:graphicFrameMkLst>
        </pc:graphicFrameChg>
        <pc:picChg chg="del">
          <ac:chgData name="Gilberto Santos Junior" userId="96a7d4d18d04a675" providerId="LiveId" clId="{1C66360D-546C-41D5-898A-95A6D65DB8EF}" dt="2022-04-14T23:12:27.161" v="80" actId="478"/>
          <ac:picMkLst>
            <pc:docMk/>
            <pc:sldMk cId="3024545193" sldId="1297"/>
            <ac:picMk id="4" creationId="{6F6C53D4-4172-4AAA-97A9-CA4770165956}"/>
          </ac:picMkLst>
        </pc:picChg>
        <pc:picChg chg="add del mod">
          <ac:chgData name="Gilberto Santos Junior" userId="96a7d4d18d04a675" providerId="LiveId" clId="{1C66360D-546C-41D5-898A-95A6D65DB8EF}" dt="2022-04-14T23:12:26.355" v="79" actId="478"/>
          <ac:picMkLst>
            <pc:docMk/>
            <pc:sldMk cId="3024545193" sldId="1297"/>
            <ac:picMk id="8" creationId="{84E6A3EA-CA2C-4023-93D4-DD400AF7CACD}"/>
          </ac:picMkLst>
        </pc:picChg>
        <pc:picChg chg="add mod">
          <ac:chgData name="Gilberto Santos Junior" userId="96a7d4d18d04a675" providerId="LiveId" clId="{1C66360D-546C-41D5-898A-95A6D65DB8EF}" dt="2022-04-14T23:12:28.446" v="81"/>
          <ac:picMkLst>
            <pc:docMk/>
            <pc:sldMk cId="3024545193" sldId="1297"/>
            <ac:picMk id="10" creationId="{02DFD735-1104-43E3-955A-73B2BEB64449}"/>
          </ac:picMkLst>
        </pc:picChg>
      </pc:sldChg>
      <pc:sldChg chg="addSp delSp modSp mod">
        <pc:chgData name="Gilberto Santos Junior" userId="96a7d4d18d04a675" providerId="LiveId" clId="{1C66360D-546C-41D5-898A-95A6D65DB8EF}" dt="2022-04-14T23:12:50.327" v="118" actId="1076"/>
        <pc:sldMkLst>
          <pc:docMk/>
          <pc:sldMk cId="2775942946" sldId="1298"/>
        </pc:sldMkLst>
        <pc:picChg chg="del">
          <ac:chgData name="Gilberto Santos Junior" userId="96a7d4d18d04a675" providerId="LiveId" clId="{1C66360D-546C-41D5-898A-95A6D65DB8EF}" dt="2022-04-14T23:12:38.151" v="84" actId="478"/>
          <ac:picMkLst>
            <pc:docMk/>
            <pc:sldMk cId="2775942946" sldId="1298"/>
            <ac:picMk id="4" creationId="{6F6C53D4-4172-4AAA-97A9-CA4770165956}"/>
          </ac:picMkLst>
        </pc:picChg>
        <pc:picChg chg="add mod">
          <ac:chgData name="Gilberto Santos Junior" userId="96a7d4d18d04a675" providerId="LiveId" clId="{1C66360D-546C-41D5-898A-95A6D65DB8EF}" dt="2022-04-14T23:12:50.327" v="118" actId="1076"/>
          <ac:picMkLst>
            <pc:docMk/>
            <pc:sldMk cId="2775942946" sldId="1298"/>
            <ac:picMk id="7" creationId="{D5E9F544-E96E-405B-8EBC-D69C18A1EBF0}"/>
          </ac:picMkLst>
        </pc:picChg>
      </pc:sldChg>
      <pc:sldChg chg="addSp delSp modSp mod">
        <pc:chgData name="Gilberto Santos Junior" userId="96a7d4d18d04a675" providerId="LiveId" clId="{1C66360D-546C-41D5-898A-95A6D65DB8EF}" dt="2022-04-14T23:13:19.183" v="122"/>
        <pc:sldMkLst>
          <pc:docMk/>
          <pc:sldMk cId="3148173340" sldId="1303"/>
        </pc:sldMkLst>
        <pc:picChg chg="del">
          <ac:chgData name="Gilberto Santos Junior" userId="96a7d4d18d04a675" providerId="LiveId" clId="{1C66360D-546C-41D5-898A-95A6D65DB8EF}" dt="2022-04-14T23:13:18.871" v="121" actId="478"/>
          <ac:picMkLst>
            <pc:docMk/>
            <pc:sldMk cId="3148173340" sldId="1303"/>
            <ac:picMk id="4" creationId="{6F6C53D4-4172-4AAA-97A9-CA4770165956}"/>
          </ac:picMkLst>
        </pc:picChg>
        <pc:picChg chg="add mod">
          <ac:chgData name="Gilberto Santos Junior" userId="96a7d4d18d04a675" providerId="LiveId" clId="{1C66360D-546C-41D5-898A-95A6D65DB8EF}" dt="2022-04-14T23:13:19.183" v="122"/>
          <ac:picMkLst>
            <pc:docMk/>
            <pc:sldMk cId="3148173340" sldId="1303"/>
            <ac:picMk id="5" creationId="{A72E59CB-57EA-4719-8C69-2B7C0A200A92}"/>
          </ac:picMkLst>
        </pc:picChg>
      </pc:sldChg>
      <pc:sldChg chg="addSp delSp modSp mod">
        <pc:chgData name="Gilberto Santos Junior" userId="96a7d4d18d04a675" providerId="LiveId" clId="{1C66360D-546C-41D5-898A-95A6D65DB8EF}" dt="2022-04-14T23:11:41.241" v="38"/>
        <pc:sldMkLst>
          <pc:docMk/>
          <pc:sldMk cId="3570010102" sldId="1312"/>
        </pc:sldMkLst>
        <pc:picChg chg="del">
          <ac:chgData name="Gilberto Santos Junior" userId="96a7d4d18d04a675" providerId="LiveId" clId="{1C66360D-546C-41D5-898A-95A6D65DB8EF}" dt="2022-04-14T23:11:40.927" v="37" actId="478"/>
          <ac:picMkLst>
            <pc:docMk/>
            <pc:sldMk cId="3570010102" sldId="1312"/>
            <ac:picMk id="4" creationId="{6F6C53D4-4172-4AAA-97A9-CA4770165956}"/>
          </ac:picMkLst>
        </pc:picChg>
        <pc:picChg chg="add mod">
          <ac:chgData name="Gilberto Santos Junior" userId="96a7d4d18d04a675" providerId="LiveId" clId="{1C66360D-546C-41D5-898A-95A6D65DB8EF}" dt="2022-04-14T23:11:41.241" v="38"/>
          <ac:picMkLst>
            <pc:docMk/>
            <pc:sldMk cId="3570010102" sldId="1312"/>
            <ac:picMk id="9" creationId="{666F1952-F25B-4CA1-B916-332C051FBDCD}"/>
          </ac:picMkLst>
        </pc:picChg>
      </pc:sldChg>
      <pc:sldChg chg="addSp delSp modSp mod">
        <pc:chgData name="Gilberto Santos Junior" userId="96a7d4d18d04a675" providerId="LiveId" clId="{1C66360D-546C-41D5-898A-95A6D65DB8EF}" dt="2022-04-14T23:13:15.611" v="120"/>
        <pc:sldMkLst>
          <pc:docMk/>
          <pc:sldMk cId="3190095442" sldId="1313"/>
        </pc:sldMkLst>
        <pc:picChg chg="del">
          <ac:chgData name="Gilberto Santos Junior" userId="96a7d4d18d04a675" providerId="LiveId" clId="{1C66360D-546C-41D5-898A-95A6D65DB8EF}" dt="2022-04-14T23:13:15.340" v="119" actId="478"/>
          <ac:picMkLst>
            <pc:docMk/>
            <pc:sldMk cId="3190095442" sldId="1313"/>
            <ac:picMk id="4" creationId="{6F6C53D4-4172-4AAA-97A9-CA4770165956}"/>
          </ac:picMkLst>
        </pc:picChg>
        <pc:picChg chg="add mod">
          <ac:chgData name="Gilberto Santos Junior" userId="96a7d4d18d04a675" providerId="LiveId" clId="{1C66360D-546C-41D5-898A-95A6D65DB8EF}" dt="2022-04-14T23:13:15.611" v="120"/>
          <ac:picMkLst>
            <pc:docMk/>
            <pc:sldMk cId="3190095442" sldId="1313"/>
            <ac:picMk id="5" creationId="{F045EED7-8AF9-43F0-B296-BF048AE45D3D}"/>
          </ac:picMkLst>
        </pc:picChg>
      </pc:sldChg>
      <pc:sldChg chg="addSp delSp modSp mod">
        <pc:chgData name="Gilberto Santos Junior" userId="96a7d4d18d04a675" providerId="LiveId" clId="{1C66360D-546C-41D5-898A-95A6D65DB8EF}" dt="2022-04-14T23:13:22.317" v="124"/>
        <pc:sldMkLst>
          <pc:docMk/>
          <pc:sldMk cId="3877402530" sldId="1314"/>
        </pc:sldMkLst>
        <pc:picChg chg="del">
          <ac:chgData name="Gilberto Santos Junior" userId="96a7d4d18d04a675" providerId="LiveId" clId="{1C66360D-546C-41D5-898A-95A6D65DB8EF}" dt="2022-04-14T23:13:22.011" v="123" actId="478"/>
          <ac:picMkLst>
            <pc:docMk/>
            <pc:sldMk cId="3877402530" sldId="1314"/>
            <ac:picMk id="4" creationId="{6F6C53D4-4172-4AAA-97A9-CA4770165956}"/>
          </ac:picMkLst>
        </pc:picChg>
        <pc:picChg chg="add mod">
          <ac:chgData name="Gilberto Santos Junior" userId="96a7d4d18d04a675" providerId="LiveId" clId="{1C66360D-546C-41D5-898A-95A6D65DB8EF}" dt="2022-04-14T23:13:22.317" v="124"/>
          <ac:picMkLst>
            <pc:docMk/>
            <pc:sldMk cId="3877402530" sldId="1314"/>
            <ac:picMk id="5" creationId="{2F0E91ED-9594-41FB-BF10-BDE9200165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auto">
          <a:xfrm>
            <a:off x="381000" y="2803525"/>
            <a:ext cx="2117" cy="3035300"/>
          </a:xfrm>
          <a:custGeom>
            <a:avLst/>
            <a:gdLst>
              <a:gd name="T0" fmla="*/ 0 w 1588"/>
              <a:gd name="T1" fmla="*/ 0 h 1912"/>
              <a:gd name="T2" fmla="*/ 0 w 1588"/>
              <a:gd name="T3" fmla="*/ 2147483647 h 1912"/>
              <a:gd name="T4" fmla="*/ 0 w 1588"/>
              <a:gd name="T5" fmla="*/ 2147483647 h 1912"/>
              <a:gd name="T6" fmla="*/ 0 w 1588"/>
              <a:gd name="T7" fmla="*/ 2147483647 h 1912"/>
              <a:gd name="T8" fmla="*/ 0 w 1588"/>
              <a:gd name="T9" fmla="*/ 2147483647 h 1912"/>
              <a:gd name="T10" fmla="*/ 0 w 1588"/>
              <a:gd name="T11" fmla="*/ 2147483647 h 1912"/>
              <a:gd name="T12" fmla="*/ 0 w 1588"/>
              <a:gd name="T13" fmla="*/ 0 h 1912"/>
              <a:gd name="T14" fmla="*/ 0 w 1588"/>
              <a:gd name="T15" fmla="*/ 0 h 1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88" h="1912">
                <a:moveTo>
                  <a:pt x="0" y="0"/>
                </a:move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1800">
              <a:solidFill>
                <a:srgbClr val="FFFFFF"/>
              </a:solidFill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997076"/>
            <a:ext cx="103632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pPr lvl="0"/>
            <a:r>
              <a:rPr lang="pt-BR" noProof="0"/>
              <a:t>Clique para editar o estilo do título mestre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pt-BR" noProof="0"/>
              <a:t>Clique para editar o estilo do subtítulo mestre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7B283-B7D8-4136-9BA6-AB2E623359A6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991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485EF-8DCB-4815-BB7A-ED82DE13B2BF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7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92100"/>
            <a:ext cx="2743200" cy="57277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92100"/>
            <a:ext cx="8026400" cy="57277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715DB4-1D49-405B-A8CA-8009890BA551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30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92100"/>
            <a:ext cx="10972800" cy="13843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905000"/>
            <a:ext cx="5384800" cy="4114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905000"/>
            <a:ext cx="5384800" cy="4114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421E45-1852-4EF7-ACED-A5172AEEA4D6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54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92100"/>
            <a:ext cx="10972800" cy="13843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905000"/>
            <a:ext cx="5384800" cy="4114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6197600" y="1905000"/>
            <a:ext cx="5384800" cy="1981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384800" cy="1981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7EE34-0DA3-4C6B-A329-CDABA34B9EE2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37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720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43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42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46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36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4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8913E-16FB-4B18-894F-8B08526C24A0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17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31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654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725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04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800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391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68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4392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769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18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102B4-7ABB-4795-AAB2-53419CF2DAD9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748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1245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19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6203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602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2247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65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9050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9050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C2BB2-F9C6-4820-BC94-714115AA4486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59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6A60D-E28C-497E-8361-9151A7483CC8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978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5FD54-DB01-4C38-A5C6-7D160E889696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2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974C3-F42B-4592-BA34-79A451447727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97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09048-A447-4313-86C4-A741E4EBCB9D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44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8DC1F-8C5C-4729-955A-58E65AA79D09}" type="slidenum">
              <a:rPr lang="pt-BR">
                <a:solidFill>
                  <a:srgbClr val="FFFFFF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5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92100"/>
            <a:ext cx="109728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05000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47F556-9FE4-41F6-850A-E6A4FBAC831F}" type="slidenum">
              <a:rPr lang="pt-BR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01723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itchFamily="34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itchFamily="34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81F4B-F8DF-4861-B22A-21A9F192F8B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26/03/2023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2182D-D579-4B09-8DDB-FAAE2133DFBA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00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C6706-30C2-4D89-BDD8-69625569938D}" type="datetimeFigureOut">
              <a:rPr lang="pt-BR" smtClean="0"/>
              <a:t>26/03/2023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F902-9B47-4A86-8242-BDFA65298F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81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4.xml"/><Relationship Id="rId18" Type="http://schemas.openxmlformats.org/officeDocument/2006/relationships/slide" Target="slide237.xml"/><Relationship Id="rId3" Type="http://schemas.openxmlformats.org/officeDocument/2006/relationships/image" Target="../media/image3.png"/><Relationship Id="rId21" Type="http://schemas.openxmlformats.org/officeDocument/2006/relationships/slide" Target="slide371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slide" Target="slide210.xml"/><Relationship Id="rId25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slide" Target="slide188.xml"/><Relationship Id="rId20" Type="http://schemas.openxmlformats.org/officeDocument/2006/relationships/slide" Target="slide3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slide" Target="slide136.xml"/><Relationship Id="rId23" Type="http://schemas.openxmlformats.org/officeDocument/2006/relationships/slide" Target="slide437.xml"/><Relationship Id="rId10" Type="http://schemas.openxmlformats.org/officeDocument/2006/relationships/image" Target="../media/image10.png"/><Relationship Id="rId19" Type="http://schemas.openxmlformats.org/officeDocument/2006/relationships/slide" Target="slide261.xm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slide" Target="slide80.xml"/><Relationship Id="rId22" Type="http://schemas.openxmlformats.org/officeDocument/2006/relationships/slide" Target="slide40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microsoft.com/office/2017/06/relationships/model3d" Target="../media/model3d1.glb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gilsilva10.wix.com/inicio" TargetMode="External"/><Relationship Id="rId7" Type="http://schemas.openxmlformats.org/officeDocument/2006/relationships/hyperlink" Target="https://www.instagram.com/gilsilva.1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acebook.com/gilberto.silva.16940599/" TargetMode="External"/><Relationship Id="rId5" Type="http://schemas.openxmlformats.org/officeDocument/2006/relationships/hyperlink" Target="https://www.youtube.com/channel/UCWqIaecylFIAwoaf3TdzaYg" TargetMode="External"/><Relationship Id="rId4" Type="http://schemas.openxmlformats.org/officeDocument/2006/relationships/hyperlink" Target="https://professorgilbertosantos.blogspot.com/" TargetMode="External"/><Relationship Id="rId9" Type="http://schemas.openxmlformats.org/officeDocument/2006/relationships/image" Target="../media/image1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0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0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3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0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0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0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0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0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0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0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0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0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0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0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0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0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0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0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0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0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0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4.png"/><Relationship Id="rId4" Type="http://schemas.microsoft.com/office/2017/06/relationships/model3d" Target="../media/model3d1.glb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5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microsoft.com/office/2017/06/relationships/model3d" Target="../media/model3d1.glb"/><Relationship Id="rId5" Type="http://schemas.openxmlformats.org/officeDocument/2006/relationships/image" Target="../media/image16.jpeg"/><Relationship Id="rId4" Type="http://schemas.openxmlformats.org/officeDocument/2006/relationships/image" Target="../media/image125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Relationship Id="rId6" Type="http://schemas.microsoft.com/office/2017/06/relationships/model3d" Target="../media/model3d1.glb"/><Relationship Id="rId5" Type="http://schemas.openxmlformats.org/officeDocument/2006/relationships/image" Target="../media/image16.jpeg"/><Relationship Id="rId4" Type="http://schemas.openxmlformats.org/officeDocument/2006/relationships/image" Target="../media/image128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microsoft.com/office/2017/06/relationships/model3d" Target="../media/model3d1.glb"/><Relationship Id="rId4" Type="http://schemas.openxmlformats.org/officeDocument/2006/relationships/image" Target="../media/image16.jpe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2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3.jpg"/><Relationship Id="rId4" Type="http://schemas.openxmlformats.org/officeDocument/2006/relationships/image" Target="../media/image132.jpe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3.jpg"/><Relationship Id="rId5" Type="http://schemas.openxmlformats.org/officeDocument/2006/relationships/image" Target="../media/image125.png"/><Relationship Id="rId4" Type="http://schemas.openxmlformats.org/officeDocument/2006/relationships/image" Target="../media/image132.jpe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4.png"/><Relationship Id="rId7" Type="http://schemas.microsoft.com/office/2017/06/relationships/model3d" Target="../media/model3d1.glb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3.jpg"/><Relationship Id="rId5" Type="http://schemas.openxmlformats.org/officeDocument/2006/relationships/image" Target="../media/image132.jpeg"/><Relationship Id="rId4" Type="http://schemas.openxmlformats.org/officeDocument/2006/relationships/image" Target="../media/image125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3.jp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3.jp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3.jpg"/><Relationship Id="rId4" Type="http://schemas.openxmlformats.org/officeDocument/2006/relationships/image" Target="../media/image12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5.png"/><Relationship Id="rId7" Type="http://schemas.microsoft.com/office/2017/06/relationships/model3d" Target="../media/model3d1.glb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2.jpeg"/><Relationship Id="rId5" Type="http://schemas.openxmlformats.org/officeDocument/2006/relationships/image" Target="../media/image133.jpg"/><Relationship Id="rId4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3.jp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Relationship Id="rId6" Type="http://schemas.microsoft.com/office/2017/06/relationships/model3d" Target="../media/model3d1.glb"/><Relationship Id="rId5" Type="http://schemas.openxmlformats.org/officeDocument/2006/relationships/image" Target="../media/image132.jpeg"/><Relationship Id="rId4" Type="http://schemas.openxmlformats.org/officeDocument/2006/relationships/image" Target="../media/image133.jp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gif"/><Relationship Id="rId4" Type="http://schemas.openxmlformats.org/officeDocument/2006/relationships/image" Target="../media/image136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9.png"/><Relationship Id="rId5" Type="http://schemas.microsoft.com/office/2007/relationships/hdphoto" Target="../media/hdphoto2.wdp"/><Relationship Id="rId4" Type="http://schemas.openxmlformats.org/officeDocument/2006/relationships/image" Target="../media/image138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2.png"/><Relationship Id="rId11" Type="http://schemas.openxmlformats.org/officeDocument/2006/relationships/image" Target="../media/image17.gif"/><Relationship Id="rId5" Type="http://schemas.microsoft.com/office/2007/relationships/hdphoto" Target="../media/hdphoto5.wdp"/><Relationship Id="rId10" Type="http://schemas.openxmlformats.org/officeDocument/2006/relationships/image" Target="../media/image35.png"/><Relationship Id="rId4" Type="http://schemas.openxmlformats.org/officeDocument/2006/relationships/image" Target="../media/image141.png"/><Relationship Id="rId9" Type="http://schemas.microsoft.com/office/2007/relationships/hdphoto" Target="../media/hdphoto7.wdp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5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5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51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1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1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5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5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5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5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5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5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5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5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5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0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0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0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0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0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0.xml"/></Relationships>
</file>

<file path=ppt/slides/_rels/slide29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6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5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0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0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0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0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0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0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5.xml"/></Relationships>
</file>

<file path=ppt/slides/_rels/slide3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0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15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0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0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0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0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0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0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5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0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0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0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0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0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0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0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34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6.pn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0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0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0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15.xml"/></Relationships>
</file>

<file path=ppt/slides/_rels/slide35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0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0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0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0.xml"/></Relationships>
</file>

<file path=ppt/slides/_rels/slide35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0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15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0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0.xml"/></Relationships>
</file>

<file path=ppt/slides/_rels/slide36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0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0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0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0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0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7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0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0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0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0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0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0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0.xml"/></Relationships>
</file>

<file path=ppt/slides/_rels/slide38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0.png"/><Relationship Id="rId1" Type="http://schemas.openxmlformats.org/officeDocument/2006/relationships/slideLayout" Target="../slideLayouts/slideLayout20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0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0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0.xml"/></Relationships>
</file>

<file path=ppt/slides/_rels/slide39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0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0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0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0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0.xml"/></Relationships>
</file>

<file path=ppt/slides/_rels/slide39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0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0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0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0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0.xml"/></Relationships>
</file>

<file path=ppt/slides/_rels/slide40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0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0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0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0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0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0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microsoft.com/office/2017/06/relationships/model3d" Target="../media/model3d1.glb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2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C196F-9B8C-0FD2-DCEC-7B948DD0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1"/>
            <a:ext cx="12192000" cy="847864"/>
          </a:xfrm>
        </p:spPr>
        <p:txBody>
          <a:bodyPr/>
          <a:lstStyle/>
          <a:p>
            <a:pPr algn="ctr"/>
            <a:r>
              <a:rPr lang="pt-BR" sz="5000" b="1" dirty="0"/>
              <a:t>Zoom de Resumo</a:t>
            </a:r>
            <a:endParaRPr lang="pt-BR" sz="5000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o Resumo 4">
                <a:extLst>
                  <a:ext uri="{FF2B5EF4-FFF2-40B4-BE49-F238E27FC236}">
                    <a16:creationId xmlns:a16="http://schemas.microsoft.com/office/drawing/2014/main" id="{9812C22C-CC17-1917-64E7-CAF56EDC26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8446023"/>
                  </p:ext>
                </p:extLst>
              </p:nvPr>
            </p:nvGraphicFramePr>
            <p:xfrm>
              <a:off x="-327991" y="677403"/>
              <a:ext cx="12682331" cy="4755874"/>
            </p:xfrm>
            <a:graphic>
              <a:graphicData uri="http://schemas.microsoft.com/office/powerpoint/2016/summaryzoom">
                <psuz:summaryZm>
                  <psuz:summaryZmObj sectionId="{29916E71-8636-4C3A-A893-047E2AADD6DA}">
                    <psuz:zmPr id="{B41BC2C7-05F0-4AA2-93F2-E9741E20204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25558" y="142677"/>
                          <a:ext cx="2536466" cy="142676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3900CCF3-84D9-41A6-9A37-0FA18CEA5A35}">
                    <psuz:zmPr id="{34CBFE0C-60E5-4F97-AB3F-9B708B431B0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7141" y="142677"/>
                          <a:ext cx="2536466" cy="142676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A639BD2B-1346-45B5-B7F3-E295A69C7A2D}">
                    <psuz:zmPr id="{0FB4C685-CB0A-4F25-A9FC-44B405EAD00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388724" y="142677"/>
                          <a:ext cx="2536466" cy="142676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9F2680CF-6211-4DF3-B80D-400AD48728AB}">
                    <psuz:zmPr id="{99094A0F-23F4-42FF-A81E-516A93B62C2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020307" y="142677"/>
                          <a:ext cx="2536466" cy="142676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1C6EB6CC-CC79-4692-AD81-2706E87FADC3}">
                    <psuz:zmPr id="{C5586DED-3BAF-4871-8E68-5913089B202A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25558" y="1664556"/>
                          <a:ext cx="2536466" cy="142676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16F3726-F641-43CB-AAD7-0B04C67924B0}">
                    <psuz:zmPr id="{455F8B43-896E-46A5-975D-6C9715099C7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7141" y="1664556"/>
                          <a:ext cx="2536466" cy="142676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4A1F7517-11EB-46D8-9ED0-F36B10148D24}">
                    <psuz:zmPr id="{476EE4E4-736A-4971-B595-7F7B8FD5EF24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388724" y="1664556"/>
                          <a:ext cx="2536466" cy="142676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A2EF76E0-4640-49FB-AE82-718ECB78B676}">
                    <psuz:zmPr id="{B71AA718-71A4-4C3E-909D-D62F06384777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020307" y="1664556"/>
                          <a:ext cx="2536466" cy="142676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2306A2D9-CA45-48F6-929E-5E6F5AFE0987}">
                    <psuz:zmPr id="{DE313BC5-D3F8-4D25-9DF4-7821D78B3FE4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25558" y="3186435"/>
                          <a:ext cx="2536466" cy="142676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8C235B90-5C07-4CA6-81D2-33372DDC1E4C}">
                    <psuz:zmPr id="{EC7C404C-CD86-4B2C-B03B-767661DDF91B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7141" y="3186435"/>
                          <a:ext cx="2536466" cy="142676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summaryZmObj sectionId="{EF5B0EF1-3C85-49F0-8223-0B1A3893B88F}">
                    <psuz:zmPr id="{4FD7F238-B9D2-4515-B6BB-A39E6E0B78AD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388724" y="3186435"/>
                          <a:ext cx="2536466" cy="142676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o Resumo 4">
                <a:extLst>
                  <a:ext uri="{FF2B5EF4-FFF2-40B4-BE49-F238E27FC236}">
                    <a16:creationId xmlns:a16="http://schemas.microsoft.com/office/drawing/2014/main" id="{9812C22C-CC17-1917-64E7-CAF56EDC26C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327991" y="677403"/>
                <a:ext cx="12682331" cy="4755874"/>
                <a:chOff x="-327991" y="677403"/>
                <a:chExt cx="12682331" cy="4755874"/>
              </a:xfrm>
            </p:grpSpPr>
            <p:pic>
              <p:nvPicPr>
                <p:cNvPr id="3" name="Imagem 3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7567" y="820080"/>
                  <a:ext cx="2536466" cy="1426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0" name="Imagem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29150" y="820080"/>
                  <a:ext cx="2536466" cy="1426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1" name="Imagem 11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60733" y="820080"/>
                  <a:ext cx="2536466" cy="1426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2" name="Imagem 12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92316" y="820080"/>
                  <a:ext cx="2536466" cy="1426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3" name="Imagem 13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7567" y="2341959"/>
                  <a:ext cx="2536466" cy="1426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4" name="Imagem 14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29150" y="2341959"/>
                  <a:ext cx="2536466" cy="1426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5" name="Imagem 15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60733" y="2341959"/>
                  <a:ext cx="2536466" cy="1426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6" name="Imagem 16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92316" y="2341959"/>
                  <a:ext cx="2536466" cy="1426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7" name="Imagem 17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7567" y="3863838"/>
                  <a:ext cx="2536466" cy="1426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8" name="Imagem 18">
                  <a:hlinkClick r:id="rId2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9150" y="3863838"/>
                  <a:ext cx="2536466" cy="1426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9" name="Imagem 19">
                  <a:hlinkClick r:id="rId2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60733" y="3863838"/>
                  <a:ext cx="2536466" cy="1426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mc:Fallback>
      </mc:AlternateContent>
      <p:pic>
        <p:nvPicPr>
          <p:cNvPr id="4" name="Imagem 3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8B4B4DB6-3657-3B4F-27AB-0FDEB4627F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90D904-CCEC-0CAD-980C-951319793AE6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AED146-7545-C003-9E90-72A0258F47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E06BE52-D568-17A4-40A9-173FBAD00A4C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CC07C6-8B9E-4166-40F3-61B1CA35E675}"/>
              </a:ext>
            </a:extLst>
          </p:cNvPr>
          <p:cNvSpPr txBox="1"/>
          <p:nvPr/>
        </p:nvSpPr>
        <p:spPr>
          <a:xfrm>
            <a:off x="4833796" y="6332770"/>
            <a:ext cx="252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  <a:latin typeface="Constantia" panose="02030602050306030303" pitchFamily="18" charset="0"/>
              </a:rPr>
              <a:t>Atualizada em 5/2/2023</a:t>
            </a:r>
          </a:p>
        </p:txBody>
      </p:sp>
    </p:spTree>
    <p:extLst>
      <p:ext uri="{BB962C8B-B14F-4D97-AF65-F5344CB8AC3E}">
        <p14:creationId xmlns:p14="http://schemas.microsoft.com/office/powerpoint/2010/main" val="845824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0" y="620970"/>
            <a:ext cx="12192000" cy="610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7DD124E-1BF3-4E23-9CCC-E5181779A11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116632"/>
            <a:ext cx="890543" cy="576064"/>
          </a:xfrm>
          <a:prstGeom prst="rect">
            <a:avLst/>
          </a:prstGeom>
        </p:spPr>
      </p:pic>
      <p:sp>
        <p:nvSpPr>
          <p:cNvPr id="11" name="Título 2">
            <a:extLst>
              <a:ext uri="{FF2B5EF4-FFF2-40B4-BE49-F238E27FC236}">
                <a16:creationId xmlns:a16="http://schemas.microsoft.com/office/drawing/2014/main" id="{BBA146F9-FB36-4948-BC7B-994EFB79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7880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basquete&#10;&#10;Descrição gerada automaticamente">
            <a:extLst>
              <a:ext uri="{FF2B5EF4-FFF2-40B4-BE49-F238E27FC236}">
                <a16:creationId xmlns:a16="http://schemas.microsoft.com/office/drawing/2014/main" id="{64068A3C-C774-446A-B6D7-B7CEE7BF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1" y="2037805"/>
            <a:ext cx="3920400" cy="478143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2.1.2 </a:t>
            </a:r>
            <a:r>
              <a:rPr lang="pt-BR" sz="2800" b="1" dirty="0">
                <a:solidFill>
                  <a:prstClr val="black"/>
                </a:solidFill>
                <a:latin typeface="Verdana"/>
              </a:rPr>
              <a:t>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plano cartesiano: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7772400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7785456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7763676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7768029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7741917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10236926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10223873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10202089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8869681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10310944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10297877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10267393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10236914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ECB5F9-46E0-4314-906F-E1D7E9EBD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80" y="2226254"/>
            <a:ext cx="4730133" cy="45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54117"/>
      </p:ext>
    </p:extLst>
  </p:cSld>
  <p:clrMapOvr>
    <a:masterClrMapping/>
  </p:clrMapOvr>
  <p:transition spd="slow">
    <p:push dir="d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basquete&#10;&#10;Descrição gerada automaticamente">
            <a:extLst>
              <a:ext uri="{FF2B5EF4-FFF2-40B4-BE49-F238E27FC236}">
                <a16:creationId xmlns:a16="http://schemas.microsoft.com/office/drawing/2014/main" id="{64068A3C-C774-446A-B6D7-B7CEE7BF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1" y="2037805"/>
            <a:ext cx="3920400" cy="478143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2.1.2 </a:t>
            </a:r>
            <a:r>
              <a:rPr lang="pt-BR" sz="2800" b="1" dirty="0">
                <a:solidFill>
                  <a:prstClr val="black"/>
                </a:solidFill>
                <a:latin typeface="Verdana"/>
              </a:rPr>
              <a:t>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plano cartesiano: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7772400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7785456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7763676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7768029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7741917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10236926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10223873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10202089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8869681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10310944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10297877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10267393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10236914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ECB5F9-46E0-4314-906F-E1D7E9EBD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80" y="2226254"/>
            <a:ext cx="4730132" cy="45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228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basquete&#10;&#10;Descrição gerada automaticamente">
            <a:extLst>
              <a:ext uri="{FF2B5EF4-FFF2-40B4-BE49-F238E27FC236}">
                <a16:creationId xmlns:a16="http://schemas.microsoft.com/office/drawing/2014/main" id="{64068A3C-C774-446A-B6D7-B7CEE7BF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1" y="2037805"/>
            <a:ext cx="3920400" cy="478143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2.1.2 </a:t>
            </a:r>
            <a:r>
              <a:rPr lang="pt-BR" sz="2800" b="1" dirty="0">
                <a:solidFill>
                  <a:prstClr val="black"/>
                </a:solidFill>
                <a:latin typeface="Verdana"/>
              </a:rPr>
              <a:t>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plano cartesiano: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7772400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7785456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7763676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7768029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7741917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10236926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10223873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10202089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8869681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10310944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10297877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10267393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10236914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ECB5F9-46E0-4314-906F-E1D7E9EBD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80" y="2226254"/>
            <a:ext cx="4730132" cy="45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535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basquete&#10;&#10;Descrição gerada automaticamente">
            <a:extLst>
              <a:ext uri="{FF2B5EF4-FFF2-40B4-BE49-F238E27FC236}">
                <a16:creationId xmlns:a16="http://schemas.microsoft.com/office/drawing/2014/main" id="{64068A3C-C774-446A-B6D7-B7CEE7BF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1" y="2037805"/>
            <a:ext cx="3920400" cy="478143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2.1.2 </a:t>
            </a:r>
            <a:r>
              <a:rPr lang="pt-BR" sz="2800" b="1" dirty="0">
                <a:solidFill>
                  <a:prstClr val="black"/>
                </a:solidFill>
                <a:latin typeface="Verdana"/>
              </a:rPr>
              <a:t>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plano cartesiano: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7772400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7785456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7763676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7768029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7741917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10236926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10223873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10202089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8869681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10310944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10297877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10267393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10236914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ECB5F9-46E0-4314-906F-E1D7E9EBD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80" y="2226254"/>
            <a:ext cx="4730132" cy="45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783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basquete&#10;&#10;Descrição gerada automaticamente">
            <a:extLst>
              <a:ext uri="{FF2B5EF4-FFF2-40B4-BE49-F238E27FC236}">
                <a16:creationId xmlns:a16="http://schemas.microsoft.com/office/drawing/2014/main" id="{64068A3C-C774-446A-B6D7-B7CEE7BF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1" y="2037805"/>
            <a:ext cx="3920400" cy="478143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2.1.2 </a:t>
            </a:r>
            <a:r>
              <a:rPr lang="pt-BR" sz="2800" b="1" dirty="0">
                <a:solidFill>
                  <a:prstClr val="black"/>
                </a:solidFill>
                <a:latin typeface="Verdana"/>
              </a:rPr>
              <a:t>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plano cartesiano: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7772400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7785456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7763676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7768029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7741917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10236926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10223873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10202089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8869681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10310944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10297877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10267393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10236914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ECB5F9-46E0-4314-906F-E1D7E9EBD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80" y="2226254"/>
            <a:ext cx="4730132" cy="45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74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basquete&#10;&#10;Descrição gerada automaticamente">
            <a:extLst>
              <a:ext uri="{FF2B5EF4-FFF2-40B4-BE49-F238E27FC236}">
                <a16:creationId xmlns:a16="http://schemas.microsoft.com/office/drawing/2014/main" id="{64068A3C-C774-446A-B6D7-B7CEE7BF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1" y="2037805"/>
            <a:ext cx="3920400" cy="478143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2.1.2 </a:t>
            </a:r>
            <a:r>
              <a:rPr lang="pt-BR" sz="2800" b="1" dirty="0">
                <a:solidFill>
                  <a:prstClr val="black"/>
                </a:solidFill>
                <a:latin typeface="Verdana"/>
              </a:rPr>
              <a:t>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plano cartesiano: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7772400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7785456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7763676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7768029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7741917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10236926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10223873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10202089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8869681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10310944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10297877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10267393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10236914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ECB5F9-46E0-4314-906F-E1D7E9EBD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80" y="2226254"/>
            <a:ext cx="4730132" cy="45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270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basquete&#10;&#10;Descrição gerada automaticamente">
            <a:extLst>
              <a:ext uri="{FF2B5EF4-FFF2-40B4-BE49-F238E27FC236}">
                <a16:creationId xmlns:a16="http://schemas.microsoft.com/office/drawing/2014/main" id="{64068A3C-C774-446A-B6D7-B7CEE7BF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1" y="2037805"/>
            <a:ext cx="3920400" cy="478143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2.1.2 </a:t>
            </a:r>
            <a:r>
              <a:rPr lang="pt-BR" sz="2800" b="1" dirty="0">
                <a:solidFill>
                  <a:prstClr val="black"/>
                </a:solidFill>
                <a:latin typeface="Verdana"/>
              </a:rPr>
              <a:t>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plano cartesiano: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7772400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7785456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7763676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7768029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7741917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10236926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10223873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10202089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8869681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10310944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10297877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10267393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10236914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ECB5F9-46E0-4314-906F-E1D7E9EBD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80" y="2226254"/>
            <a:ext cx="4730132" cy="45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083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basquete&#10;&#10;Descrição gerada automaticamente">
            <a:extLst>
              <a:ext uri="{FF2B5EF4-FFF2-40B4-BE49-F238E27FC236}">
                <a16:creationId xmlns:a16="http://schemas.microsoft.com/office/drawing/2014/main" id="{64068A3C-C774-446A-B6D7-B7CEE7BF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1" y="2037805"/>
            <a:ext cx="3920400" cy="478143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2.1.2 </a:t>
            </a:r>
            <a:r>
              <a:rPr lang="pt-BR" sz="2800" b="1" dirty="0">
                <a:solidFill>
                  <a:prstClr val="black"/>
                </a:solidFill>
                <a:latin typeface="Verdana"/>
              </a:rPr>
              <a:t>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plano cartesiano: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7772400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7785456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7763676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7768029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7741917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10236926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10223873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10202089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8869681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10310944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10297877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10267393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10236914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ECB5F9-46E0-4314-906F-E1D7E9EBD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80" y="2226254"/>
            <a:ext cx="4730133" cy="45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528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basquete&#10;&#10;Descrição gerada automaticamente">
            <a:extLst>
              <a:ext uri="{FF2B5EF4-FFF2-40B4-BE49-F238E27FC236}">
                <a16:creationId xmlns:a16="http://schemas.microsoft.com/office/drawing/2014/main" id="{64068A3C-C774-446A-B6D7-B7CEE7BF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1" y="2037805"/>
            <a:ext cx="3920400" cy="478143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6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2.1.2 </a:t>
            </a:r>
            <a:r>
              <a:rPr lang="pt-BR" sz="2800" b="1" dirty="0">
                <a:solidFill>
                  <a:prstClr val="black"/>
                </a:solidFill>
                <a:latin typeface="Verdana"/>
              </a:rPr>
              <a:t>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plano cartesiano: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7772400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7785456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7763676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7768029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7741917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10236926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10223873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10202089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8869681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10310944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10297877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10267393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10236914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ECB5F9-46E0-4314-906F-E1D7E9EBD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80" y="2226254"/>
            <a:ext cx="4730132" cy="45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94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domínio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imagem 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contradomínio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2F6AD4B3-903B-FD02-FB6A-2073BD1B8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76D9B71-7012-6D28-69E7-ED4A2FC5D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97841929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=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550203E4-9F72-45E0-92CF-4A83EE8A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5418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303DA82E-A4C9-F46A-7C0E-057EC9DBB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EA3A745-4373-8666-45AE-1FDA174D6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57724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{(2,1)</a:t>
            </a: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1E9DB7E4-2011-2907-E7CF-71E80D993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F75278-354C-9A14-1DA0-527FF3BE2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01850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{(2,1), (3,2)</a:t>
            </a: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4BCAA717-4E5E-F848-A5CE-697E66821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DCD4A01F-D581-9429-0778-5DCFF3BBD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04764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{(2,1), (3,2), (4,3)}</a:t>
            </a: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02C5A48-2A8A-BB8D-EFE6-44E0E49B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0FBD027-81A6-9C56-262A-0BE65AFF3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86854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{(2,1), (3,2), (4,3)}</a:t>
            </a:r>
          </a:p>
          <a:p>
            <a:pPr algn="just"/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603F7AB-5971-5B67-0EBE-B51E0ED90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D2B2DBA-CB3F-171C-553F-32121C594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1575329"/>
      </p:ext>
    </p:extLst>
  </p:cSld>
  <p:clrMapOvr>
    <a:masterClrMapping/>
  </p:clrMapOvr>
  <p:transition spd="slow">
    <p:randomBar dir="vert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{(2,1), (3,2), (4,3)}</a:t>
            </a:r>
          </a:p>
          <a:p>
            <a:pPr algn="just"/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3"/>
          <a:stretch/>
        </p:blipFill>
        <p:spPr>
          <a:xfrm>
            <a:off x="7441024" y="2037805"/>
            <a:ext cx="1156045" cy="478143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7759335" y="2153665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045DDAB-F3F6-C229-19B4-D60C6E42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4788ADC-99EC-F0EC-3A0E-ACAA24613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71627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{(2,1), (3,2), (4,3)}</a:t>
            </a:r>
          </a:p>
          <a:p>
            <a:pPr algn="just"/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024" y="2037805"/>
            <a:ext cx="3561817" cy="478143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7759335" y="2153665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0036627" y="151358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E92A153A-AFAA-1CE5-5913-4B5D5E698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1C6B88D-7937-1B93-2E5D-2FBBA4B4D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61993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{(2,1), (3,2), (4,3)}</a:t>
            </a:r>
          </a:p>
          <a:p>
            <a:pPr algn="just"/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024" y="2037805"/>
            <a:ext cx="3561817" cy="47814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7772400" y="3211759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7785456" y="382571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7754967" y="451805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7759335" y="2153665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0036627" y="151358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B79B203D-DF5A-10E3-5F2E-81494EB0D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81A61E4-A9FB-C702-65C9-85701E737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68145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{(2,1), (3,2), (4,3)}</a:t>
            </a:r>
          </a:p>
          <a:p>
            <a:pPr algn="just"/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024" y="2037805"/>
            <a:ext cx="3561817" cy="47814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7772400" y="3211759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7785456" y="382571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7754967" y="451805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7759335" y="2153665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0036627" y="151358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0010496" y="309854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0110641" y="378217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0141119" y="441355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0119344" y="507976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F990E0BB-9B34-E5CC-B0D4-E49595FB0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8414F68-CA01-ABA0-81C0-83CDB12B4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935224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{(2,1), (3,2), (4,3)}</a:t>
            </a:r>
          </a:p>
          <a:p>
            <a:pPr algn="just"/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024" y="2037805"/>
            <a:ext cx="3561817" cy="47814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7772400" y="3211759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7785456" y="382571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7754967" y="451805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7759335" y="2153665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0036627" y="151358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0001787" y="309854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0110641" y="378217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0141119" y="441355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0119344" y="507976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C564C381-DD72-ADDE-A232-A76B2F1F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7033065-A2CE-1246-80B8-F0591D9F9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301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= {(0,2)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B0ED2AA5-15A3-4657-92AD-242649D7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4007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{(2,1), (3,2), (4,3)}</a:t>
            </a:r>
          </a:p>
          <a:p>
            <a:pPr algn="just"/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024" y="2037805"/>
            <a:ext cx="3561817" cy="47814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7772400" y="3211759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7785456" y="382571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7754967" y="451805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7759335" y="2153665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0036627" y="151358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0001787" y="309854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0110641" y="378217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0141119" y="441355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0119344" y="507976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712D2C43-43E2-983E-E7BA-339168798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901E0B3-6F4F-F520-2471-D82EAF0E3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398162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{(2,1), (3,2), (4,3)}</a:t>
            </a:r>
          </a:p>
          <a:p>
            <a:pPr algn="just"/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024" y="2037805"/>
            <a:ext cx="3561817" cy="47814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7772400" y="3211759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7785456" y="382571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7754967" y="451805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7759335" y="2153665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0036627" y="151358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0001787" y="309854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8756465" y="279375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0110641" y="3782176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0141119" y="441355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0119344" y="507976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27AE6AA4-E8B7-5765-437F-BDF4AC717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F83951A-B1E3-8FBB-C400-B7CD1677B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61132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38957FCE-76E2-375A-F154-F7711590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2DC3B43-F34A-6996-B4EF-03068B137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646665"/>
      </p:ext>
    </p:extLst>
  </p:cSld>
  <p:clrMapOvr>
    <a:masterClrMapping/>
  </p:clrMapOvr>
  <p:transition spd="slow">
    <p:randomBar dir="vert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EEA6B8A-1A99-419C-B5F2-E77D2A06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759" y="2618676"/>
            <a:ext cx="5124058" cy="4143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751" y="876352"/>
            <a:ext cx="2921293" cy="4418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9346117" y="196129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9339408" y="252869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9314401" y="31685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9352820" y="98342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1227728" y="3918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1184180" y="18566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1271014" y="24884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1288868" y="307195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1244882" y="368765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E80007-BAF5-4B88-9CFE-DBF111DC000D}"/>
              </a:ext>
            </a:extLst>
          </p:cNvPr>
          <p:cNvSpPr txBox="1"/>
          <p:nvPr/>
        </p:nvSpPr>
        <p:spPr>
          <a:xfrm>
            <a:off x="1162570" y="4535465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17C262-77B4-4483-93FF-8468677E8FFD}"/>
              </a:ext>
            </a:extLst>
          </p:cNvPr>
          <p:cNvSpPr txBox="1"/>
          <p:nvPr/>
        </p:nvSpPr>
        <p:spPr>
          <a:xfrm>
            <a:off x="1158210" y="5192967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1EFDB44-8256-4706-AD98-1A12A200399D}"/>
              </a:ext>
            </a:extLst>
          </p:cNvPr>
          <p:cNvSpPr txBox="1"/>
          <p:nvPr/>
        </p:nvSpPr>
        <p:spPr>
          <a:xfrm>
            <a:off x="3396317" y="608995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179402-4217-4C9B-946E-B7CA93FAB98A}"/>
              </a:ext>
            </a:extLst>
          </p:cNvPr>
          <p:cNvSpPr txBox="1"/>
          <p:nvPr/>
        </p:nvSpPr>
        <p:spPr>
          <a:xfrm>
            <a:off x="4071232" y="609430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0DAFB-22D9-446C-BCC1-84BCAFB53CFB}"/>
              </a:ext>
            </a:extLst>
          </p:cNvPr>
          <p:cNvSpPr txBox="1"/>
          <p:nvPr/>
        </p:nvSpPr>
        <p:spPr>
          <a:xfrm>
            <a:off x="2730109" y="609430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69B440C-96E0-4405-86EE-7AD4BAB707FF}"/>
              </a:ext>
            </a:extLst>
          </p:cNvPr>
          <p:cNvSpPr txBox="1"/>
          <p:nvPr/>
        </p:nvSpPr>
        <p:spPr>
          <a:xfrm>
            <a:off x="1162554" y="3847498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F15249-0070-4D45-9106-475F05DCF95D}"/>
              </a:ext>
            </a:extLst>
          </p:cNvPr>
          <p:cNvSpPr txBox="1"/>
          <p:nvPr/>
        </p:nvSpPr>
        <p:spPr>
          <a:xfrm>
            <a:off x="1166912" y="318998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BCC8986D-91E1-7DDC-5040-4EBF8C463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62F24BB-CF3B-ECEA-17AA-F6D96B5AF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09359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EEA6B8A-1A99-419C-B5F2-E77D2A06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960" y="2620861"/>
            <a:ext cx="5124058" cy="4143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751" y="876352"/>
            <a:ext cx="2921293" cy="4418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9346117" y="196129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9339408" y="252869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9314401" y="31685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9352820" y="98342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1227728" y="3918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1184180" y="18566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1271014" y="24884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1288868" y="307195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1244882" y="368765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E80007-BAF5-4B88-9CFE-DBF111DC000D}"/>
              </a:ext>
            </a:extLst>
          </p:cNvPr>
          <p:cNvSpPr txBox="1"/>
          <p:nvPr/>
        </p:nvSpPr>
        <p:spPr>
          <a:xfrm>
            <a:off x="1162570" y="4535465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17C262-77B4-4483-93FF-8468677E8FFD}"/>
              </a:ext>
            </a:extLst>
          </p:cNvPr>
          <p:cNvSpPr txBox="1"/>
          <p:nvPr/>
        </p:nvSpPr>
        <p:spPr>
          <a:xfrm>
            <a:off x="1158210" y="5192967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1EFDB44-8256-4706-AD98-1A12A200399D}"/>
              </a:ext>
            </a:extLst>
          </p:cNvPr>
          <p:cNvSpPr txBox="1"/>
          <p:nvPr/>
        </p:nvSpPr>
        <p:spPr>
          <a:xfrm>
            <a:off x="3396317" y="608995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179402-4217-4C9B-946E-B7CA93FAB98A}"/>
              </a:ext>
            </a:extLst>
          </p:cNvPr>
          <p:cNvSpPr txBox="1"/>
          <p:nvPr/>
        </p:nvSpPr>
        <p:spPr>
          <a:xfrm>
            <a:off x="4071232" y="609430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0DAFB-22D9-446C-BCC1-84BCAFB53CFB}"/>
              </a:ext>
            </a:extLst>
          </p:cNvPr>
          <p:cNvSpPr txBox="1"/>
          <p:nvPr/>
        </p:nvSpPr>
        <p:spPr>
          <a:xfrm>
            <a:off x="2730109" y="609430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69B440C-96E0-4405-86EE-7AD4BAB707FF}"/>
              </a:ext>
            </a:extLst>
          </p:cNvPr>
          <p:cNvSpPr txBox="1"/>
          <p:nvPr/>
        </p:nvSpPr>
        <p:spPr>
          <a:xfrm>
            <a:off x="1162554" y="3847498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F15249-0070-4D45-9106-475F05DCF95D}"/>
              </a:ext>
            </a:extLst>
          </p:cNvPr>
          <p:cNvSpPr txBox="1"/>
          <p:nvPr/>
        </p:nvSpPr>
        <p:spPr>
          <a:xfrm>
            <a:off x="1166912" y="318998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43D6A6D4-3448-90D9-3F0C-0B944FD6F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B8795F4-048C-2A1C-E9C9-F5A2EDB1F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09577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EEA6B8A-1A99-419C-B5F2-E77D2A06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58" y="2623051"/>
            <a:ext cx="5124058" cy="4143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751" y="876352"/>
            <a:ext cx="2921293" cy="4418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9346117" y="196129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9339408" y="252869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9314401" y="31685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9352820" y="98342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1227728" y="3918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1184180" y="18566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1271014" y="24884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1288868" y="307195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1244882" y="368765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E80007-BAF5-4B88-9CFE-DBF111DC000D}"/>
              </a:ext>
            </a:extLst>
          </p:cNvPr>
          <p:cNvSpPr txBox="1"/>
          <p:nvPr/>
        </p:nvSpPr>
        <p:spPr>
          <a:xfrm>
            <a:off x="1162570" y="4535465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17C262-77B4-4483-93FF-8468677E8FFD}"/>
              </a:ext>
            </a:extLst>
          </p:cNvPr>
          <p:cNvSpPr txBox="1"/>
          <p:nvPr/>
        </p:nvSpPr>
        <p:spPr>
          <a:xfrm>
            <a:off x="1158210" y="5192967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1EFDB44-8256-4706-AD98-1A12A200399D}"/>
              </a:ext>
            </a:extLst>
          </p:cNvPr>
          <p:cNvSpPr txBox="1"/>
          <p:nvPr/>
        </p:nvSpPr>
        <p:spPr>
          <a:xfrm>
            <a:off x="3396317" y="608995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179402-4217-4C9B-946E-B7CA93FAB98A}"/>
              </a:ext>
            </a:extLst>
          </p:cNvPr>
          <p:cNvSpPr txBox="1"/>
          <p:nvPr/>
        </p:nvSpPr>
        <p:spPr>
          <a:xfrm>
            <a:off x="4071232" y="609430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0DAFB-22D9-446C-BCC1-84BCAFB53CFB}"/>
              </a:ext>
            </a:extLst>
          </p:cNvPr>
          <p:cNvSpPr txBox="1"/>
          <p:nvPr/>
        </p:nvSpPr>
        <p:spPr>
          <a:xfrm>
            <a:off x="2730109" y="609430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69B440C-96E0-4405-86EE-7AD4BAB707FF}"/>
              </a:ext>
            </a:extLst>
          </p:cNvPr>
          <p:cNvSpPr txBox="1"/>
          <p:nvPr/>
        </p:nvSpPr>
        <p:spPr>
          <a:xfrm>
            <a:off x="1162554" y="3847498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F15249-0070-4D45-9106-475F05DCF95D}"/>
              </a:ext>
            </a:extLst>
          </p:cNvPr>
          <p:cNvSpPr txBox="1"/>
          <p:nvPr/>
        </p:nvSpPr>
        <p:spPr>
          <a:xfrm>
            <a:off x="1166912" y="318998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AF33BA6E-FD1A-E330-6160-172EB93AC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E4551AF-8367-83A4-A627-17F05C1DA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42512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EEA6B8A-1A99-419C-B5F2-E77D2A06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62" y="2625233"/>
            <a:ext cx="5124058" cy="4143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751" y="876352"/>
            <a:ext cx="2921293" cy="4418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9346117" y="196129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9339408" y="252869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9314401" y="31685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9352820" y="98342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1227728" y="3918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1184180" y="18566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1271014" y="24884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1288868" y="307195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1244882" y="368765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E80007-BAF5-4B88-9CFE-DBF111DC000D}"/>
              </a:ext>
            </a:extLst>
          </p:cNvPr>
          <p:cNvSpPr txBox="1"/>
          <p:nvPr/>
        </p:nvSpPr>
        <p:spPr>
          <a:xfrm>
            <a:off x="1162570" y="4535465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17C262-77B4-4483-93FF-8468677E8FFD}"/>
              </a:ext>
            </a:extLst>
          </p:cNvPr>
          <p:cNvSpPr txBox="1"/>
          <p:nvPr/>
        </p:nvSpPr>
        <p:spPr>
          <a:xfrm>
            <a:off x="1158210" y="5192967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1EFDB44-8256-4706-AD98-1A12A200399D}"/>
              </a:ext>
            </a:extLst>
          </p:cNvPr>
          <p:cNvSpPr txBox="1"/>
          <p:nvPr/>
        </p:nvSpPr>
        <p:spPr>
          <a:xfrm>
            <a:off x="3396317" y="608995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179402-4217-4C9B-946E-B7CA93FAB98A}"/>
              </a:ext>
            </a:extLst>
          </p:cNvPr>
          <p:cNvSpPr txBox="1"/>
          <p:nvPr/>
        </p:nvSpPr>
        <p:spPr>
          <a:xfrm>
            <a:off x="4071232" y="609430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0DAFB-22D9-446C-BCC1-84BCAFB53CFB}"/>
              </a:ext>
            </a:extLst>
          </p:cNvPr>
          <p:cNvSpPr txBox="1"/>
          <p:nvPr/>
        </p:nvSpPr>
        <p:spPr>
          <a:xfrm>
            <a:off x="2730109" y="609430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69B440C-96E0-4405-86EE-7AD4BAB707FF}"/>
              </a:ext>
            </a:extLst>
          </p:cNvPr>
          <p:cNvSpPr txBox="1"/>
          <p:nvPr/>
        </p:nvSpPr>
        <p:spPr>
          <a:xfrm>
            <a:off x="1162554" y="3847498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F15249-0070-4D45-9106-475F05DCF95D}"/>
              </a:ext>
            </a:extLst>
          </p:cNvPr>
          <p:cNvSpPr txBox="1"/>
          <p:nvPr/>
        </p:nvSpPr>
        <p:spPr>
          <a:xfrm>
            <a:off x="1166912" y="318998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59F39F89-12C2-3378-44F1-0800F7D14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102DE6F-9BEF-D00D-4633-18E99A4AF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86385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EEA6B8A-1A99-419C-B5F2-E77D2A06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261" y="2618713"/>
            <a:ext cx="5124058" cy="4143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751" y="876352"/>
            <a:ext cx="2921293" cy="4418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9346117" y="196129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9339408" y="252869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9314401" y="31685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9352820" y="98342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1227728" y="3918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1184180" y="18566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1271014" y="24884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1288868" y="307195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1244882" y="368765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E80007-BAF5-4B88-9CFE-DBF111DC000D}"/>
              </a:ext>
            </a:extLst>
          </p:cNvPr>
          <p:cNvSpPr txBox="1"/>
          <p:nvPr/>
        </p:nvSpPr>
        <p:spPr>
          <a:xfrm>
            <a:off x="1162570" y="4535465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17C262-77B4-4483-93FF-8468677E8FFD}"/>
              </a:ext>
            </a:extLst>
          </p:cNvPr>
          <p:cNvSpPr txBox="1"/>
          <p:nvPr/>
        </p:nvSpPr>
        <p:spPr>
          <a:xfrm>
            <a:off x="1158210" y="5192967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1EFDB44-8256-4706-AD98-1A12A200399D}"/>
              </a:ext>
            </a:extLst>
          </p:cNvPr>
          <p:cNvSpPr txBox="1"/>
          <p:nvPr/>
        </p:nvSpPr>
        <p:spPr>
          <a:xfrm>
            <a:off x="3396317" y="608995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179402-4217-4C9B-946E-B7CA93FAB98A}"/>
              </a:ext>
            </a:extLst>
          </p:cNvPr>
          <p:cNvSpPr txBox="1"/>
          <p:nvPr/>
        </p:nvSpPr>
        <p:spPr>
          <a:xfrm>
            <a:off x="4071232" y="609430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0DAFB-22D9-446C-BCC1-84BCAFB53CFB}"/>
              </a:ext>
            </a:extLst>
          </p:cNvPr>
          <p:cNvSpPr txBox="1"/>
          <p:nvPr/>
        </p:nvSpPr>
        <p:spPr>
          <a:xfrm>
            <a:off x="2730109" y="609430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69B440C-96E0-4405-86EE-7AD4BAB707FF}"/>
              </a:ext>
            </a:extLst>
          </p:cNvPr>
          <p:cNvSpPr txBox="1"/>
          <p:nvPr/>
        </p:nvSpPr>
        <p:spPr>
          <a:xfrm>
            <a:off x="1162554" y="3847498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F15249-0070-4D45-9106-475F05DCF95D}"/>
              </a:ext>
            </a:extLst>
          </p:cNvPr>
          <p:cNvSpPr txBox="1"/>
          <p:nvPr/>
        </p:nvSpPr>
        <p:spPr>
          <a:xfrm>
            <a:off x="1166912" y="318998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FC936FDF-3E44-A916-7C70-2AAE662F5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A399691-75C7-0F27-E963-BAFF372D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201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EEA6B8A-1A99-419C-B5F2-E77D2A06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173" y="2620892"/>
            <a:ext cx="5124058" cy="4143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751" y="876352"/>
            <a:ext cx="2921293" cy="4418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9346117" y="196129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9339408" y="252869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9314401" y="31685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9352820" y="98342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1227728" y="3918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1184180" y="18566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1271014" y="24884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1288868" y="307195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1244882" y="368765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E80007-BAF5-4B88-9CFE-DBF111DC000D}"/>
              </a:ext>
            </a:extLst>
          </p:cNvPr>
          <p:cNvSpPr txBox="1"/>
          <p:nvPr/>
        </p:nvSpPr>
        <p:spPr>
          <a:xfrm>
            <a:off x="1162570" y="4535465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17C262-77B4-4483-93FF-8468677E8FFD}"/>
              </a:ext>
            </a:extLst>
          </p:cNvPr>
          <p:cNvSpPr txBox="1"/>
          <p:nvPr/>
        </p:nvSpPr>
        <p:spPr>
          <a:xfrm>
            <a:off x="1158210" y="5192967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1EFDB44-8256-4706-AD98-1A12A200399D}"/>
              </a:ext>
            </a:extLst>
          </p:cNvPr>
          <p:cNvSpPr txBox="1"/>
          <p:nvPr/>
        </p:nvSpPr>
        <p:spPr>
          <a:xfrm>
            <a:off x="3396317" y="608995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179402-4217-4C9B-946E-B7CA93FAB98A}"/>
              </a:ext>
            </a:extLst>
          </p:cNvPr>
          <p:cNvSpPr txBox="1"/>
          <p:nvPr/>
        </p:nvSpPr>
        <p:spPr>
          <a:xfrm>
            <a:off x="4071232" y="609430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0DAFB-22D9-446C-BCC1-84BCAFB53CFB}"/>
              </a:ext>
            </a:extLst>
          </p:cNvPr>
          <p:cNvSpPr txBox="1"/>
          <p:nvPr/>
        </p:nvSpPr>
        <p:spPr>
          <a:xfrm>
            <a:off x="2730109" y="609430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69B440C-96E0-4405-86EE-7AD4BAB707FF}"/>
              </a:ext>
            </a:extLst>
          </p:cNvPr>
          <p:cNvSpPr txBox="1"/>
          <p:nvPr/>
        </p:nvSpPr>
        <p:spPr>
          <a:xfrm>
            <a:off x="1162554" y="3847498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F15249-0070-4D45-9106-475F05DCF95D}"/>
              </a:ext>
            </a:extLst>
          </p:cNvPr>
          <p:cNvSpPr txBox="1"/>
          <p:nvPr/>
        </p:nvSpPr>
        <p:spPr>
          <a:xfrm>
            <a:off x="1166912" y="318998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B562476A-390E-B10B-3142-5A58385DA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979C8BE-D4DE-737C-BA9C-C1D2A0BF3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00762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EEA6B8A-1A99-419C-B5F2-E77D2A06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519" y="2623197"/>
            <a:ext cx="5123768" cy="414336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751" y="876352"/>
            <a:ext cx="2921293" cy="4418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9346117" y="196129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9339408" y="252869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9314401" y="31685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9352820" y="98342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1227728" y="3918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1184180" y="18566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1271014" y="24884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1288868" y="307195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1244882" y="368765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E80007-BAF5-4B88-9CFE-DBF111DC000D}"/>
              </a:ext>
            </a:extLst>
          </p:cNvPr>
          <p:cNvSpPr txBox="1"/>
          <p:nvPr/>
        </p:nvSpPr>
        <p:spPr>
          <a:xfrm>
            <a:off x="1162570" y="4535465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17C262-77B4-4483-93FF-8468677E8FFD}"/>
              </a:ext>
            </a:extLst>
          </p:cNvPr>
          <p:cNvSpPr txBox="1"/>
          <p:nvPr/>
        </p:nvSpPr>
        <p:spPr>
          <a:xfrm>
            <a:off x="1158210" y="5192967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1EFDB44-8256-4706-AD98-1A12A200399D}"/>
              </a:ext>
            </a:extLst>
          </p:cNvPr>
          <p:cNvSpPr txBox="1"/>
          <p:nvPr/>
        </p:nvSpPr>
        <p:spPr>
          <a:xfrm>
            <a:off x="3396317" y="608995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179402-4217-4C9B-946E-B7CA93FAB98A}"/>
              </a:ext>
            </a:extLst>
          </p:cNvPr>
          <p:cNvSpPr txBox="1"/>
          <p:nvPr/>
        </p:nvSpPr>
        <p:spPr>
          <a:xfrm>
            <a:off x="4071232" y="6094302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0DAFB-22D9-446C-BCC1-84BCAFB53CFB}"/>
              </a:ext>
            </a:extLst>
          </p:cNvPr>
          <p:cNvSpPr txBox="1"/>
          <p:nvPr/>
        </p:nvSpPr>
        <p:spPr>
          <a:xfrm>
            <a:off x="2730109" y="609430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69B440C-96E0-4405-86EE-7AD4BAB707FF}"/>
              </a:ext>
            </a:extLst>
          </p:cNvPr>
          <p:cNvSpPr txBox="1"/>
          <p:nvPr/>
        </p:nvSpPr>
        <p:spPr>
          <a:xfrm>
            <a:off x="1162554" y="3847498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F15249-0070-4D45-9106-475F05DCF95D}"/>
              </a:ext>
            </a:extLst>
          </p:cNvPr>
          <p:cNvSpPr txBox="1"/>
          <p:nvPr/>
        </p:nvSpPr>
        <p:spPr>
          <a:xfrm>
            <a:off x="1166912" y="3189984"/>
            <a:ext cx="422367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26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26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65C2EC83-AA2F-92CF-DD8F-09507066D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2EE528E2-E7E7-8B92-9C55-BD9494870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4967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= {(0,2), (0,4)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371F129F-584F-484B-A2EA-986A63B0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3268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753428DD-AC1D-4C07-ABA8-A504B95ADED0}"/>
              </a:ext>
            </a:extLst>
          </p:cNvPr>
          <p:cNvGrpSpPr/>
          <p:nvPr/>
        </p:nvGrpSpPr>
        <p:grpSpPr>
          <a:xfrm>
            <a:off x="4438255" y="2623197"/>
            <a:ext cx="5123768" cy="4143365"/>
            <a:chOff x="754519" y="2623197"/>
            <a:chExt cx="5123768" cy="4143365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EEA6B8A-1A99-419C-B5F2-E77D2A06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519" y="2623197"/>
              <a:ext cx="5123768" cy="4143365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2E80007-BAF5-4B88-9CFE-DBF111DC000D}"/>
                </a:ext>
              </a:extLst>
            </p:cNvPr>
            <p:cNvSpPr txBox="1"/>
            <p:nvPr/>
          </p:nvSpPr>
          <p:spPr>
            <a:xfrm>
              <a:off x="1162570" y="4535465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017C262-77B4-4483-93FF-8468677E8FFD}"/>
                </a:ext>
              </a:extLst>
            </p:cNvPr>
            <p:cNvSpPr txBox="1"/>
            <p:nvPr/>
          </p:nvSpPr>
          <p:spPr>
            <a:xfrm>
              <a:off x="1158210" y="5192967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1EFDB44-8256-4706-AD98-1A12A200399D}"/>
                </a:ext>
              </a:extLst>
            </p:cNvPr>
            <p:cNvSpPr txBox="1"/>
            <p:nvPr/>
          </p:nvSpPr>
          <p:spPr>
            <a:xfrm>
              <a:off x="3396317" y="6089952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D179402-4217-4C9B-946E-B7CA93FAB98A}"/>
                </a:ext>
              </a:extLst>
            </p:cNvPr>
            <p:cNvSpPr txBox="1"/>
            <p:nvPr/>
          </p:nvSpPr>
          <p:spPr>
            <a:xfrm>
              <a:off x="4071232" y="6094302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7F0DAFB-22D9-446C-BCC1-84BCAFB53CFB}"/>
                </a:ext>
              </a:extLst>
            </p:cNvPr>
            <p:cNvSpPr txBox="1"/>
            <p:nvPr/>
          </p:nvSpPr>
          <p:spPr>
            <a:xfrm>
              <a:off x="2730109" y="6094304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69B440C-96E0-4405-86EE-7AD4BAB707FF}"/>
                </a:ext>
              </a:extLst>
            </p:cNvPr>
            <p:cNvSpPr txBox="1"/>
            <p:nvPr/>
          </p:nvSpPr>
          <p:spPr>
            <a:xfrm>
              <a:off x="1162554" y="3847498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3F15249-0070-4D45-9106-475F05DCF95D}"/>
                </a:ext>
              </a:extLst>
            </p:cNvPr>
            <p:cNvSpPr txBox="1"/>
            <p:nvPr/>
          </p:nvSpPr>
          <p:spPr>
            <a:xfrm>
              <a:off x="1166912" y="3189984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domínio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imagem 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contradomínio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751" y="876352"/>
            <a:ext cx="2921293" cy="4418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9346117" y="196129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9339408" y="252869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9314401" y="31685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9352820" y="98342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1227728" y="3918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1184180" y="18566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1271014" y="24884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1288868" y="307195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1244882" y="368765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A11EBD43-F2EC-9313-F002-97CB4AEDE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94D502-C9E6-232C-764B-8062BE56A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5153320"/>
      </p:ext>
    </p:extLst>
  </p:cSld>
  <p:clrMapOvr>
    <a:masterClrMapping/>
  </p:clrMapOvr>
  <p:transition spd="slow">
    <p:randomBar dir="vert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753428DD-AC1D-4C07-ABA8-A504B95ADED0}"/>
              </a:ext>
            </a:extLst>
          </p:cNvPr>
          <p:cNvGrpSpPr/>
          <p:nvPr/>
        </p:nvGrpSpPr>
        <p:grpSpPr>
          <a:xfrm>
            <a:off x="4438255" y="2623197"/>
            <a:ext cx="5123768" cy="4143365"/>
            <a:chOff x="754519" y="2623197"/>
            <a:chExt cx="5123768" cy="4143365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EEA6B8A-1A99-419C-B5F2-E77D2A06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519" y="2623197"/>
              <a:ext cx="5123768" cy="4143365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2E80007-BAF5-4B88-9CFE-DBF111DC000D}"/>
                </a:ext>
              </a:extLst>
            </p:cNvPr>
            <p:cNvSpPr txBox="1"/>
            <p:nvPr/>
          </p:nvSpPr>
          <p:spPr>
            <a:xfrm>
              <a:off x="1162570" y="4535465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017C262-77B4-4483-93FF-8468677E8FFD}"/>
                </a:ext>
              </a:extLst>
            </p:cNvPr>
            <p:cNvSpPr txBox="1"/>
            <p:nvPr/>
          </p:nvSpPr>
          <p:spPr>
            <a:xfrm>
              <a:off x="1158210" y="5192967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1EFDB44-8256-4706-AD98-1A12A200399D}"/>
                </a:ext>
              </a:extLst>
            </p:cNvPr>
            <p:cNvSpPr txBox="1"/>
            <p:nvPr/>
          </p:nvSpPr>
          <p:spPr>
            <a:xfrm>
              <a:off x="3396317" y="6089952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D179402-4217-4C9B-946E-B7CA93FAB98A}"/>
                </a:ext>
              </a:extLst>
            </p:cNvPr>
            <p:cNvSpPr txBox="1"/>
            <p:nvPr/>
          </p:nvSpPr>
          <p:spPr>
            <a:xfrm>
              <a:off x="4071232" y="6094302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7F0DAFB-22D9-446C-BCC1-84BCAFB53CFB}"/>
                </a:ext>
              </a:extLst>
            </p:cNvPr>
            <p:cNvSpPr txBox="1"/>
            <p:nvPr/>
          </p:nvSpPr>
          <p:spPr>
            <a:xfrm>
              <a:off x="2730109" y="6094304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69B440C-96E0-4405-86EE-7AD4BAB707FF}"/>
                </a:ext>
              </a:extLst>
            </p:cNvPr>
            <p:cNvSpPr txBox="1"/>
            <p:nvPr/>
          </p:nvSpPr>
          <p:spPr>
            <a:xfrm>
              <a:off x="1162554" y="3847498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3F15249-0070-4D45-9106-475F05DCF95D}"/>
                </a:ext>
              </a:extLst>
            </p:cNvPr>
            <p:cNvSpPr txBox="1"/>
            <p:nvPr/>
          </p:nvSpPr>
          <p:spPr>
            <a:xfrm>
              <a:off x="1166912" y="3189984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5213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domínio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imagem 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contradomínio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751" y="876352"/>
            <a:ext cx="2921293" cy="4418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9346117" y="196129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9339408" y="252869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9314401" y="31685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9352820" y="98342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1227728" y="3918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1184180" y="18566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1271014" y="24884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1288868" y="307195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1244882" y="368765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61512040-7991-0927-BE32-58D3B4A91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BD44F5-0008-E3BC-57CB-B2E85015A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11962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0CA0022-9258-4335-AB5B-1C8D74247A9E}"/>
              </a:ext>
            </a:extLst>
          </p:cNvPr>
          <p:cNvGrpSpPr/>
          <p:nvPr/>
        </p:nvGrpSpPr>
        <p:grpSpPr>
          <a:xfrm>
            <a:off x="4542760" y="2623197"/>
            <a:ext cx="5123768" cy="4143365"/>
            <a:chOff x="754519" y="2623197"/>
            <a:chExt cx="5123768" cy="4143365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FAC605BF-4988-4487-BD47-CD4E8E430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519" y="2623197"/>
              <a:ext cx="5123768" cy="4143365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77BD6A64-414A-4F28-AE9F-DC22D2F38796}"/>
                </a:ext>
              </a:extLst>
            </p:cNvPr>
            <p:cNvSpPr txBox="1"/>
            <p:nvPr/>
          </p:nvSpPr>
          <p:spPr>
            <a:xfrm>
              <a:off x="1162570" y="4535465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59286B3C-0119-4EEB-97B5-B615BFE3C5A8}"/>
                </a:ext>
              </a:extLst>
            </p:cNvPr>
            <p:cNvSpPr txBox="1"/>
            <p:nvPr/>
          </p:nvSpPr>
          <p:spPr>
            <a:xfrm>
              <a:off x="1158210" y="5192967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C97F49C9-1D65-407B-BC48-9334FF706309}"/>
                </a:ext>
              </a:extLst>
            </p:cNvPr>
            <p:cNvSpPr txBox="1"/>
            <p:nvPr/>
          </p:nvSpPr>
          <p:spPr>
            <a:xfrm>
              <a:off x="3396317" y="6089952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354FA1D-81B1-4DCE-AF4F-A3BC5B56F1E8}"/>
                </a:ext>
              </a:extLst>
            </p:cNvPr>
            <p:cNvSpPr txBox="1"/>
            <p:nvPr/>
          </p:nvSpPr>
          <p:spPr>
            <a:xfrm>
              <a:off x="4071232" y="6094302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654429D4-AE64-4576-B6C7-BE8DA9EC1E59}"/>
                </a:ext>
              </a:extLst>
            </p:cNvPr>
            <p:cNvSpPr txBox="1"/>
            <p:nvPr/>
          </p:nvSpPr>
          <p:spPr>
            <a:xfrm>
              <a:off x="2730109" y="6094304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01CD5D0-FEFB-44EB-BFB4-73EF21764CBC}"/>
                </a:ext>
              </a:extLst>
            </p:cNvPr>
            <p:cNvSpPr txBox="1"/>
            <p:nvPr/>
          </p:nvSpPr>
          <p:spPr>
            <a:xfrm>
              <a:off x="1162554" y="3847498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47031553-9C21-4486-9B6D-FC941D6647D0}"/>
                </a:ext>
              </a:extLst>
            </p:cNvPr>
            <p:cNvSpPr txBox="1"/>
            <p:nvPr/>
          </p:nvSpPr>
          <p:spPr>
            <a:xfrm>
              <a:off x="1166912" y="3189984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578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domínio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imagem 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{1, 2, 3}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contradomínio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751" y="876352"/>
            <a:ext cx="2921293" cy="4418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9346117" y="196129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9339408" y="252869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9314401" y="31685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9352820" y="98342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1227728" y="3918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1184180" y="18566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1271014" y="24884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1288868" y="307195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1244882" y="368765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16C0376C-7F7B-E7E7-42A4-1186A51EC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6FD040C-6B80-4EC7-DBF2-1DA482405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10306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633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4)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–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10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domínio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{2, 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imagem 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{1, 2, 3}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contradomínio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{1, 2, 3, 4}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32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53428DD-AC1D-4C07-ABA8-A504B95ADED0}"/>
              </a:ext>
            </a:extLst>
          </p:cNvPr>
          <p:cNvGrpSpPr/>
          <p:nvPr/>
        </p:nvGrpSpPr>
        <p:grpSpPr>
          <a:xfrm>
            <a:off x="4542760" y="2623197"/>
            <a:ext cx="5123768" cy="4143365"/>
            <a:chOff x="754519" y="2623197"/>
            <a:chExt cx="5123768" cy="4143365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EEA6B8A-1A99-419C-B5F2-E77D2A066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519" y="2623197"/>
              <a:ext cx="5123768" cy="4143365"/>
            </a:xfrm>
            <a:prstGeom prst="rect">
              <a:avLst/>
            </a:prstGeom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2E80007-BAF5-4B88-9CFE-DBF111DC000D}"/>
                </a:ext>
              </a:extLst>
            </p:cNvPr>
            <p:cNvSpPr txBox="1"/>
            <p:nvPr/>
          </p:nvSpPr>
          <p:spPr>
            <a:xfrm>
              <a:off x="1162570" y="4535465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017C262-77B4-4483-93FF-8468677E8FFD}"/>
                </a:ext>
              </a:extLst>
            </p:cNvPr>
            <p:cNvSpPr txBox="1"/>
            <p:nvPr/>
          </p:nvSpPr>
          <p:spPr>
            <a:xfrm>
              <a:off x="1158210" y="5192967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1EFDB44-8256-4706-AD98-1A12A200399D}"/>
                </a:ext>
              </a:extLst>
            </p:cNvPr>
            <p:cNvSpPr txBox="1"/>
            <p:nvPr/>
          </p:nvSpPr>
          <p:spPr>
            <a:xfrm>
              <a:off x="3396317" y="6089952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D179402-4217-4C9B-946E-B7CA93FAB98A}"/>
                </a:ext>
              </a:extLst>
            </p:cNvPr>
            <p:cNvSpPr txBox="1"/>
            <p:nvPr/>
          </p:nvSpPr>
          <p:spPr>
            <a:xfrm>
              <a:off x="4071232" y="6094302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7F0DAFB-22D9-446C-BCC1-84BCAFB53CFB}"/>
                </a:ext>
              </a:extLst>
            </p:cNvPr>
            <p:cNvSpPr txBox="1"/>
            <p:nvPr/>
          </p:nvSpPr>
          <p:spPr>
            <a:xfrm>
              <a:off x="2730109" y="6094304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69B440C-96E0-4405-86EE-7AD4BAB707FF}"/>
                </a:ext>
              </a:extLst>
            </p:cNvPr>
            <p:cNvSpPr txBox="1"/>
            <p:nvPr/>
          </p:nvSpPr>
          <p:spPr>
            <a:xfrm>
              <a:off x="1162554" y="3847498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3F15249-0070-4D45-9106-475F05DCF95D}"/>
                </a:ext>
              </a:extLst>
            </p:cNvPr>
            <p:cNvSpPr txBox="1"/>
            <p:nvPr/>
          </p:nvSpPr>
          <p:spPr>
            <a:xfrm>
              <a:off x="1166912" y="3189984"/>
              <a:ext cx="422367" cy="51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26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r>
                <a:rPr lang="pt-BR" sz="2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9949E4EE-4DC1-4991-B77E-EA490B93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751" y="876352"/>
            <a:ext cx="2921293" cy="441888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A51637B-68E0-4D63-B43F-7EC56DBAA7FB}"/>
              </a:ext>
            </a:extLst>
          </p:cNvPr>
          <p:cNvSpPr txBox="1"/>
          <p:nvPr/>
        </p:nvSpPr>
        <p:spPr>
          <a:xfrm>
            <a:off x="9346117" y="196129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AFBF6E-EFC0-44B7-A992-9854C68F2999}"/>
              </a:ext>
            </a:extLst>
          </p:cNvPr>
          <p:cNvSpPr txBox="1"/>
          <p:nvPr/>
        </p:nvSpPr>
        <p:spPr>
          <a:xfrm>
            <a:off x="9339408" y="252869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12EDE9-4174-4DE4-B7E5-2C33BDFAD330}"/>
              </a:ext>
            </a:extLst>
          </p:cNvPr>
          <p:cNvSpPr txBox="1"/>
          <p:nvPr/>
        </p:nvSpPr>
        <p:spPr>
          <a:xfrm>
            <a:off x="9314401" y="31685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BAE7B-281A-4FEB-A9AD-A85CCF5DD166}"/>
              </a:ext>
            </a:extLst>
          </p:cNvPr>
          <p:cNvSpPr txBox="1"/>
          <p:nvPr/>
        </p:nvSpPr>
        <p:spPr>
          <a:xfrm>
            <a:off x="9352820" y="98342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4AB133-C01D-4CB8-922C-DDC232D4A441}"/>
              </a:ext>
            </a:extLst>
          </p:cNvPr>
          <p:cNvSpPr txBox="1"/>
          <p:nvPr/>
        </p:nvSpPr>
        <p:spPr>
          <a:xfrm>
            <a:off x="11227728" y="3918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CC03D9-14F7-40E2-B13C-9509A9B2AD34}"/>
              </a:ext>
            </a:extLst>
          </p:cNvPr>
          <p:cNvSpPr txBox="1"/>
          <p:nvPr/>
        </p:nvSpPr>
        <p:spPr>
          <a:xfrm>
            <a:off x="11184180" y="18566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60625-118A-43C9-9BFE-3325D30C7AC3}"/>
              </a:ext>
            </a:extLst>
          </p:cNvPr>
          <p:cNvSpPr txBox="1"/>
          <p:nvPr/>
        </p:nvSpPr>
        <p:spPr>
          <a:xfrm>
            <a:off x="10170635" y="157497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972474-E2B6-4C5B-82B0-EB84A4CEDE06}"/>
              </a:ext>
            </a:extLst>
          </p:cNvPr>
          <p:cNvSpPr txBox="1"/>
          <p:nvPr/>
        </p:nvSpPr>
        <p:spPr>
          <a:xfrm>
            <a:off x="11271014" y="24884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3BB27F-9C5C-48BC-9F7A-2DB4A2D56483}"/>
              </a:ext>
            </a:extLst>
          </p:cNvPr>
          <p:cNvSpPr txBox="1"/>
          <p:nvPr/>
        </p:nvSpPr>
        <p:spPr>
          <a:xfrm>
            <a:off x="11288868" y="307195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96842-43F5-4091-B109-C88AF4FD6C18}"/>
              </a:ext>
            </a:extLst>
          </p:cNvPr>
          <p:cNvSpPr txBox="1"/>
          <p:nvPr/>
        </p:nvSpPr>
        <p:spPr>
          <a:xfrm>
            <a:off x="11244882" y="368765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Elos">
                <a:extLst>
                  <a:ext uri="{FF2B5EF4-FFF2-40B4-BE49-F238E27FC236}">
                    <a16:creationId xmlns:a16="http://schemas.microsoft.com/office/drawing/2014/main" id="{1E3196E7-D840-B5B0-B5FE-17EBEF7B3D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9287921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Elos">
                <a:extLst>
                  <a:ext uri="{FF2B5EF4-FFF2-40B4-BE49-F238E27FC236}">
                    <a16:creationId xmlns:a16="http://schemas.microsoft.com/office/drawing/2014/main" id="{1E3196E7-D840-B5B0-B5FE-17EBEF7B3D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3731F52-C753-12AA-4923-F87C59010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18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5)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2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3}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3, 4, 5, 6, 7}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2x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domínio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imagem 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contradomínio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0E17F615-353A-196D-B834-65A0EF6C5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7CA299A-27BA-3BFD-A4E7-FFEEF0055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0061236"/>
      </p:ext>
    </p:extLst>
  </p:cSld>
  <p:clrMapOvr>
    <a:masterClrMapping/>
  </p:clrMapOvr>
  <p:transition spd="slow">
    <p:push dir="d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6)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2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, 3}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{2, 3, 4, 5, 6, 7}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2x 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em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diagramas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represente a relação no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plano cartesiano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domínio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imagem 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contradomínio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64813-83ED-C556-5B50-141F89ADC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1823" y="5634246"/>
            <a:ext cx="1135592" cy="11355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385834-4698-C5AE-525E-EE0303307C7C}"/>
              </a:ext>
            </a:extLst>
          </p:cNvPr>
          <p:cNvSpPr txBox="1"/>
          <p:nvPr/>
        </p:nvSpPr>
        <p:spPr>
          <a:xfrm>
            <a:off x="5095930" y="5311080"/>
            <a:ext cx="214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Videoaulas funções:</a:t>
            </a:r>
          </a:p>
        </p:txBody>
      </p:sp>
      <p:sp>
        <p:nvSpPr>
          <p:cNvPr id="9" name="Seta para cima 4">
            <a:extLst>
              <a:ext uri="{FF2B5EF4-FFF2-40B4-BE49-F238E27FC236}">
                <a16:creationId xmlns:a16="http://schemas.microsoft.com/office/drawing/2014/main" id="{5BCA1B70-1AA8-02C0-32AE-6C7E100D5CDE}"/>
              </a:ext>
            </a:extLst>
          </p:cNvPr>
          <p:cNvSpPr/>
          <p:nvPr/>
        </p:nvSpPr>
        <p:spPr>
          <a:xfrm>
            <a:off x="11829770" y="6436568"/>
            <a:ext cx="228600" cy="304800"/>
          </a:xfrm>
          <a:prstGeom prst="upArrow">
            <a:avLst/>
          </a:prstGeom>
          <a:solidFill>
            <a:srgbClr val="CC6600">
              <a:lumMod val="60000"/>
              <a:lumOff val="40000"/>
            </a:srgbClr>
          </a:solidFill>
          <a:ln w="25400" cap="flat" cmpd="sng" algn="ctr">
            <a:solidFill>
              <a:srgbClr val="FF6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2EF20445-727A-2C8A-7405-EFFC73939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699" y="4918763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DA472E-6B92-603B-F0FF-A5E07C602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5298115"/>
      </p:ext>
    </p:extLst>
  </p:cSld>
  <p:clrMapOvr>
    <a:masterClrMapping/>
  </p:clrMapOvr>
  <p:transition spd="slow">
    <p:push dir="d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1916579"/>
            <a:ext cx="8534400" cy="2753908"/>
          </a:xfrm>
        </p:spPr>
        <p:txBody>
          <a:bodyPr/>
          <a:lstStyle/>
          <a:p>
            <a:pPr eaLnBrk="1" hangingPunct="1">
              <a:defRPr/>
            </a:pPr>
            <a:r>
              <a:rPr lang="pt-BR" sz="6000" b="1" dirty="0"/>
              <a:t>Pares ordenados</a:t>
            </a:r>
            <a:br>
              <a:rPr lang="pt-BR" sz="6000" b="1" dirty="0"/>
            </a:br>
            <a:r>
              <a:rPr lang="pt-BR" sz="6000" b="1" dirty="0"/>
              <a:t>e o</a:t>
            </a:r>
            <a:br>
              <a:rPr lang="pt-BR" sz="6000" b="1" dirty="0"/>
            </a:br>
            <a:r>
              <a:rPr lang="pt-BR" sz="6000" b="1" dirty="0"/>
              <a:t>plano cartesiano</a:t>
            </a:r>
          </a:p>
        </p:txBody>
      </p:sp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53DDCEAF-FC8E-4374-BEC5-25C0FC53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6B555802-6D5D-0DCD-B037-6030E79F887A}"/>
              </a:ext>
            </a:extLst>
          </p:cNvPr>
          <p:cNvGrpSpPr/>
          <p:nvPr/>
        </p:nvGrpSpPr>
        <p:grpSpPr>
          <a:xfrm>
            <a:off x="-61913" y="4743462"/>
            <a:ext cx="12192001" cy="1702845"/>
            <a:chOff x="-1" y="4726528"/>
            <a:chExt cx="12192001" cy="1702845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C7BD757-3E68-F62E-6B26-10A0C9EEF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060948"/>
              <a:ext cx="12192000" cy="136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20000"/>
                <a:buFontTx/>
                <a:buNone/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Tahoma" pitchFamily="34" charset="0"/>
                <a:buChar char="–"/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Tahoma" pitchFamily="34" charset="0"/>
                <a:buChar char="–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itchFamily="2" charset="2"/>
                <a:buChar char="v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itchFamily="2" charset="2"/>
                <a:buChar char="v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itchFamily="2" charset="2"/>
                <a:buChar char="v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itchFamily="2" charset="2"/>
                <a:buChar char="v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itchFamily="2" charset="2"/>
                <a:buChar char="v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eaLnBrk="1" hangingPunct="1">
                <a:buClr>
                  <a:srgbClr val="663300"/>
                </a:buClr>
                <a:defRPr/>
              </a:pPr>
              <a:r>
                <a:rPr lang="pt-BR" sz="1800" kern="0" dirty="0" err="1">
                  <a:solidFill>
                    <a:srgbClr val="002060"/>
                  </a:solidFill>
                </a:rPr>
                <a:t>Wix</a:t>
              </a:r>
              <a:r>
                <a:rPr lang="pt-BR" sz="1800" kern="0" dirty="0">
                  <a:solidFill>
                    <a:srgbClr val="002060"/>
                  </a:solidFill>
                </a:rPr>
                <a:t>: </a:t>
              </a:r>
              <a:r>
                <a:rPr lang="pt-BR" sz="1800" kern="0" dirty="0">
                  <a:solidFill>
                    <a:srgbClr val="002060"/>
                  </a:solidFill>
                  <a:hlinkClick r:id="rId3"/>
                </a:rPr>
                <a:t>http://gilsilva10.wix.com/inicio</a:t>
              </a:r>
              <a:endParaRPr lang="pt-BR" sz="1800" kern="0" dirty="0">
                <a:solidFill>
                  <a:srgbClr val="002060"/>
                </a:solidFill>
              </a:endParaRPr>
            </a:p>
            <a:p>
              <a:pPr eaLnBrk="1" hangingPunct="1">
                <a:buClr>
                  <a:srgbClr val="663300"/>
                </a:buClr>
                <a:defRPr/>
              </a:pPr>
              <a:r>
                <a:rPr lang="pt-BR" sz="1800" kern="0" dirty="0">
                  <a:solidFill>
                    <a:srgbClr val="002060"/>
                  </a:solidFill>
                </a:rPr>
                <a:t>Blogger:</a:t>
              </a:r>
              <a:r>
                <a:rPr lang="pt-BR" sz="1800" kern="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</a:t>
              </a:r>
              <a:r>
                <a:rPr lang="pt-BR" sz="1800" kern="0" dirty="0">
                  <a:solidFill>
                    <a:srgbClr val="FFFFFF"/>
                  </a:solidFill>
                  <a:hlinkClick r:id="rId4"/>
                </a:rPr>
                <a:t>https://professorgilbertosantos.blogspot.com/</a:t>
              </a:r>
              <a:endParaRPr lang="pt-BR" sz="1800" kern="0" dirty="0">
                <a:solidFill>
                  <a:srgbClr val="FFFFFF"/>
                </a:solidFill>
              </a:endParaRPr>
            </a:p>
            <a:p>
              <a:pPr eaLnBrk="1" hangingPunct="1">
                <a:buClr>
                  <a:srgbClr val="663300"/>
                </a:buClr>
                <a:defRPr/>
              </a:pPr>
              <a:r>
                <a:rPr lang="pt-BR" sz="1800" kern="0" dirty="0" err="1">
                  <a:solidFill>
                    <a:srgbClr val="002060"/>
                  </a:solidFill>
                </a:rPr>
                <a:t>YouTube</a:t>
              </a:r>
              <a:r>
                <a:rPr lang="pt-BR" sz="1800" kern="0" dirty="0">
                  <a:solidFill>
                    <a:srgbClr val="002060"/>
                  </a:solidFill>
                </a:rPr>
                <a:t>:</a:t>
              </a:r>
              <a:r>
                <a:rPr lang="pt-BR" sz="1800" kern="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</a:t>
              </a:r>
              <a:r>
                <a:rPr lang="pt-BR" sz="1800" kern="0" dirty="0">
                  <a:solidFill>
                    <a:srgbClr val="FFFFFF"/>
                  </a:solidFill>
                  <a:hlinkClick r:id="rId5"/>
                </a:rPr>
                <a:t>Matemática Prof. Gilberto Santos</a:t>
              </a:r>
              <a:endParaRPr lang="pt-BR" sz="1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  <a:p>
              <a:pPr eaLnBrk="1" hangingPunct="1">
                <a:buClr>
                  <a:srgbClr val="663300"/>
                </a:buClr>
                <a:defRPr/>
              </a:pPr>
              <a:r>
                <a:rPr lang="pt-BR" sz="1800" kern="0" dirty="0">
                  <a:solidFill>
                    <a:srgbClr val="002060"/>
                  </a:solidFill>
                </a:rPr>
                <a:t>Facebook:</a:t>
              </a:r>
              <a:r>
                <a:rPr lang="pt-BR" sz="1800" kern="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</a:t>
              </a:r>
              <a:r>
                <a:rPr lang="pt-BR" sz="1800" kern="0" dirty="0">
                  <a:solidFill>
                    <a:srgbClr val="FFFFFF"/>
                  </a:solidFill>
                  <a:hlinkClick r:id="rId6"/>
                </a:rPr>
                <a:t>Gilberto Santos Jr.</a:t>
              </a:r>
              <a:endParaRPr lang="pt-BR" sz="1800" kern="0" dirty="0">
                <a:solidFill>
                  <a:srgbClr val="FFFFFF"/>
                </a:solidFill>
              </a:endParaRPr>
            </a:p>
            <a:p>
              <a:pPr eaLnBrk="1" hangingPunct="1">
                <a:buClr>
                  <a:srgbClr val="663300"/>
                </a:buClr>
                <a:defRPr/>
              </a:pPr>
              <a:r>
                <a:rPr lang="pt-BR" sz="1800" kern="0" dirty="0">
                  <a:solidFill>
                    <a:srgbClr val="002060"/>
                  </a:solidFill>
                </a:rPr>
                <a:t>Instagram:</a:t>
              </a:r>
              <a:r>
                <a:rPr lang="pt-BR" sz="1800" kern="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</a:t>
              </a:r>
              <a:r>
                <a:rPr lang="pt-BR" sz="1800" kern="0" dirty="0">
                  <a:solidFill>
                    <a:srgbClr val="FFFFFF"/>
                  </a:solidFill>
                  <a:hlinkClick r:id="rId7"/>
                </a:rPr>
                <a:t>gilsilva.10</a:t>
              </a:r>
              <a:endParaRPr lang="pt-BR" sz="18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C1B82AE6-090E-6E45-DF95-E640FBB14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" y="4726528"/>
              <a:ext cx="12192001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20000"/>
                <a:buFontTx/>
                <a:buNone/>
                <a:defRPr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Tahoma" pitchFamily="34" charset="0"/>
                <a:buChar char="–"/>
                <a:defRPr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20000"/>
                <a:buChar char="•"/>
                <a:defRPr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Tahoma" pitchFamily="34" charset="0"/>
                <a:buChar char="–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itchFamily="2" charset="2"/>
                <a:buChar char="v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itchFamily="2" charset="2"/>
                <a:buChar char="v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itchFamily="2" charset="2"/>
                <a:buChar char="v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itchFamily="2" charset="2"/>
                <a:buChar char="v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0000"/>
                <a:buFont typeface="Wingdings" pitchFamily="2" charset="2"/>
                <a:buChar char="v"/>
                <a:defRPr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eaLnBrk="1" hangingPunct="1">
                <a:buClr>
                  <a:srgbClr val="663300"/>
                </a:buClr>
                <a:defRPr/>
              </a:pPr>
              <a:r>
                <a:rPr lang="pt-BR" sz="2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Professor Gilberto Santos Jr</a:t>
              </a:r>
            </a:p>
          </p:txBody>
        </p:sp>
      </p:grpSp>
      <p:pic>
        <p:nvPicPr>
          <p:cNvPr id="8" name="Imagem 7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C64D3AA4-4855-513E-6872-8CFD63BFCE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A05D24-2189-77ED-6904-4E871D8CDAE7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196CDFD-63FC-06CE-9156-843F2731F7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BB3F7FE-E836-F0D7-56F9-D1B96B20B085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19165972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576"/>
            <a:ext cx="12192000" cy="633264"/>
          </a:xfrm>
        </p:spPr>
        <p:txBody>
          <a:bodyPr/>
          <a:lstStyle/>
          <a:p>
            <a:pPr algn="ctr" eaLnBrk="1" hangingPunct="1">
              <a:defRPr/>
            </a:pPr>
            <a:r>
              <a:rPr lang="pt-BR" sz="5000" b="1" dirty="0"/>
              <a:t>Sumário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30629" y="569691"/>
            <a:ext cx="11904617" cy="623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Produto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Representação gráfica de 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Por diagrama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Pares ordenados e 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Noção intuitiva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Definição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5.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Domínio, imagem e contradomínio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polinomial do 1º grau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O gráfico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Parte variável e parte fixa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Crescimento/decrescimento e o coeficiente angular/coeficiente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6.4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6.5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identidade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7.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constante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C53340-967A-4892-A73B-5ED099765B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09" y="949725"/>
            <a:ext cx="583736" cy="4437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92F533-269C-4751-8D69-1A6B20D1C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79" y="527352"/>
            <a:ext cx="583736" cy="4437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940A33-7B90-4B0E-9A92-B7F3D1E02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2" y="1290132"/>
            <a:ext cx="583736" cy="4437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4227D5-3DF1-41D8-B7B3-F84C9A496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47" y="1698909"/>
            <a:ext cx="583736" cy="4437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4983491-3237-43DF-B21E-02B7BF418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78" y="2022226"/>
            <a:ext cx="583736" cy="4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7973"/>
      </p:ext>
    </p:extLst>
  </p:cSld>
  <p:clrMapOvr>
    <a:masterClrMapping/>
  </p:clrMapOvr>
  <p:transition spd="slow">
    <p:randomBar dir="vert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332656"/>
            <a:ext cx="7322535" cy="647286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405920" y="36450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519936" y="11663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800" dirty="0">
              <a:solidFill>
                <a:srgbClr val="0033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9358248" y="35010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752184" y="362586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431704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8422144" y="36450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7053992" y="36450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735960" y="3636313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4151784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−2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4799856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−1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783632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−4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ítulo 3"/>
          <p:cNvSpPr>
            <a:spLocks noGrp="1"/>
          </p:cNvSpPr>
          <p:nvPr>
            <p:ph type="title"/>
          </p:nvPr>
        </p:nvSpPr>
        <p:spPr>
          <a:xfrm>
            <a:off x="0" y="10440"/>
            <a:ext cx="12192000" cy="792088"/>
          </a:xfrm>
        </p:spPr>
        <p:txBody>
          <a:bodyPr>
            <a:normAutofit fontScale="90000"/>
          </a:bodyPr>
          <a:lstStyle/>
          <a:p>
            <a:pPr algn="just"/>
            <a: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  <a:t>O eixo do </a:t>
            </a:r>
            <a:r>
              <a:rPr lang="pt-BR" sz="49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17" name="Imagem 16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BC369660-AF6D-ACE5-87D0-505394A4D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BC1EDEE-CA50-7650-109E-160B593F2B1B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6614363-2DE5-4FD2-9E59-6949604E7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14BE7CA-C8CB-2ED9-CF20-5F43E01B7517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10061212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332656"/>
            <a:ext cx="7322535" cy="647286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397808" y="126876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8" name="Retângulo 7"/>
          <p:cNvSpPr/>
          <p:nvPr/>
        </p:nvSpPr>
        <p:spPr>
          <a:xfrm>
            <a:off x="5519936" y="11663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397808" y="26369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159896" y="5354052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397808" y="191683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5397808" y="62068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375920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159896" y="4705980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5159896" y="3985900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5159896" y="60021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6" name="Título 3">
            <a:extLst>
              <a:ext uri="{FF2B5EF4-FFF2-40B4-BE49-F238E27FC236}">
                <a16:creationId xmlns:a16="http://schemas.microsoft.com/office/drawing/2014/main" id="{574CE4EB-6148-4E11-874C-518260F79353}"/>
              </a:ext>
            </a:extLst>
          </p:cNvPr>
          <p:cNvSpPr txBox="1">
            <a:spLocks/>
          </p:cNvSpPr>
          <p:nvPr/>
        </p:nvSpPr>
        <p:spPr>
          <a:xfrm>
            <a:off x="0" y="10440"/>
            <a:ext cx="1219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3500" dirty="0">
                <a:latin typeface="Verdana" panose="020B0604030504040204" pitchFamily="34" charset="0"/>
                <a:ea typeface="Verdana" panose="020B0604030504040204" pitchFamily="34" charset="0"/>
              </a:rPr>
              <a:t>O eixo do </a:t>
            </a:r>
            <a:r>
              <a:rPr lang="pt-BR" sz="45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pt-BR" sz="35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4689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0" y="620970"/>
            <a:ext cx="12192000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= {(0,2), (0,4), (1,2)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65509D36-7BFB-4355-8CD0-3D22249C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225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332656"/>
            <a:ext cx="7322536" cy="647286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405920" y="36450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Retângulo 7"/>
          <p:cNvSpPr/>
          <p:nvPr/>
        </p:nvSpPr>
        <p:spPr>
          <a:xfrm>
            <a:off x="5519936" y="11663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9" name="Retângulo 8"/>
          <p:cNvSpPr/>
          <p:nvPr/>
        </p:nvSpPr>
        <p:spPr>
          <a:xfrm>
            <a:off x="9358248" y="35010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752184" y="362586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8422144" y="36450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7053992" y="36450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6" name="Título 3"/>
          <p:cNvSpPr>
            <a:spLocks noGrp="1"/>
          </p:cNvSpPr>
          <p:nvPr>
            <p:ph type="title"/>
          </p:nvPr>
        </p:nvSpPr>
        <p:spPr>
          <a:xfrm>
            <a:off x="0" y="248462"/>
            <a:ext cx="12192000" cy="79208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  <a:t>Valores positivos</a:t>
            </a:r>
            <a:b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  <a:t>do eixo do </a:t>
            </a:r>
            <a:r>
              <a:rPr lang="pt-BR" sz="49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02274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332656"/>
            <a:ext cx="7322536" cy="647286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519936" y="11663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9" name="Retângulo 8"/>
          <p:cNvSpPr/>
          <p:nvPr/>
        </p:nvSpPr>
        <p:spPr>
          <a:xfrm>
            <a:off x="9358248" y="35010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431704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151784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−2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4799856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−1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783632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−4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ítulo 3">
            <a:extLst>
              <a:ext uri="{FF2B5EF4-FFF2-40B4-BE49-F238E27FC236}">
                <a16:creationId xmlns:a16="http://schemas.microsoft.com/office/drawing/2014/main" id="{417B75E9-510E-4331-91E4-1BA0A327B9A4}"/>
              </a:ext>
            </a:extLst>
          </p:cNvPr>
          <p:cNvSpPr txBox="1">
            <a:spLocks/>
          </p:cNvSpPr>
          <p:nvPr/>
        </p:nvSpPr>
        <p:spPr>
          <a:xfrm>
            <a:off x="0" y="248462"/>
            <a:ext cx="1219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dirty="0">
                <a:latin typeface="Verdana" panose="020B0604030504040204" pitchFamily="34" charset="0"/>
                <a:ea typeface="Verdana" panose="020B0604030504040204" pitchFamily="34" charset="0"/>
              </a:rPr>
              <a:t>Valores negativos</a:t>
            </a:r>
            <a:br>
              <a:rPr lang="pt-BR" sz="3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400" dirty="0">
                <a:latin typeface="Verdana" panose="020B0604030504040204" pitchFamily="34" charset="0"/>
                <a:ea typeface="Verdana" panose="020B0604030504040204" pitchFamily="34" charset="0"/>
              </a:rPr>
              <a:t>do eixo do </a:t>
            </a:r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sz="3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15405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332656"/>
            <a:ext cx="7322536" cy="647286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397808" y="126876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8" name="Retângulo 7"/>
          <p:cNvSpPr/>
          <p:nvPr/>
        </p:nvSpPr>
        <p:spPr>
          <a:xfrm>
            <a:off x="5519936" y="11663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9" name="Retângulo 8"/>
          <p:cNvSpPr/>
          <p:nvPr/>
        </p:nvSpPr>
        <p:spPr>
          <a:xfrm>
            <a:off x="9358248" y="35010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397808" y="26369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397808" y="191683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5397808" y="62068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E32A2F86-CE88-49F5-8BC7-D0A5AD0CB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8462"/>
            <a:ext cx="12192000" cy="79208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  <a:t>Valores positivos</a:t>
            </a:r>
            <a:b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  <a:t>do eixo do </a:t>
            </a:r>
            <a:r>
              <a:rPr lang="pt-BR" sz="49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43704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332656"/>
            <a:ext cx="7322536" cy="647286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519936" y="11663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9" name="Retângulo 8"/>
          <p:cNvSpPr/>
          <p:nvPr/>
        </p:nvSpPr>
        <p:spPr>
          <a:xfrm>
            <a:off x="9358248" y="35010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159896" y="5354052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159896" y="4705980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5159896" y="3985900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5159896" y="60021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DFEC0CC5-2C52-480A-987F-18D69911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8462"/>
            <a:ext cx="12192000" cy="79208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  <a:t>Valores negativos</a:t>
            </a:r>
            <a:b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  <a:t>do eixo do </a:t>
            </a:r>
            <a:r>
              <a:rPr lang="pt-BR" sz="49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pt-BR" sz="3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82502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332656"/>
            <a:ext cx="7322536" cy="647286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519936" y="11663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9" name="Retângulo 8"/>
          <p:cNvSpPr/>
          <p:nvPr/>
        </p:nvSpPr>
        <p:spPr>
          <a:xfrm>
            <a:off x="9358248" y="35010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541824" y="3501009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7583D300-6028-411D-8F6C-A5EEACD565DF}"/>
              </a:ext>
            </a:extLst>
          </p:cNvPr>
          <p:cNvSpPr txBox="1">
            <a:spLocks/>
          </p:cNvSpPr>
          <p:nvPr/>
        </p:nvSpPr>
        <p:spPr>
          <a:xfrm>
            <a:off x="0" y="10440"/>
            <a:ext cx="1219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3500" dirty="0">
                <a:latin typeface="Verdana" panose="020B0604030504040204" pitchFamily="34" charset="0"/>
                <a:ea typeface="Verdana" panose="020B0604030504040204" pitchFamily="34" charset="0"/>
              </a:rPr>
              <a:t>O zero.</a:t>
            </a:r>
          </a:p>
        </p:txBody>
      </p:sp>
    </p:spTree>
    <p:extLst>
      <p:ext uri="{BB962C8B-B14F-4D97-AF65-F5344CB8AC3E}">
        <p14:creationId xmlns:p14="http://schemas.microsoft.com/office/powerpoint/2010/main" val="21791715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332656"/>
            <a:ext cx="7322536" cy="647286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405920" y="36450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397808" y="126876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8" name="Retângulo 7"/>
          <p:cNvSpPr/>
          <p:nvPr/>
        </p:nvSpPr>
        <p:spPr>
          <a:xfrm>
            <a:off x="5519936" y="11663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9" name="Retângulo 8"/>
          <p:cNvSpPr/>
          <p:nvPr/>
        </p:nvSpPr>
        <p:spPr>
          <a:xfrm>
            <a:off x="9358248" y="35010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752184" y="362586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397808" y="26369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159896" y="5354052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431704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8422144" y="36450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7053992" y="36450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397808" y="191683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5397808" y="62068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541824" y="3501009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159896" y="4705980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5159896" y="3985900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5159896" y="60021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4151784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−2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4799856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−1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2783632" y="3645024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−4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ítulo 3">
            <a:extLst>
              <a:ext uri="{FF2B5EF4-FFF2-40B4-BE49-F238E27FC236}">
                <a16:creationId xmlns:a16="http://schemas.microsoft.com/office/drawing/2014/main" id="{ACB00551-6965-49B5-B417-6EC5F2C19DF7}"/>
              </a:ext>
            </a:extLst>
          </p:cNvPr>
          <p:cNvSpPr txBox="1">
            <a:spLocks/>
          </p:cNvSpPr>
          <p:nvPr/>
        </p:nvSpPr>
        <p:spPr>
          <a:xfrm>
            <a:off x="0" y="248462"/>
            <a:ext cx="1219200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plano</a:t>
            </a:r>
          </a:p>
          <a:p>
            <a:pPr algn="l"/>
            <a:r>
              <a:rPr lang="pt-BR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cartesiano.</a:t>
            </a:r>
          </a:p>
        </p:txBody>
      </p:sp>
    </p:spTree>
    <p:extLst>
      <p:ext uri="{BB962C8B-B14F-4D97-AF65-F5344CB8AC3E}">
        <p14:creationId xmlns:p14="http://schemas.microsoft.com/office/powerpoint/2010/main" val="41837611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1894"/>
            <a:ext cx="12192000" cy="1109059"/>
          </a:xfrm>
        </p:spPr>
        <p:txBody>
          <a:bodyPr>
            <a:noAutofit/>
          </a:bodyPr>
          <a:lstStyle/>
          <a:p>
            <a:pPr algn="just"/>
            <a:r>
              <a:rPr lang="pt-BR" sz="3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4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Marcar no plano cartesiano os pontos: 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pt-B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(1,3)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pt-B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(3,1)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pt-B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(1,‒3)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pt-B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(‒3,1)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pt-B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(2,2)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F</a:t>
            </a:r>
            <a:r>
              <a:rPr lang="pt-B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(4,0)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e 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G</a:t>
            </a:r>
            <a:r>
              <a:rPr lang="pt-B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(0,4)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22563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387572"/>
            <a:ext cx="12192000" cy="576064"/>
          </a:xfrm>
        </p:spPr>
        <p:txBody>
          <a:bodyPr>
            <a:normAutofit fontScale="90000"/>
          </a:bodyPr>
          <a:lstStyle/>
          <a:p>
            <a:pPr algn="just"/>
            <a:r>
              <a:rPr lang="pt-BR" sz="3100" dirty="0">
                <a:latin typeface="Verdana" panose="020B0604030504040204" pitchFamily="34" charset="0"/>
                <a:ea typeface="Verdana" panose="020B0604030504040204" pitchFamily="34" charset="0"/>
              </a:rPr>
              <a:t>O ponto: </a:t>
            </a:r>
            <a:r>
              <a:rPr lang="pt-BR" sz="3100" b="1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pt-BR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(1,3)</a:t>
            </a:r>
            <a:r>
              <a:rPr lang="pt-BR" sz="3100" dirty="0">
                <a:latin typeface="Verdana" panose="020B0604030504040204" pitchFamily="34" charset="0"/>
                <a:ea typeface="Verdana" panose="020B0604030504040204" pitchFamily="34" charset="0"/>
              </a:rPr>
              <a:t> ...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5338046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 ponto: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2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534EC5AF-4C53-41C4-BD3A-9C72B0CBB221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5285218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 ponto: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2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87" y="1196753"/>
            <a:ext cx="4905741" cy="560046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09776" y="506602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Retângulo 7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9" name="Retângulo 8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4C67F23-A7B7-45F9-B82E-ADE53F6E0E2B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237128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= {(0,2), (0,4), (1,2), (1,4)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AD11FC70-9861-4CC7-9174-2731E57D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4235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80" y="1196752"/>
            <a:ext cx="4893553" cy="5600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 ponto: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3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4245680" y="2996953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8" name="Retângulo 7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024500-4156-4D5F-B206-B1560815D15A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1F61D23-3C1E-46DD-A75C-027048A0B31E}"/>
              </a:ext>
            </a:extLst>
          </p:cNvPr>
          <p:cNvSpPr/>
          <p:nvPr/>
        </p:nvSpPr>
        <p:spPr>
          <a:xfrm>
            <a:off x="5109776" y="506602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978822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 ponto: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2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80" y="1196752"/>
            <a:ext cx="4893553" cy="560046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245680" y="2996953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109776" y="506602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30EB7F-97FC-4A78-A42D-1791D12EC023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41203639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80" y="1196752"/>
            <a:ext cx="4893553" cy="560046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253792" y="2636912"/>
            <a:ext cx="482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245680" y="2996953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109776" y="506602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ítulo 3">
                <a:extLst>
                  <a:ext uri="{FF2B5EF4-FFF2-40B4-BE49-F238E27FC236}">
                    <a16:creationId xmlns:a16="http://schemas.microsoft.com/office/drawing/2014/main" id="{5B57BCF9-2793-4546-A733-0E9912E160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 ponto: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5" name="Título 3">
                <a:extLst>
                  <a:ext uri="{FF2B5EF4-FFF2-40B4-BE49-F238E27FC236}">
                    <a16:creationId xmlns:a16="http://schemas.microsoft.com/office/drawing/2014/main" id="{5B57BCF9-2793-4546-A733-0E9912E16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3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05FA55F5-ED25-4A74-8D67-D6D0DE07DF49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5488841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(3,1)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2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80" y="1196752"/>
            <a:ext cx="4893553" cy="560046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09776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4245680" y="3049796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2636913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2F2C6BB-CE85-4AD8-BCC8-13483A054184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15762065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rmAutofit fontScale="90000"/>
              </a:bodyPr>
              <a:lstStyle/>
              <a:p>
                <a:pPr algn="just"/>
                <a:r>
                  <a:rPr lang="pt-BR" sz="31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31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6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600" b="0" i="0" smtClean="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31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31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B</a:t>
                </a:r>
                <a:r>
                  <a:rPr lang="pt-BR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31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2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80" y="1196752"/>
            <a:ext cx="4893553" cy="560046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09776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4245680" y="3049796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2636913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809724-6C88-4D5A-949D-4365171434FA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6634737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2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80" y="1199800"/>
            <a:ext cx="4893553" cy="559437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09776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4245680" y="3049796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2636913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261904" y="506602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8EB11AA-DA1A-4C20-97F3-5A5CBAF273EC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16046613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2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80" y="1199800"/>
            <a:ext cx="4893553" cy="559437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09776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4245680" y="3049796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2636913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261904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245680" y="414908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BAF592C-0EAA-41D3-8C3E-60EB822BF7C2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27912153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 smtClean="0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2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79" y="1199800"/>
            <a:ext cx="4893552" cy="559437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09776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4245680" y="3049796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2636913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261904" y="506602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4245680" y="414908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26059D-9B12-4CFD-A1EE-310A5566D9A0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8337930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2"/>
                <a:stretch>
                  <a:fillRect l="-1000" b="-27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79" y="1199799"/>
            <a:ext cx="4893552" cy="559437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09776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4245680" y="3049796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2636913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384032" y="3717033"/>
            <a:ext cx="4821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45680" y="414908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261904" y="506602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4E6046F-E9A1-4654-8D1B-61994955825A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11282507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79" y="1199799"/>
            <a:ext cx="4893552" cy="559437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09776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4245680" y="3049796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2636913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261904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245680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384032" y="3790782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(1,‒3)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3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3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48040A-8DED-4B73-B83E-08B74965D868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02962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= {(0,2), (0,4), (1,2), (1,4), (2,2)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2F76E27A-6416-4544-AFA8-91044BFA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66301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79" y="1199799"/>
            <a:ext cx="4893552" cy="559437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09776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4245680" y="3049796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2636913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261904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245680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384032" y="3790782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3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3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094DEF4-C414-4A82-BE5E-17FAD77B7169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8819911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79" y="1199799"/>
            <a:ext cx="4893552" cy="559437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09776" y="506602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4245680" y="3049796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2636913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99401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261904" y="50660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245680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384032" y="3790782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3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540"/>
                <a:ext cx="12192000" cy="864096"/>
              </a:xfrm>
              <a:blipFill>
                <a:blip r:embed="rId3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7E08171-4A6C-480F-9FB2-43AF16997F18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29986641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73902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pt-BR" sz="3200" b="0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73902"/>
                <a:ext cx="12192000" cy="864096"/>
              </a:xfrm>
              <a:blipFill>
                <a:blip r:embed="rId2"/>
                <a:stretch>
                  <a:fillRect l="-1000" b="-253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80" y="1199800"/>
            <a:ext cx="4893551" cy="559437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0977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4245680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261904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245680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384032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935760" y="5517233"/>
            <a:ext cx="720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/>
                <a:ea typeface="Cambria Math"/>
              </a:rPr>
              <a:t>−</a:t>
            </a:r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7CF1969-271F-44F0-A17A-B8D832B1A8B5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9523679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73902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 smtClean="0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73902"/>
                <a:ext cx="12192000" cy="864096"/>
              </a:xfrm>
              <a:blipFill>
                <a:blip r:embed="rId2"/>
                <a:stretch>
                  <a:fillRect l="-1000" b="-253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80" y="1199800"/>
            <a:ext cx="4893551" cy="559437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245680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261904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245680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384032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935760" y="5517233"/>
            <a:ext cx="720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/>
                <a:ea typeface="Cambria Math"/>
              </a:rPr>
              <a:t>−</a:t>
            </a:r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09776" y="414908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65CEA09-BBF2-4BCC-B21C-EEAF5823DF40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143617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73902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 smtClean="0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 smtClean="0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 smtClean="0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smtClean="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8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73902"/>
                <a:ext cx="12192000" cy="864096"/>
              </a:xfrm>
              <a:blipFill>
                <a:blip r:embed="rId2"/>
                <a:stretch>
                  <a:fillRect l="-1000" b="-267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79" y="1199801"/>
            <a:ext cx="4893550" cy="559436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245680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3792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8134112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261904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245680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384032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5253792" y="5755904"/>
            <a:ext cx="4821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935760" y="5517233"/>
            <a:ext cx="720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/>
                <a:ea typeface="Cambria Math"/>
              </a:rPr>
              <a:t>−</a:t>
            </a:r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09776" y="414908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4367808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978376-A80A-4240-B1A0-F014ED2CDC23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42295945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91" y="1199801"/>
            <a:ext cx="4893550" cy="559436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8" name="Retângulo 7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71372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(‒3,1)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71372"/>
                <a:ext cx="12192000" cy="864096"/>
              </a:xfrm>
              <a:blipFill>
                <a:blip r:embed="rId3"/>
                <a:stretch>
                  <a:fillRect l="-1000" b="-26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173F4608-0189-4647-A160-9F85FE46CC6D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17014982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91" y="1199801"/>
            <a:ext cx="4893550" cy="559436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73747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pt-BR" sz="3200" i="1">
                                <a:latin typeface="Cambria Math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73747"/>
                <a:ext cx="12192000" cy="864096"/>
              </a:xfrm>
              <a:blipFill>
                <a:blip r:embed="rId3"/>
                <a:stretch>
                  <a:fillRect l="-1000" b="-253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AF64430-E16B-4387-AC8D-7A46BE78C267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2514773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03" y="1197613"/>
            <a:ext cx="6152317" cy="559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393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4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393"/>
                <a:ext cx="12192000" cy="864096"/>
              </a:xfrm>
              <a:blipFill>
                <a:blip r:embed="rId3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/>
          <p:cNvSpPr/>
          <p:nvPr/>
        </p:nvSpPr>
        <p:spPr>
          <a:xfrm>
            <a:off x="3575720" y="4221089"/>
            <a:ext cx="720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/>
                <a:ea typeface="Cambria Math"/>
              </a:rPr>
              <a:t>−3</a:t>
            </a:r>
            <a:endParaRPr lang="pt-B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DEB7E2C-A31C-43AB-85A1-56B23B78BCE7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415479553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03" y="1197613"/>
            <a:ext cx="6152317" cy="559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76274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393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393"/>
                <a:ext cx="12192000" cy="864096"/>
              </a:xfrm>
              <a:blipFill>
                <a:blip r:embed="rId3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 18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224D1B6-2E06-4C25-AA6C-AA64DBAA6864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3682507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02" y="1197613"/>
            <a:ext cx="6152317" cy="559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9"/>
            <a:ext cx="720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/>
                <a:ea typeface="Cambria Math"/>
              </a:rPr>
              <a:t>−3</a:t>
            </a:r>
            <a:endParaRPr lang="pt-B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392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392"/>
                <a:ext cx="12192000" cy="864096"/>
              </a:xfrm>
              <a:blipFill>
                <a:blip r:embed="rId3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 18"/>
          <p:cNvSpPr/>
          <p:nvPr/>
        </p:nvSpPr>
        <p:spPr>
          <a:xfrm>
            <a:off x="5253792" y="3276274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8AFEC43-D03E-4CEB-A8D2-03087B5D61E2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61050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a)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= {(0,2), (0,4), (1,2), (1,4), (2,2), (2,4)}.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A6D7FA3F-C98C-40C8-8EB8-8F95F31A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1030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9392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22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9392"/>
                <a:ext cx="12192000" cy="864096"/>
              </a:xfrm>
              <a:blipFill>
                <a:blip r:embed="rId2"/>
                <a:stretch>
                  <a:fillRect l="-1000" b="-274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02" y="1197614"/>
            <a:ext cx="6152316" cy="559799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3647728" y="2852937"/>
            <a:ext cx="4821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5253792" y="3276274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3575720" y="4221089"/>
            <a:ext cx="720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/>
                <a:ea typeface="Cambria Math"/>
              </a:rPr>
              <a:t>−3</a:t>
            </a:r>
            <a:endParaRPr lang="pt-B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5B49BC0-19B4-4FE1-864D-02D4A5C57CCD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21744146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47" y="1197613"/>
            <a:ext cx="6146224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(2,2)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  <a:blipFill>
                <a:blip r:embed="rId3"/>
                <a:stretch>
                  <a:fillRect l="-1000" b="-269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37BD4C3-4071-4FA9-A42A-BD87566B2449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914843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47" y="1197613"/>
            <a:ext cx="6146224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  <a:blipFill>
                <a:blip r:embed="rId3"/>
                <a:stretch>
                  <a:fillRect l="-1000" b="-269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AD944D5-7102-4E73-A7CB-03C2D014292D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690254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47" y="1197613"/>
            <a:ext cx="6146224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groupChr>
                      </m:e>
                      <m:lim>
                        <m:r>
                          <a:rPr lang="pt-BR" sz="3200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  <a:blipFill>
                <a:blip r:embed="rId3"/>
                <a:stretch>
                  <a:fillRect l="-1000" b="-269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6693952" y="414908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23AAB9-6C49-4306-A804-26B15459E661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26570720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03" y="1197613"/>
            <a:ext cx="6152315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groupChr>
                      </m:e>
                      <m:lim>
                        <m:r>
                          <a:rPr lang="pt-BR" sz="3200" b="1" i="1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  <a:blipFill>
                <a:blip r:embed="rId3"/>
                <a:stretch>
                  <a:fillRect l="-1000" b="-269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669395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5253792" y="270892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C717645-D84B-4BF7-9F47-86DD067F2F9C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22991966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1" y="1197613"/>
            <a:ext cx="6154559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groupChr>
                      </m:e>
                      <m:lim>
                        <m:r>
                          <a:rPr lang="pt-BR" sz="3200" b="1" i="1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  <a:blipFill>
                <a:blip r:embed="rId3"/>
                <a:stretch>
                  <a:fillRect l="-1000" b="-269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5253792" y="270892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6693952" y="414908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330A8F-ED3C-4EDA-9622-28FA23CF0577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2946859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0" y="1197613"/>
            <a:ext cx="6154558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6888088" y="2276873"/>
            <a:ext cx="4821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mbria Math" panose="02040503050406030204" pitchFamily="18" charset="0"/>
              </a:rPr>
              <a:t>E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6693952" y="414908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5253792" y="270892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Verdana" panose="020B0604030504040204" pitchFamily="34" charset="0"/>
                  </a:rPr>
                  <a:t>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25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4634"/>
                <a:ext cx="12192000" cy="864096"/>
              </a:xfrm>
              <a:blipFill>
                <a:blip r:embed="rId3"/>
                <a:stretch>
                  <a:fillRect l="-1000" b="-326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ângulo 19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DF6C7C7-8A2F-4EAA-AC88-1D0B981A5DF7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0564486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0" y="1197613"/>
            <a:ext cx="6154558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8274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F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(4,0)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8274"/>
                <a:ext cx="12192000" cy="864096"/>
              </a:xfrm>
              <a:blipFill>
                <a:blip r:embed="rId3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6816080" y="2348881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E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669395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253792" y="27089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C56361-F355-4285-8714-1ADD1D66361E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7532288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0" y="1197613"/>
            <a:ext cx="6154558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7013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F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7013"/>
                <a:ext cx="12192000" cy="864096"/>
              </a:xfrm>
              <a:blipFill>
                <a:blip r:embed="rId3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6816080" y="2348881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E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669395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5253792" y="27089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54D8996-01AC-4140-ABB6-88D7096BDAAE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663604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1" y="1197613"/>
            <a:ext cx="6154559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97008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F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e>
                        </m:groupChr>
                      </m:e>
                      <m:lim>
                        <m:r>
                          <a:rPr lang="pt-BR" sz="3200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97008"/>
                <a:ext cx="12192000" cy="864096"/>
              </a:xfrm>
              <a:blipFill>
                <a:blip r:embed="rId3"/>
                <a:stretch>
                  <a:fillRect l="-1000" b="-260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7824192" y="414908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6816080" y="2348881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E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669395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253792" y="27089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162CC5D-3E6C-409A-AC61-40EED39C3E2F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229811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67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B02891E-F4E5-4330-8F60-4C2F616A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22579"/>
      </p:ext>
    </p:extLst>
  </p:cSld>
  <p:clrMapOvr>
    <a:masterClrMapping/>
  </p:clrMapOvr>
  <p:transition spd="slow">
    <p:push dir="d"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1" y="1197613"/>
            <a:ext cx="6154559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404664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b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</a:b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F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groupChr>
                      </m:e>
                      <m:lim>
                        <m:r>
                          <a:rPr lang="pt-BR" sz="3200" b="1" i="1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404664"/>
                <a:ext cx="12192000" cy="864096"/>
              </a:xfrm>
              <a:blipFill>
                <a:blip r:embed="rId3"/>
                <a:stretch>
                  <a:fillRect l="-1000" t="-38732" r="-1000" b="-732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782419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6816080" y="2348881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E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5397808" y="407707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669395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5253792" y="27089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1473DCB-6AAF-4B65-A20B-706827E481B0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758432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0" y="1197613"/>
            <a:ext cx="6154558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404664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b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</a:br>
                <a:r>
                  <a:rPr lang="pt-B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Verdana" panose="020B0604030504040204" pitchFamily="34" charset="0"/>
                  </a:rPr>
                  <a:t>F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e>
                        </m:groupChr>
                      </m:e>
                      <m:lim>
                        <m:r>
                          <a:rPr lang="pt-BR" sz="3200" b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groupChr>
                      </m:e>
                      <m:lim>
                        <m:r>
                          <a:rPr lang="pt-BR" sz="3200" b="1" i="1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...</a:t>
                </a:r>
              </a:p>
            </p:txBody>
          </p:sp>
        </mc:Choice>
        <mc:Fallback xmlns="">
          <p:sp>
            <p:nvSpPr>
              <p:cNvPr id="1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404664"/>
                <a:ext cx="12192000" cy="864096"/>
              </a:xfrm>
              <a:blipFill>
                <a:blip r:embed="rId3"/>
                <a:stretch>
                  <a:fillRect l="-1350" t="-38732" r="-1000" b="-78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6816080" y="2348881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E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5397808" y="407707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824192" y="4149081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669395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253792" y="27089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7846080" y="3356993"/>
            <a:ext cx="4821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29970B0-AAB2-4144-A940-AB9B067C306D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10445929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0" y="1197613"/>
            <a:ext cx="6154558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6816080" y="2348881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E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5397808" y="407707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82419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669395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253792" y="27089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7968208" y="3502750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3501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F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0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 b="0" i="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G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(0,4)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35010"/>
                <a:ext cx="12192000" cy="864096"/>
              </a:xfrm>
              <a:blipFill>
                <a:blip r:embed="rId3"/>
                <a:stretch>
                  <a:fillRect l="-1000" t="-21277" r="-1000" b="-553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ângulo 27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3D5EC4E-9F7D-4955-B58F-ABD2DE7BD5A9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13324225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0" y="1197613"/>
            <a:ext cx="6154558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6816080" y="2348881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E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5397808" y="407707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824192" y="4212377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669395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253792" y="27089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7968208" y="3502750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396118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</a:t>
                </a:r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prstClr val="black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G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96118"/>
                <a:ext cx="12192000" cy="864096"/>
              </a:xfrm>
              <a:blipFill>
                <a:blip r:embed="rId3"/>
                <a:stretch>
                  <a:fillRect l="-1000" t="-40141" r="-1000" b="-732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ângulo 27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DBF35D3-1C95-45BD-810F-62AAADCF8196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5379645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0" y="1197613"/>
            <a:ext cx="6154558" cy="55979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6816080" y="2348881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E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824192" y="4212377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669395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253792" y="27089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7968208" y="3502750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396118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</a:t>
                </a:r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prstClr val="black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G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groupChr>
                      </m:e>
                      <m:lim>
                        <m:r>
                          <a:rPr lang="pt-BR" sz="3200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96118"/>
                <a:ext cx="12192000" cy="864096"/>
              </a:xfrm>
              <a:blipFill>
                <a:blip r:embed="rId3"/>
                <a:stretch>
                  <a:fillRect l="-1000" t="-40141" r="-1000" b="-732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ângulo 27"/>
          <p:cNvSpPr/>
          <p:nvPr/>
        </p:nvSpPr>
        <p:spPr>
          <a:xfrm>
            <a:off x="5375920" y="4068362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B8A4B9A-02D5-4936-8AE4-461B0F3C0ECE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17795530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80" y="1197614"/>
            <a:ext cx="6154558" cy="559799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6816080" y="2348881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E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824192" y="4212377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669395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253792" y="27089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7968208" y="3502750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396118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</a:t>
                </a:r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prstClr val="black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G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e>
                        </m:groupChr>
                      </m:e>
                      <m:lim>
                        <m:r>
                          <a:rPr lang="pt-BR" sz="3200" b="1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96118"/>
                <a:ext cx="12192000" cy="864096"/>
              </a:xfrm>
              <a:blipFill>
                <a:blip r:embed="rId3"/>
                <a:stretch>
                  <a:fillRect l="-1000" t="-40141" r="-1000" b="-732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ângulo 27"/>
          <p:cNvSpPr/>
          <p:nvPr/>
        </p:nvSpPr>
        <p:spPr>
          <a:xfrm>
            <a:off x="5397808" y="4077072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5231904" y="1556793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375920" y="98072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CEC314A-69FC-4AA6-A519-6A4832FEFDCF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192966264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76" y="913630"/>
            <a:ext cx="6156000" cy="589974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17888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" name="Retângulo 5"/>
          <p:cNvSpPr/>
          <p:nvPr/>
        </p:nvSpPr>
        <p:spPr>
          <a:xfrm>
            <a:off x="5253792" y="218570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7" name="Retângulo 6"/>
          <p:cNvSpPr/>
          <p:nvPr/>
        </p:nvSpPr>
        <p:spPr>
          <a:xfrm>
            <a:off x="6261904" y="1772817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8" name="Retângulo 7"/>
          <p:cNvSpPr/>
          <p:nvPr/>
        </p:nvSpPr>
        <p:spPr>
          <a:xfrm>
            <a:off x="5375920" y="692696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9" name="Retângulo 8"/>
          <p:cNvSpPr/>
          <p:nvPr/>
        </p:nvSpPr>
        <p:spPr>
          <a:xfrm>
            <a:off x="9142224" y="4057908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270016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53792" y="328498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739214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015880" y="5570076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/>
                <a:ea typeface="Cambria Math"/>
              </a:rPr>
              <a:t>−</a:t>
            </a:r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261904" y="5807006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575720" y="4221088"/>
            <a:ext cx="720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/>
                <a:ea typeface="Cambria Math"/>
              </a:rPr>
              <a:t>−3</a:t>
            </a:r>
            <a:endParaRPr lang="pt-BR" sz="28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3741624" y="2924945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6816080" y="2348881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E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824192" y="4212377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6693952" y="4201924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5253792" y="2708920"/>
            <a:ext cx="48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0033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7968208" y="3502750"/>
            <a:ext cx="48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prstClr val="black"/>
                </a:solidFill>
                <a:latin typeface="Calibri"/>
                <a:ea typeface="Cambria Math" panose="020405030504060302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ítulo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366840"/>
                <a:ext cx="12192000" cy="86409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Os pontos: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A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B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C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pt-BR" sz="28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</a:t>
                </a:r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lim>
                    </m:limUpp>
                  </m:oMath>
                </a14:m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solidFill>
                                  <a:prstClr val="black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pt-BR" sz="3200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lim>
                    </m:limUpp>
                  </m:oMath>
                </a14:m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e </a:t>
                </a:r>
                <a:r>
                  <a:rPr lang="pt-BR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Verdana" panose="020B0604030504040204" pitchFamily="34" charset="0"/>
                  </a:rPr>
                  <a:t>G</a:t>
                </a:r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FF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</m:groupChr>
                      </m:e>
                      <m:lim>
                        <m:r>
                          <a:rPr lang="pt-BR" sz="3200" b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UppPr>
                      <m:e>
                        <m:groupChr>
                          <m:groupChrPr>
                            <m:chr m:val="⏞"/>
                            <m:pos m:val="top"/>
                            <m:vertJc m:val="bot"/>
                            <m:ctrlPr>
                              <a:rPr lang="pt-B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/>
                              </m:rPr>
                              <a:rPr lang="pt-BR" sz="3200" b="1" i="1">
                                <a:solidFill>
                                  <a:srgbClr val="0033FF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e>
                        </m:groupChr>
                      </m:e>
                      <m:lim>
                        <m:r>
                          <a:rPr lang="pt-BR" sz="3200" b="1">
                            <a:solidFill>
                              <a:srgbClr val="0033FF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</m:lim>
                    </m:limUpp>
                  </m:oMath>
                </a14:m>
                <a:r>
                  <a:rPr lang="pt-B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pt-BR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Títul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66840"/>
                <a:ext cx="12192000" cy="864096"/>
              </a:xfrm>
              <a:blipFill>
                <a:blip r:embed="rId3"/>
                <a:stretch>
                  <a:fillRect l="-1350" t="-40141" r="-1000" b="-788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ângulo 28"/>
          <p:cNvSpPr/>
          <p:nvPr/>
        </p:nvSpPr>
        <p:spPr>
          <a:xfrm>
            <a:off x="5231904" y="1556793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375920" y="4068362"/>
            <a:ext cx="482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5807968" y="1268761"/>
            <a:ext cx="4821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0739640-CA1F-4D59-AF53-6509FEED413F}"/>
              </a:ext>
            </a:extLst>
          </p:cNvPr>
          <p:cNvSpPr txBox="1"/>
          <p:nvPr/>
        </p:nvSpPr>
        <p:spPr>
          <a:xfrm>
            <a:off x="0" y="44624"/>
            <a:ext cx="142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Elos">
                <a:extLst>
                  <a:ext uri="{FF2B5EF4-FFF2-40B4-BE49-F238E27FC236}">
                    <a16:creationId xmlns:a16="http://schemas.microsoft.com/office/drawing/2014/main" id="{E8E8D197-21C9-504C-9A6E-844F53E848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9287921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los">
                <a:extLst>
                  <a:ext uri="{FF2B5EF4-FFF2-40B4-BE49-F238E27FC236}">
                    <a16:creationId xmlns:a16="http://schemas.microsoft.com/office/drawing/2014/main" id="{E8E8D197-21C9-504C-9A6E-844F53E848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297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lang="pt-BR" sz="3200" dirty="0">
                <a:solidFill>
                  <a:prstClr val="black"/>
                </a:solidFill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7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Localize no plano cartesiano os pontos: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(1,2)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(1,‒2)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(2,3)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(‒2,2)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(3,–3)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(5,‒1)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(0,0)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(4,3)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(1,0)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J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(0,1)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10E58A-129A-4C87-5509-CBCC36363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1823" y="5634246"/>
            <a:ext cx="1135592" cy="11355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549C3AE-B3FF-C653-EE03-E3C834AEBC50}"/>
              </a:ext>
            </a:extLst>
          </p:cNvPr>
          <p:cNvSpPr txBox="1"/>
          <p:nvPr/>
        </p:nvSpPr>
        <p:spPr>
          <a:xfrm>
            <a:off x="5095930" y="5311080"/>
            <a:ext cx="214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Videoaulas funções:</a:t>
            </a:r>
          </a:p>
        </p:txBody>
      </p:sp>
      <p:sp>
        <p:nvSpPr>
          <p:cNvPr id="9" name="Seta para cima 4">
            <a:extLst>
              <a:ext uri="{FF2B5EF4-FFF2-40B4-BE49-F238E27FC236}">
                <a16:creationId xmlns:a16="http://schemas.microsoft.com/office/drawing/2014/main" id="{2F03B787-9232-A2A6-7849-6C14DB63F171}"/>
              </a:ext>
            </a:extLst>
          </p:cNvPr>
          <p:cNvSpPr/>
          <p:nvPr/>
        </p:nvSpPr>
        <p:spPr>
          <a:xfrm>
            <a:off x="11829770" y="6436568"/>
            <a:ext cx="228600" cy="304800"/>
          </a:xfrm>
          <a:prstGeom prst="upArrow">
            <a:avLst/>
          </a:prstGeom>
          <a:solidFill>
            <a:srgbClr val="CC6600">
              <a:lumMod val="60000"/>
              <a:lumOff val="40000"/>
            </a:srgbClr>
          </a:solidFill>
          <a:ln w="25400" cap="flat" cmpd="sng" algn="ctr">
            <a:solidFill>
              <a:srgbClr val="FF6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60CF17EF-1B30-C3DC-0E77-F42535271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999" y="4927390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3146D5-DC78-3B2A-188E-FA72DECCF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89253376"/>
      </p:ext>
    </p:extLst>
  </p:cSld>
  <p:clrMapOvr>
    <a:masterClrMapping/>
  </p:clrMapOvr>
  <p:transition spd="slow">
    <p:push dir="d"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933700"/>
            <a:ext cx="12192000" cy="998220"/>
          </a:xfrm>
        </p:spPr>
        <p:txBody>
          <a:bodyPr/>
          <a:lstStyle/>
          <a:p>
            <a:pPr eaLnBrk="1" hangingPunct="1">
              <a:defRPr/>
            </a:pPr>
            <a:r>
              <a:rPr lang="pt-BR" sz="6000" b="1" dirty="0"/>
              <a:t>Noção intuitiva de função</a:t>
            </a:r>
          </a:p>
        </p:txBody>
      </p:sp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53DDCEAF-FC8E-4374-BEC5-25C0FC53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pic>
        <p:nvPicPr>
          <p:cNvPr id="8" name="Imagem 7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0F59DCE5-16B9-4FCF-7D23-81A6963DA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5AE81B8-857E-99CA-14A5-6ECEA744C2EA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4B3FF21-4804-50EF-24FE-E7A3A4E8B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64B25D-8A0E-4491-9B8E-0D07C54FF04E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912189187"/>
      </p:ext>
    </p:extLst>
  </p:cSld>
  <p:clrMapOvr>
    <a:masterClrMapping/>
  </p:clrMapOvr>
  <p:transition spd="slow">
    <p:randomBar dir="vert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576"/>
            <a:ext cx="12192000" cy="582267"/>
          </a:xfrm>
        </p:spPr>
        <p:txBody>
          <a:bodyPr/>
          <a:lstStyle/>
          <a:p>
            <a:pPr algn="ctr" eaLnBrk="1" hangingPunct="1">
              <a:defRPr/>
            </a:pPr>
            <a:r>
              <a:rPr lang="pt-BR" sz="5000" b="1" dirty="0"/>
              <a:t>Sumário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30629" y="569691"/>
            <a:ext cx="11904617" cy="623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Produto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Representação gráfica de 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Por diagrama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Pares ordenados e 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Noção intuitiva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Definição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5.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Domínio, imagem e contradomínio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polinomial do 1º grau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O gráfico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Parte variável e parte fixa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Crescimento/decrescimento e o coeficiente angular/coeficiente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6.4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6.5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identidade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7.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constante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C53340-967A-4892-A73B-5ED099765B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09" y="949725"/>
            <a:ext cx="583736" cy="4437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92F533-269C-4751-8D69-1A6B20D1C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79" y="527352"/>
            <a:ext cx="583736" cy="4437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940A33-7B90-4B0E-9A92-B7F3D1E02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2" y="1290132"/>
            <a:ext cx="583736" cy="4437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4227D5-3DF1-41D8-B7B3-F84C9A496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47" y="1698909"/>
            <a:ext cx="583736" cy="4437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4983491-3237-43DF-B21E-02B7BF418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78" y="2022226"/>
            <a:ext cx="583736" cy="4437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711E34C-4C2D-473D-9C7C-3017F47089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50" y="2405362"/>
            <a:ext cx="583736" cy="4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86476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=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BCD13799-9EF8-44B8-A6C6-766478B2E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1554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3. Noção Intuitiva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03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Observe a tabela abaixo que relaciona o número de litros de gasolina e o preço a pagar.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45E666-A7FB-4280-B2B0-89969A0F7F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CBE83AA-E64D-430F-AA49-B448ECD6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00" y="1564935"/>
            <a:ext cx="8114399" cy="4057200"/>
          </a:xfrm>
          <a:prstGeom prst="rect">
            <a:avLst/>
          </a:prstGeom>
        </p:spPr>
      </p:pic>
      <p:pic>
        <p:nvPicPr>
          <p:cNvPr id="9" name="Imagem 8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61ED86CD-3A68-4267-8484-9DE4B0F2D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CB36F62-4AD1-B6ED-55A7-35E294165E63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56C52F2-14C0-5053-CDFD-9B4C40311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EF9457-4305-9B7F-F7AF-949B1C915EE0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1963463513"/>
      </p:ext>
    </p:extLst>
  </p:cSld>
  <p:clrMapOvr>
    <a:masterClrMapping/>
  </p:clrMapOvr>
  <p:transition spd="slow">
    <p:push dir="d"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3. Noção Intuitiva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03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Observe a tabela abaixo que relaciona o número de litros de gasolina e o preço a pagar.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1" y="5557216"/>
            <a:ext cx="12191997" cy="152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Observe:</a:t>
            </a:r>
          </a:p>
          <a:p>
            <a:pPr marL="457200" indent="-457200">
              <a:lnSpc>
                <a:spcPct val="115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grandezas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“nº de litros”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“preço”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são variáveis;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Wingdings" panose="05000000000000000000" pitchFamily="2" charset="2"/>
              <a:buChar char="§"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6F1952-F25B-4CA1-B916-332C051F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00" y="1564935"/>
            <a:ext cx="8114399" cy="40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1010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3. Noção Intuitiva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1" y="4642813"/>
            <a:ext cx="12191997" cy="239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Observe:</a:t>
            </a:r>
          </a:p>
          <a:p>
            <a:pPr marL="457200" indent="-457200">
              <a:lnSpc>
                <a:spcPct val="115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grandezas </a:t>
            </a:r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“nº de litros”</a:t>
            </a: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“preço”</a:t>
            </a: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são variáveis;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cada quantidade em litros de gasolina colocada há um </a:t>
            </a:r>
            <a:r>
              <a:rPr lang="pt-BR" sz="2800" b="1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único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preço;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Wingdings" panose="05000000000000000000" pitchFamily="2" charset="2"/>
              <a:buChar char="§"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BB524E-C649-47B4-BDAD-9E1D20C2869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556198-19F5-4892-88C6-AB7B35E6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00" y="700986"/>
            <a:ext cx="8114399" cy="40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3264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3. Noção Intuitiva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1" y="3642952"/>
            <a:ext cx="12191997" cy="368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Observe:</a:t>
            </a:r>
          </a:p>
          <a:p>
            <a:pPr marL="457200" indent="-457200">
              <a:lnSpc>
                <a:spcPct val="115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grandezas </a:t>
            </a:r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“nº de litros”</a:t>
            </a: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“preço”</a:t>
            </a: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são variáveis;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cada quantidade em litros de gasolina colocada há um </a:t>
            </a:r>
            <a:r>
              <a:rPr lang="pt-BR" sz="2800" b="1" u="sng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único</a:t>
            </a: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preço;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preço a ser pago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de gasolina a ser colocado, isto é, o preço </a:t>
            </a:r>
            <a:r>
              <a:rPr lang="pt-BR" sz="2800" b="1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colocados;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Wingdings" panose="05000000000000000000" pitchFamily="2" charset="2"/>
              <a:buChar char="§"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2696D68-EA57-49CA-BAE6-021E3471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26" y="586699"/>
            <a:ext cx="6638145" cy="33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3496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3" y="797203"/>
            <a:ext cx="12191997" cy="101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filho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mãe.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52A830CF-B283-48E7-9A42-959C05E7FFBA}"/>
              </a:ext>
            </a:extLst>
          </p:cNvPr>
          <p:cNvSpPr txBox="1">
            <a:spLocks/>
          </p:cNvSpPr>
          <p:nvPr/>
        </p:nvSpPr>
        <p:spPr>
          <a:xfrm>
            <a:off x="-1" y="19265"/>
            <a:ext cx="1219199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41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</a:p>
        </p:txBody>
      </p:sp>
    </p:spTree>
    <p:extLst>
      <p:ext uri="{BB962C8B-B14F-4D97-AF65-F5344CB8AC3E}">
        <p14:creationId xmlns:p14="http://schemas.microsoft.com/office/powerpoint/2010/main" val="2489340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3" y="797203"/>
            <a:ext cx="12191997" cy="336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filho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mãe.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filho </a:t>
            </a:r>
            <a:r>
              <a:rPr lang="pt-BR" sz="2800" b="1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mãe.</a:t>
            </a:r>
          </a:p>
          <a:p>
            <a:pPr lvl="0" algn="ctr">
              <a:tabLst>
                <a:tab pos="215900" algn="l"/>
              </a:tabLst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41EB9BE-6CFD-4739-B7A8-E3B2B1B1D3B0}"/>
              </a:ext>
            </a:extLst>
          </p:cNvPr>
          <p:cNvSpPr txBox="1">
            <a:spLocks/>
          </p:cNvSpPr>
          <p:nvPr/>
        </p:nvSpPr>
        <p:spPr>
          <a:xfrm>
            <a:off x="-1" y="19265"/>
            <a:ext cx="1219199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41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</a:p>
        </p:txBody>
      </p:sp>
      <p:sp>
        <p:nvSpPr>
          <p:cNvPr id="2" name="Seta: de Cima para Baixo 1">
            <a:extLst>
              <a:ext uri="{FF2B5EF4-FFF2-40B4-BE49-F238E27FC236}">
                <a16:creationId xmlns:a16="http://schemas.microsoft.com/office/drawing/2014/main" id="{081CB099-4E4C-4686-9AEF-FB7D8F1D8002}"/>
              </a:ext>
            </a:extLst>
          </p:cNvPr>
          <p:cNvSpPr/>
          <p:nvPr/>
        </p:nvSpPr>
        <p:spPr>
          <a:xfrm>
            <a:off x="5779804" y="1563879"/>
            <a:ext cx="632388" cy="982766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Elos">
                <a:extLst>
                  <a:ext uri="{FF2B5EF4-FFF2-40B4-BE49-F238E27FC236}">
                    <a16:creationId xmlns:a16="http://schemas.microsoft.com/office/drawing/2014/main" id="{B4DA229F-0D3F-E9C0-A7F6-5DA76E6E10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9287921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Elos">
                <a:extLst>
                  <a:ext uri="{FF2B5EF4-FFF2-40B4-BE49-F238E27FC236}">
                    <a16:creationId xmlns:a16="http://schemas.microsoft.com/office/drawing/2014/main" id="{B4DA229F-0D3F-E9C0-A7F6-5DA76E6E10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78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3. Noção Intuitiva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1" y="3642952"/>
            <a:ext cx="12191997" cy="368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Observe:</a:t>
            </a:r>
          </a:p>
          <a:p>
            <a:pPr marL="457200" indent="-457200">
              <a:lnSpc>
                <a:spcPct val="115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grandezas </a:t>
            </a:r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“nº de litros”</a:t>
            </a: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“preço”</a:t>
            </a: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são variáveis;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cada quantidade em litros de gasolina colocada há um </a:t>
            </a:r>
            <a:r>
              <a:rPr lang="pt-BR" sz="2800" b="1" u="sng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único</a:t>
            </a: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preço;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preço a ser pago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de gasolina a ser colocado, isto é, o preço </a:t>
            </a:r>
            <a:r>
              <a:rPr lang="pt-BR" sz="2800" b="1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colocados;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 typeface="Wingdings" panose="05000000000000000000" pitchFamily="2" charset="2"/>
              <a:buChar char="§"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2696D68-EA57-49CA-BAE6-021E3471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26" y="586699"/>
            <a:ext cx="6638145" cy="33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0950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3. Noção Intuitiva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1" y="3369491"/>
            <a:ext cx="12191997" cy="286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Observe: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preço a ser pago </a:t>
            </a:r>
            <a:r>
              <a:rPr lang="pt-BR" sz="2800" b="1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de gasolina a ser colocado, isto é, o preço </a:t>
            </a:r>
            <a:r>
              <a:rPr lang="pt-BR" sz="2800" b="1" i="1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solidFill>
                  <a:schemeClr val="bg1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colocados;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Microsoft Sans Serif" panose="020B0604020202020204" pitchFamily="34" charset="0"/>
              </a:rPr>
              <a:t>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Microsoft Sans Serif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litros de gasolina comprada, o preço a ser pago será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vezes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isto é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8E805570-1F13-44A3-989F-4958B09B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77371"/>
              </p:ext>
            </p:extLst>
          </p:nvPr>
        </p:nvGraphicFramePr>
        <p:xfrm>
          <a:off x="4694488" y="6115369"/>
          <a:ext cx="2803021" cy="640080"/>
        </p:xfrm>
        <a:graphic>
          <a:graphicData uri="http://schemas.openxmlformats.org/drawingml/2006/table">
            <a:tbl>
              <a:tblPr firstRow="1" firstCol="1" bandRow="1"/>
              <a:tblGrid>
                <a:gridCol w="2803021">
                  <a:extLst>
                    <a:ext uri="{9D8B030D-6E8A-4147-A177-3AD203B41FA5}">
                      <a16:colId xmlns:a16="http://schemas.microsoft.com/office/drawing/2014/main" val="1896553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6195" algn="ctr"/>
                      <a:r>
                        <a:rPr lang="pt-BR" sz="500" b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500" b="1" u="sng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83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6195" algn="ctr"/>
                      <a:r>
                        <a:rPr lang="pt-BR" sz="3200" b="1" u="none" strike="noStrike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 = 6,00 ∙ x</a:t>
                      </a:r>
                      <a:endParaRPr lang="pt-BR" sz="3200" b="1" u="sng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85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6195" algn="ctr"/>
                      <a:r>
                        <a:rPr lang="pt-BR" sz="500" b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500" b="1" u="sng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81005"/>
                  </a:ext>
                </a:extLst>
              </a:tr>
            </a:tbl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02DFD735-1104-43E3-955A-73B2BEB6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26" y="586699"/>
            <a:ext cx="6638145" cy="33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4519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1" y="2549091"/>
            <a:ext cx="12191997" cy="286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Observe: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preço a ser pago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de gasolina a ser colocado, isto é, o preço </a:t>
            </a:r>
            <a:r>
              <a:rPr lang="pt-BR" sz="2800" b="1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colocados;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Microsoft Sans Serif" panose="020B0604020202020204" pitchFamily="34" charset="0"/>
              </a:rPr>
              <a:t>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Microsoft Sans Serif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litros de gasolina comprada, o preço a ser pago será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vezes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isto é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8E805570-1F13-44A3-989F-4958B09B7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084816"/>
              </p:ext>
            </p:extLst>
          </p:nvPr>
        </p:nvGraphicFramePr>
        <p:xfrm>
          <a:off x="4694488" y="5149687"/>
          <a:ext cx="2803021" cy="640080"/>
        </p:xfrm>
        <a:graphic>
          <a:graphicData uri="http://schemas.openxmlformats.org/drawingml/2006/table">
            <a:tbl>
              <a:tblPr firstRow="1" firstCol="1" bandRow="1"/>
              <a:tblGrid>
                <a:gridCol w="2803021">
                  <a:extLst>
                    <a:ext uri="{9D8B030D-6E8A-4147-A177-3AD203B41FA5}">
                      <a16:colId xmlns:a16="http://schemas.microsoft.com/office/drawing/2014/main" val="1896553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6195" algn="ctr"/>
                      <a:r>
                        <a:rPr lang="pt-BR" sz="500" b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500" b="1" u="sng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83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6195" algn="ctr"/>
                      <a:r>
                        <a:rPr lang="pt-BR" sz="3200" b="1" u="none" strike="noStrike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 = 6,00 ∙ x</a:t>
                      </a:r>
                      <a:endParaRPr lang="pt-BR" sz="3200" b="1" u="sng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85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6195" algn="ctr"/>
                      <a:r>
                        <a:rPr lang="pt-BR" sz="500" b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500" b="1" u="sng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81005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BD36C6F6-21DF-425F-BC97-94E6294598A2}"/>
              </a:ext>
            </a:extLst>
          </p:cNvPr>
          <p:cNvSpPr txBox="1"/>
          <p:nvPr/>
        </p:nvSpPr>
        <p:spPr>
          <a:xfrm>
            <a:off x="1" y="5760891"/>
            <a:ext cx="12191999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preço a ser pago é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dependente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  <a:p>
            <a:pPr algn="just"/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número de litros de gasolina é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independente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E9F544-E96E-405B-8EBC-D69C18A1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498" y="0"/>
            <a:ext cx="6003004" cy="30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429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3" y="797203"/>
            <a:ext cx="12191997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filho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mãe.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filho </a:t>
            </a:r>
            <a:r>
              <a:rPr lang="pt-BR" sz="2800" b="1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mãe.</a:t>
            </a:r>
          </a:p>
          <a:p>
            <a:pPr lvl="0" algn="ctr">
              <a:tabLst>
                <a:tab pos="215900" algn="l"/>
              </a:tabLst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tabLst>
                <a:tab pos="215900" algn="l"/>
              </a:tabLst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algn="just">
              <a:tabLst>
                <a:tab pos="215900" algn="l"/>
              </a:tabLst>
            </a:pP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41EB9BE-6CFD-4739-B7A8-E3B2B1B1D3B0}"/>
              </a:ext>
            </a:extLst>
          </p:cNvPr>
          <p:cNvSpPr txBox="1">
            <a:spLocks/>
          </p:cNvSpPr>
          <p:nvPr/>
        </p:nvSpPr>
        <p:spPr>
          <a:xfrm>
            <a:off x="-1" y="19265"/>
            <a:ext cx="1219199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41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</a:p>
        </p:txBody>
      </p:sp>
      <p:sp>
        <p:nvSpPr>
          <p:cNvPr id="4" name="Seta: de Cima para Baixo 3">
            <a:extLst>
              <a:ext uri="{FF2B5EF4-FFF2-40B4-BE49-F238E27FC236}">
                <a16:creationId xmlns:a16="http://schemas.microsoft.com/office/drawing/2014/main" id="{80D49688-87CB-4E3B-A345-9CBED064D6E0}"/>
              </a:ext>
            </a:extLst>
          </p:cNvPr>
          <p:cNvSpPr/>
          <p:nvPr/>
        </p:nvSpPr>
        <p:spPr>
          <a:xfrm>
            <a:off x="5779804" y="1563879"/>
            <a:ext cx="632388" cy="982766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70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C105E35-2A32-4CDB-8A1F-6A1BA193A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30769"/>
            <a:ext cx="12192000" cy="1896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pt-BR" sz="6000" b="1" kern="0" dirty="0"/>
              <a:t>MATEMÁTICA E SUAS TECNOLOGIAS</a:t>
            </a:r>
          </a:p>
        </p:txBody>
      </p:sp>
      <p:pic>
        <p:nvPicPr>
          <p:cNvPr id="7" name="Imagem 6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1D1ADDB8-612E-3391-AF45-5227B314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9FED554-59C3-7458-63F3-56DDB235FA9A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0863097-9B7B-3B1B-36A0-17DE0DA8E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CB9E02-5174-EBC2-D572-1E1D41C956DD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331299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0" y="620970"/>
            <a:ext cx="12192000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= {(2,0)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DBCE1603-8A5B-4BD4-94F3-CB5318FC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12398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3" y="797203"/>
            <a:ext cx="12191997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filho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mãe.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filho </a:t>
            </a:r>
            <a:r>
              <a:rPr lang="pt-BR" sz="2800" b="1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mãe.</a:t>
            </a:r>
          </a:p>
          <a:p>
            <a:pPr lvl="0" algn="ctr">
              <a:tabLst>
                <a:tab pos="215900" algn="l"/>
              </a:tabLst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tabLst>
                <a:tab pos="215900" algn="l"/>
              </a:tabLst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filho.</a:t>
            </a:r>
          </a:p>
          <a:p>
            <a:pPr lvl="0" algn="just">
              <a:tabLst>
                <a:tab pos="215900" algn="l"/>
              </a:tabLst>
            </a:pP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41EB9BE-6CFD-4739-B7A8-E3B2B1B1D3B0}"/>
              </a:ext>
            </a:extLst>
          </p:cNvPr>
          <p:cNvSpPr txBox="1">
            <a:spLocks/>
          </p:cNvSpPr>
          <p:nvPr/>
        </p:nvSpPr>
        <p:spPr>
          <a:xfrm>
            <a:off x="-1" y="19265"/>
            <a:ext cx="1219199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41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</a:p>
        </p:txBody>
      </p:sp>
      <p:sp>
        <p:nvSpPr>
          <p:cNvPr id="4" name="Seta: de Cima para Baixo 3">
            <a:extLst>
              <a:ext uri="{FF2B5EF4-FFF2-40B4-BE49-F238E27FC236}">
                <a16:creationId xmlns:a16="http://schemas.microsoft.com/office/drawing/2014/main" id="{80D49688-87CB-4E3B-A345-9CBED064D6E0}"/>
              </a:ext>
            </a:extLst>
          </p:cNvPr>
          <p:cNvSpPr/>
          <p:nvPr/>
        </p:nvSpPr>
        <p:spPr>
          <a:xfrm>
            <a:off x="5779804" y="1563879"/>
            <a:ext cx="632388" cy="982766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27654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3" y="797203"/>
            <a:ext cx="12191997" cy="465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filho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mãe.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filho </a:t>
            </a:r>
            <a:r>
              <a:rPr lang="pt-BR" sz="2800" b="1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mãe.</a:t>
            </a:r>
          </a:p>
          <a:p>
            <a:pPr lvl="0" algn="ctr">
              <a:tabLst>
                <a:tab pos="215900" algn="l"/>
              </a:tabLst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tabLst>
                <a:tab pos="215900" algn="l"/>
              </a:tabLst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filho.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independente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41EB9BE-6CFD-4739-B7A8-E3B2B1B1D3B0}"/>
              </a:ext>
            </a:extLst>
          </p:cNvPr>
          <p:cNvSpPr txBox="1">
            <a:spLocks/>
          </p:cNvSpPr>
          <p:nvPr/>
        </p:nvSpPr>
        <p:spPr>
          <a:xfrm>
            <a:off x="-1" y="19265"/>
            <a:ext cx="1219199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41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</a:p>
        </p:txBody>
      </p:sp>
      <p:sp>
        <p:nvSpPr>
          <p:cNvPr id="4" name="Seta: de Cima para Baixo 3">
            <a:extLst>
              <a:ext uri="{FF2B5EF4-FFF2-40B4-BE49-F238E27FC236}">
                <a16:creationId xmlns:a16="http://schemas.microsoft.com/office/drawing/2014/main" id="{44B7A731-4E20-45AA-B4D9-7F5BD1A4DC79}"/>
              </a:ext>
            </a:extLst>
          </p:cNvPr>
          <p:cNvSpPr/>
          <p:nvPr/>
        </p:nvSpPr>
        <p:spPr>
          <a:xfrm>
            <a:off x="5779804" y="1563879"/>
            <a:ext cx="632388" cy="982766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23199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3" y="797203"/>
            <a:ext cx="12191997" cy="465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O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filho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mãe.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filho </a:t>
            </a:r>
            <a:r>
              <a:rPr lang="pt-BR" sz="2800" b="1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mãe.</a:t>
            </a:r>
          </a:p>
          <a:p>
            <a:pPr lvl="0" algn="ctr">
              <a:tabLst>
                <a:tab pos="215900" algn="l"/>
              </a:tabLst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tabLst>
                <a:tab pos="215900" algn="l"/>
              </a:tabLst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filho.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independente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 mãe.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41EB9BE-6CFD-4739-B7A8-E3B2B1B1D3B0}"/>
              </a:ext>
            </a:extLst>
          </p:cNvPr>
          <p:cNvSpPr txBox="1">
            <a:spLocks/>
          </p:cNvSpPr>
          <p:nvPr/>
        </p:nvSpPr>
        <p:spPr>
          <a:xfrm>
            <a:off x="-1" y="19265"/>
            <a:ext cx="1219199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41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</a:p>
        </p:txBody>
      </p:sp>
      <p:sp>
        <p:nvSpPr>
          <p:cNvPr id="4" name="Seta: de Cima para Baixo 3">
            <a:extLst>
              <a:ext uri="{FF2B5EF4-FFF2-40B4-BE49-F238E27FC236}">
                <a16:creationId xmlns:a16="http://schemas.microsoft.com/office/drawing/2014/main" id="{44B7A731-4E20-45AA-B4D9-7F5BD1A4DC79}"/>
              </a:ext>
            </a:extLst>
          </p:cNvPr>
          <p:cNvSpPr/>
          <p:nvPr/>
        </p:nvSpPr>
        <p:spPr>
          <a:xfrm>
            <a:off x="5779804" y="1563879"/>
            <a:ext cx="632388" cy="982766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Elos">
                <a:extLst>
                  <a:ext uri="{FF2B5EF4-FFF2-40B4-BE49-F238E27FC236}">
                    <a16:creationId xmlns:a16="http://schemas.microsoft.com/office/drawing/2014/main" id="{C18FECEF-9140-8221-FD9C-A16544B38D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0387169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los">
                <a:extLst>
                  <a:ext uri="{FF2B5EF4-FFF2-40B4-BE49-F238E27FC236}">
                    <a16:creationId xmlns:a16="http://schemas.microsoft.com/office/drawing/2014/main" id="{C18FECEF-9140-8221-FD9C-A16544B38D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19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1" y="2549091"/>
            <a:ext cx="12191997" cy="188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Observe: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preço a ser pago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de gasolina a ser colocado, isto é, o preço </a:t>
            </a:r>
            <a:r>
              <a:rPr lang="pt-BR" sz="2800" b="1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colocados;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D2FBFF-3B32-4E12-AFE8-C05690010BDE}"/>
              </a:ext>
            </a:extLst>
          </p:cNvPr>
          <p:cNvSpPr txBox="1"/>
          <p:nvPr/>
        </p:nvSpPr>
        <p:spPr>
          <a:xfrm>
            <a:off x="3" y="4924830"/>
            <a:ext cx="121919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independente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45EED7-8AF9-43F0-B296-BF048AE4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498" y="0"/>
            <a:ext cx="6003004" cy="30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954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1" y="2549091"/>
            <a:ext cx="12191997" cy="188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Observe: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preço a ser pago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de gasolina a ser colocado, isto é, o preço </a:t>
            </a:r>
            <a:r>
              <a:rPr lang="pt-BR" sz="2800" b="1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colocados;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D2FBFF-3B32-4E12-AFE8-C05690010BDE}"/>
              </a:ext>
            </a:extLst>
          </p:cNvPr>
          <p:cNvSpPr txBox="1"/>
          <p:nvPr/>
        </p:nvSpPr>
        <p:spPr>
          <a:xfrm>
            <a:off x="3" y="4924830"/>
            <a:ext cx="121919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preço.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independente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2E59CB-57EA-4719-8C69-2B7C0A200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498" y="0"/>
            <a:ext cx="6003004" cy="30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7334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A8CF717-ED7A-4F0A-A806-1919A92A71AB}"/>
              </a:ext>
            </a:extLst>
          </p:cNvPr>
          <p:cNvSpPr txBox="1"/>
          <p:nvPr/>
        </p:nvSpPr>
        <p:spPr>
          <a:xfrm>
            <a:off x="1" y="2549091"/>
            <a:ext cx="12191997" cy="188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Observe: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preço a ser pago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de gasolina a ser colocado, isto é, o preço </a:t>
            </a:r>
            <a:r>
              <a:rPr lang="pt-BR" sz="2800" b="1" i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em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número de litros colocados;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D2FBFF-3B32-4E12-AFE8-C05690010BDE}"/>
              </a:ext>
            </a:extLst>
          </p:cNvPr>
          <p:cNvSpPr txBox="1"/>
          <p:nvPr/>
        </p:nvSpPr>
        <p:spPr>
          <a:xfrm>
            <a:off x="3" y="4924830"/>
            <a:ext cx="121919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preço.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independente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 número de litros de gasolina.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  <a:tabLst>
                <a:tab pos="215900" algn="l"/>
              </a:tabLst>
            </a:pP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0E91ED-9594-41FB-BF10-BDE920016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498" y="0"/>
            <a:ext cx="6003004" cy="30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025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48404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9)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 tabela abaixo temos a quantidade de ovos (em dúzias) e o seu respectivo preço.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0833E6-5ECD-4EB2-99ED-E477438D71F1}"/>
              </a:ext>
            </a:extLst>
          </p:cNvPr>
          <p:cNvSpPr txBox="1"/>
          <p:nvPr/>
        </p:nvSpPr>
        <p:spPr>
          <a:xfrm>
            <a:off x="1" y="4216340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Responda o que se pede: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preço a ser pago está em função da quantidade de ovos comprados?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que depende do quê?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Qual é a variável dependente?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Qual é a variável independente?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EB363297-8A40-85C1-43CB-A618ED581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596878"/>
              </p:ext>
            </p:extLst>
          </p:nvPr>
        </p:nvGraphicFramePr>
        <p:xfrm>
          <a:off x="1837263" y="1508598"/>
          <a:ext cx="8822268" cy="27432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411134">
                  <a:extLst>
                    <a:ext uri="{9D8B030D-6E8A-4147-A177-3AD203B41FA5}">
                      <a16:colId xmlns:a16="http://schemas.microsoft.com/office/drawing/2014/main" val="3846968104"/>
                    </a:ext>
                  </a:extLst>
                </a:gridCol>
                <a:gridCol w="4411134">
                  <a:extLst>
                    <a:ext uri="{9D8B030D-6E8A-4147-A177-3AD203B41FA5}">
                      <a16:colId xmlns:a16="http://schemas.microsoft.com/office/drawing/2014/main" val="2015518194"/>
                    </a:ext>
                  </a:extLst>
                </a:gridCol>
              </a:tblGrid>
              <a:tr h="1041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Quantidade (em dúzia)</a:t>
                      </a:r>
                      <a:endParaRPr lang="pt-BR" sz="24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Preço (em R$)</a:t>
                      </a:r>
                      <a:endParaRPr lang="pt-BR" sz="24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28190"/>
                  </a:ext>
                </a:extLst>
              </a:tr>
              <a:tr h="104140"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cap="all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7,00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915700"/>
                  </a:ext>
                </a:extLst>
              </a:tr>
              <a:tr h="155102"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cap="all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14,00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31507"/>
                  </a:ext>
                </a:extLst>
              </a:tr>
              <a:tr h="104140"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cap="all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21,00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269346"/>
                  </a:ext>
                </a:extLst>
              </a:tr>
              <a:tr h="104140"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cap="all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28,00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442305"/>
                  </a:ext>
                </a:extLst>
              </a:tr>
              <a:tr h="104140">
                <a:tc>
                  <a:txBody>
                    <a:bodyPr/>
                    <a:lstStyle/>
                    <a:p>
                      <a:pPr algn="ctr"/>
                      <a:r>
                        <a:rPr lang="pt-BR" sz="2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⋮</a:t>
                      </a:r>
                      <a:endParaRPr lang="pt-BR" sz="26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⋮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419156"/>
                  </a:ext>
                </a:extLst>
              </a:tr>
              <a:tr h="104140"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cap="all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7,00 ∙ </a:t>
                      </a:r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699225"/>
                  </a:ext>
                </a:extLst>
              </a:tr>
            </a:tbl>
          </a:graphicData>
        </a:graphic>
      </p:graphicFrame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31CD4DD-8C8E-D43D-48C0-B91E2469E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28C7FD-A7AF-A5E6-0A23-4A6398226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070001"/>
      </p:ext>
    </p:extLst>
  </p:cSld>
  <p:clrMapOvr>
    <a:masterClrMapping/>
  </p:clrMapOvr>
  <p:transition spd="slow">
    <p:push dir="d"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F0833E6-5ECD-4EB2-99ED-E477438D71F1}"/>
              </a:ext>
            </a:extLst>
          </p:cNvPr>
          <p:cNvSpPr txBox="1"/>
          <p:nvPr/>
        </p:nvSpPr>
        <p:spPr>
          <a:xfrm>
            <a:off x="1" y="567282"/>
            <a:ext cx="12191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Qual é a regra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(fórmula)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 associa a quantidade de dúzias com o preço a pagar?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Qual é o preço de </a:t>
            </a:r>
            <a:r>
              <a:rPr lang="pt-BR" sz="28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dúzias de ovos?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C82D2922-5332-9025-B65A-4B82E9C0D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1853A30-54D2-6A82-699A-B1399B1FD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511247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00976"/>
            <a:ext cx="1219199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10)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panificadora vende o pão francês de 50 gramas, mais conhecido como “pão careca”, ao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R$ 0,60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cada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Para não ter que fazer conta a toda hora, os funcionários da panificadora montaram a seguinte tabela: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D0DB951-D817-EC2A-B048-CCE8C96D4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223523"/>
              </p:ext>
            </p:extLst>
          </p:nvPr>
        </p:nvGraphicFramePr>
        <p:xfrm>
          <a:off x="1507066" y="2422998"/>
          <a:ext cx="8754534" cy="432816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4377267">
                  <a:extLst>
                    <a:ext uri="{9D8B030D-6E8A-4147-A177-3AD203B41FA5}">
                      <a16:colId xmlns:a16="http://schemas.microsoft.com/office/drawing/2014/main" val="941538663"/>
                    </a:ext>
                  </a:extLst>
                </a:gridCol>
                <a:gridCol w="4377267">
                  <a:extLst>
                    <a:ext uri="{9D8B030D-6E8A-4147-A177-3AD203B41FA5}">
                      <a16:colId xmlns:a16="http://schemas.microsoft.com/office/drawing/2014/main" val="3222799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Quantidade de pães</a:t>
                      </a:r>
                      <a:endParaRPr lang="pt-BR" sz="24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Preço (R$)</a:t>
                      </a:r>
                      <a:endParaRPr lang="pt-BR" sz="24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052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30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1,20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424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1,80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854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2,40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664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3,00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393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3,60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434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4,20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514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4,80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26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6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5,40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085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6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6,00</a:t>
                      </a:r>
                      <a:endParaRPr lang="pt-BR" sz="26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275883"/>
                  </a:ext>
                </a:extLst>
              </a:tr>
            </a:tbl>
          </a:graphicData>
        </a:graphic>
      </p:graphicFrame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8570D35-1D7D-BA58-C5FC-79414FE1D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31660DD-36E1-A4F1-8EA2-1F6CE0C4C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4717745"/>
      </p:ext>
    </p:extLst>
  </p:cSld>
  <p:clrMapOvr>
    <a:masterClrMapping/>
  </p:clrMapOvr>
  <p:transition spd="slow">
    <p:push dir="d"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F0833E6-5ECD-4EB2-99ED-E477438D71F1}"/>
              </a:ext>
            </a:extLst>
          </p:cNvPr>
          <p:cNvSpPr txBox="1"/>
          <p:nvPr/>
        </p:nvSpPr>
        <p:spPr>
          <a:xfrm>
            <a:off x="1" y="575827"/>
            <a:ext cx="12191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Responda o que se pede: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preço a ser pago está em função da quantidade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pães comprados?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que depende do quê?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Qual é a variável dependente?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Qual é a variável independente?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Qual é a regra (fórmula) que associa a quantidade de pães e o preço a pagar?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Qual é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6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pães?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Qual é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12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pães?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 tenho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R$ 4,00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Qual é a quantidade de pães que dá para eu comprar?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E76C90-758B-9831-7356-0035F808F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1823" y="5685048"/>
            <a:ext cx="1135592" cy="11355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505A6B1-F177-150C-8E7E-B63C2BF841E8}"/>
              </a:ext>
            </a:extLst>
          </p:cNvPr>
          <p:cNvSpPr txBox="1"/>
          <p:nvPr/>
        </p:nvSpPr>
        <p:spPr>
          <a:xfrm>
            <a:off x="5095930" y="5404217"/>
            <a:ext cx="214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Videoaulas funções:</a:t>
            </a:r>
          </a:p>
        </p:txBody>
      </p:sp>
      <p:sp>
        <p:nvSpPr>
          <p:cNvPr id="9" name="Seta para cima 4">
            <a:extLst>
              <a:ext uri="{FF2B5EF4-FFF2-40B4-BE49-F238E27FC236}">
                <a16:creationId xmlns:a16="http://schemas.microsoft.com/office/drawing/2014/main" id="{77739414-BD95-24D6-7E03-90F8CEB82F0C}"/>
              </a:ext>
            </a:extLst>
          </p:cNvPr>
          <p:cNvSpPr/>
          <p:nvPr/>
        </p:nvSpPr>
        <p:spPr>
          <a:xfrm>
            <a:off x="11829770" y="6436568"/>
            <a:ext cx="228600" cy="304800"/>
          </a:xfrm>
          <a:prstGeom prst="upArrow">
            <a:avLst/>
          </a:prstGeom>
          <a:solidFill>
            <a:srgbClr val="CC6600">
              <a:lumMod val="60000"/>
              <a:lumOff val="40000"/>
            </a:srgbClr>
          </a:solidFill>
          <a:ln w="25400" cap="flat" cmpd="sng" algn="ctr">
            <a:solidFill>
              <a:srgbClr val="FF6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5942DE41-D6BE-FA20-E38E-9A8FDE1A5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704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4D6AD42-C17A-60D3-D62E-9DB7C6EDC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8774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0" y="620970"/>
            <a:ext cx="12192000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= {(2,0), (2,1)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596576C5-4F6B-411C-9DD3-8F3E732E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03714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933700"/>
            <a:ext cx="12192000" cy="990600"/>
          </a:xfrm>
        </p:spPr>
        <p:txBody>
          <a:bodyPr/>
          <a:lstStyle/>
          <a:p>
            <a:pPr eaLnBrk="1" hangingPunct="1">
              <a:defRPr/>
            </a:pPr>
            <a:r>
              <a:rPr lang="pt-BR" sz="6000" b="1" dirty="0"/>
              <a:t>Definição de função</a:t>
            </a:r>
          </a:p>
        </p:txBody>
      </p:sp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53DDCEAF-FC8E-4374-BEC5-25C0FC53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pic>
        <p:nvPicPr>
          <p:cNvPr id="8" name="Imagem 7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A7126B32-A3D5-A344-8CFE-86DB2199E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11FD6F9-5D52-9D75-9A01-A248FD63FBFD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9FF1FBB-18B8-2214-4E78-14CFC0210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066FE3-A06B-D66A-7982-0D8E92DA378D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3413283644"/>
      </p:ext>
    </p:extLst>
  </p:cSld>
  <p:clrMapOvr>
    <a:masterClrMapping/>
  </p:clrMapOvr>
  <p:transition spd="slow">
    <p:push dir="d"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576"/>
            <a:ext cx="12192000" cy="633264"/>
          </a:xfrm>
        </p:spPr>
        <p:txBody>
          <a:bodyPr/>
          <a:lstStyle/>
          <a:p>
            <a:pPr algn="ctr" eaLnBrk="1" hangingPunct="1">
              <a:defRPr/>
            </a:pPr>
            <a:r>
              <a:rPr lang="pt-BR" sz="6000" b="1" dirty="0"/>
              <a:t>Sumário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30629" y="569691"/>
            <a:ext cx="11904617" cy="623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Produto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Representação gráfica de 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Por diagrama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Pares ordenados e 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Noção intuitiva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Definição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5.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Domínio, imagem e contradomínio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polinomial do 1º grau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O gráfico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Parte variável e parte fixa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Crescimento/decrescimento e o coeficiente angular/coeficiente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6.4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6.5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identidade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7.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constante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C53340-967A-4892-A73B-5ED099765B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09" y="949725"/>
            <a:ext cx="583736" cy="4437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92F533-269C-4751-8D69-1A6B20D1C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79" y="527352"/>
            <a:ext cx="583736" cy="4437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940A33-7B90-4B0E-9A92-B7F3D1E02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2" y="1290132"/>
            <a:ext cx="583736" cy="4437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4227D5-3DF1-41D8-B7B3-F84C9A496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47" y="1698909"/>
            <a:ext cx="583736" cy="4437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4983491-3237-43DF-B21E-02B7BF418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78" y="2022226"/>
            <a:ext cx="583736" cy="4437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711E34C-4C2D-473D-9C7C-3017F47089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50" y="2405362"/>
            <a:ext cx="583736" cy="4437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E7E03B4-21E3-497E-A4CC-DF58A4D47B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046" y="2849120"/>
            <a:ext cx="583736" cy="4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93680"/>
      </p:ext>
    </p:extLst>
  </p:cSld>
  <p:clrMapOvr>
    <a:masterClrMapping/>
  </p:clrMapOvr>
  <p:transition spd="slow">
    <p:randomBar dir="vert"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quando para </a:t>
            </a:r>
            <a:r>
              <a:rPr lang="pt-BR" sz="2800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existe um </a:t>
            </a:r>
            <a:r>
              <a:rPr lang="pt-BR" sz="2800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82E024-BB89-4770-A17F-B57DAEB0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74" y="2388956"/>
            <a:ext cx="2921293" cy="441888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754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20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a)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F6C73352-15BC-4EA0-9AF0-09829DAC614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7329" y="2388956"/>
            <a:ext cx="2921293" cy="4420800"/>
          </a:xfrm>
          <a:prstGeom prst="rect">
            <a:avLst/>
          </a:prstGeom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5AD666A5-E968-4798-A8DC-975BD35FE510}"/>
              </a:ext>
            </a:extLst>
          </p:cNvPr>
          <p:cNvSpPr txBox="1"/>
          <p:nvPr/>
        </p:nvSpPr>
        <p:spPr>
          <a:xfrm>
            <a:off x="9139958" y="33000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12737D79-3337-47A4-B796-FC55AC32C0BC}"/>
              </a:ext>
            </a:extLst>
          </p:cNvPr>
          <p:cNvSpPr txBox="1"/>
          <p:nvPr/>
        </p:nvSpPr>
        <p:spPr>
          <a:xfrm>
            <a:off x="9133249" y="385033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CB499CE7-62D7-4697-82E1-1AB072DB6715}"/>
              </a:ext>
            </a:extLst>
          </p:cNvPr>
          <p:cNvSpPr txBox="1"/>
          <p:nvPr/>
        </p:nvSpPr>
        <p:spPr>
          <a:xfrm>
            <a:off x="9108242" y="444744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9E2B4AE-C11A-47B8-856D-F5D5B8D14CB4}"/>
              </a:ext>
            </a:extLst>
          </p:cNvPr>
          <p:cNvSpPr txBox="1"/>
          <p:nvPr/>
        </p:nvSpPr>
        <p:spPr>
          <a:xfrm>
            <a:off x="9146661" y="23050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7396AA23-86AD-4800-BEAA-561FF678FC63}"/>
              </a:ext>
            </a:extLst>
          </p:cNvPr>
          <p:cNvSpPr txBox="1"/>
          <p:nvPr/>
        </p:nvSpPr>
        <p:spPr>
          <a:xfrm>
            <a:off x="11013023" y="189298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F1A9E598-7736-4A39-B54E-68EBA47E9B0D}"/>
              </a:ext>
            </a:extLst>
          </p:cNvPr>
          <p:cNvSpPr txBox="1"/>
          <p:nvPr/>
        </p:nvSpPr>
        <p:spPr>
          <a:xfrm>
            <a:off x="10978021" y="317829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AE90C66-8A82-42CA-B0CD-498550D19FFB}"/>
              </a:ext>
            </a:extLst>
          </p:cNvPr>
          <p:cNvSpPr txBox="1"/>
          <p:nvPr/>
        </p:nvSpPr>
        <p:spPr>
          <a:xfrm>
            <a:off x="11090493" y="375881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E642F42-B27D-40E0-BCAD-8A8C610F8C5C}"/>
              </a:ext>
            </a:extLst>
          </p:cNvPr>
          <p:cNvSpPr txBox="1"/>
          <p:nvPr/>
        </p:nvSpPr>
        <p:spPr>
          <a:xfrm>
            <a:off x="11082709" y="43679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4BDBC2D-4DAA-41F9-A2E9-594D88B6B389}"/>
              </a:ext>
            </a:extLst>
          </p:cNvPr>
          <p:cNvSpPr txBox="1"/>
          <p:nvPr/>
        </p:nvSpPr>
        <p:spPr>
          <a:xfrm>
            <a:off x="9106814" y="503568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FE88642-5A40-4B7D-B7FF-C941BD65B761}"/>
              </a:ext>
            </a:extLst>
          </p:cNvPr>
          <p:cNvSpPr txBox="1"/>
          <p:nvPr/>
        </p:nvSpPr>
        <p:spPr>
          <a:xfrm>
            <a:off x="8591415" y="1965767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c)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7C70D30-E3C4-4535-A7B8-F0BDA182557A}"/>
              </a:ext>
            </a:extLst>
          </p:cNvPr>
          <p:cNvSpPr txBox="1"/>
          <p:nvPr/>
        </p:nvSpPr>
        <p:spPr>
          <a:xfrm>
            <a:off x="11092888" y="504586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33E4BCF0-B9E3-439F-951B-755AF60100AF}"/>
              </a:ext>
            </a:extLst>
          </p:cNvPr>
          <p:cNvSpPr txBox="1"/>
          <p:nvPr/>
        </p:nvSpPr>
        <p:spPr>
          <a:xfrm>
            <a:off x="11057279" y="56511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7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C97ED6FC-AE35-44FD-ABB1-7AB4DCB8F6DE}"/>
              </a:ext>
            </a:extLst>
          </p:cNvPr>
          <p:cNvGrpSpPr/>
          <p:nvPr/>
        </p:nvGrpSpPr>
        <p:grpSpPr>
          <a:xfrm>
            <a:off x="4559334" y="1898624"/>
            <a:ext cx="2921293" cy="4911132"/>
            <a:chOff x="4644794" y="1898624"/>
            <a:chExt cx="2921293" cy="4911132"/>
          </a:xfrm>
        </p:grpSpPr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ABE98EA4-6EA1-4EF2-AE28-9F30EA8839A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44794" y="2388956"/>
              <a:ext cx="2921293" cy="4420800"/>
            </a:xfrm>
            <a:prstGeom prst="rect">
              <a:avLst/>
            </a:prstGeom>
          </p:spPr>
        </p:pic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2065B5E6-D530-4B0E-95CA-6C3630844AE8}"/>
                </a:ext>
              </a:extLst>
            </p:cNvPr>
            <p:cNvSpPr txBox="1"/>
            <p:nvPr/>
          </p:nvSpPr>
          <p:spPr>
            <a:xfrm>
              <a:off x="4905723" y="3468037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6F60FE12-D922-4312-9203-F752859F411B}"/>
                </a:ext>
              </a:extLst>
            </p:cNvPr>
            <p:cNvSpPr txBox="1"/>
            <p:nvPr/>
          </p:nvSpPr>
          <p:spPr>
            <a:xfrm>
              <a:off x="4907560" y="4035440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E1629096-DF0D-4C3B-8DEF-202A510E712D}"/>
                </a:ext>
              </a:extLst>
            </p:cNvPr>
            <p:cNvSpPr txBox="1"/>
            <p:nvPr/>
          </p:nvSpPr>
          <p:spPr>
            <a:xfrm>
              <a:off x="4891099" y="4675279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13A737B9-9BFC-49E6-A30D-17C7794C9F1D}"/>
                </a:ext>
              </a:extLst>
            </p:cNvPr>
            <p:cNvSpPr txBox="1"/>
            <p:nvPr/>
          </p:nvSpPr>
          <p:spPr>
            <a:xfrm>
              <a:off x="4912426" y="2490173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A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751E018-C793-4434-A169-3B9DD22E1F72}"/>
                </a:ext>
              </a:extLst>
            </p:cNvPr>
            <p:cNvSpPr txBox="1"/>
            <p:nvPr/>
          </p:nvSpPr>
          <p:spPr>
            <a:xfrm>
              <a:off x="6778788" y="1898624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B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D05A95AC-3C55-4B14-888C-C1AC18C7D776}"/>
                </a:ext>
              </a:extLst>
            </p:cNvPr>
            <p:cNvSpPr txBox="1"/>
            <p:nvPr/>
          </p:nvSpPr>
          <p:spPr>
            <a:xfrm>
              <a:off x="6769424" y="3363408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00B5964-6ECE-4569-A232-26475499E6A5}"/>
                </a:ext>
              </a:extLst>
            </p:cNvPr>
            <p:cNvSpPr txBox="1"/>
            <p:nvPr/>
          </p:nvSpPr>
          <p:spPr>
            <a:xfrm>
              <a:off x="6847712" y="3969563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25F84F3E-C948-460E-A8AE-9C695E5618F1}"/>
                </a:ext>
              </a:extLst>
            </p:cNvPr>
            <p:cNvSpPr txBox="1"/>
            <p:nvPr/>
          </p:nvSpPr>
          <p:spPr>
            <a:xfrm>
              <a:off x="6857020" y="4578702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5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327FB30-02B4-4ED7-8B24-D024B5EF9D37}"/>
                </a:ext>
              </a:extLst>
            </p:cNvPr>
            <p:cNvSpPr txBox="1"/>
            <p:nvPr/>
          </p:nvSpPr>
          <p:spPr>
            <a:xfrm>
              <a:off x="4898217" y="5220788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3A0B30EA-CE63-41C6-BD53-AECB49E8094D}"/>
                </a:ext>
              </a:extLst>
            </p:cNvPr>
            <p:cNvSpPr txBox="1"/>
            <p:nvPr/>
          </p:nvSpPr>
          <p:spPr>
            <a:xfrm>
              <a:off x="6770138" y="5166938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6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EC5ED405-F20B-46DC-BDD5-7F832D6A37AB}"/>
                </a:ext>
              </a:extLst>
            </p:cNvPr>
            <p:cNvSpPr txBox="1"/>
            <p:nvPr/>
          </p:nvSpPr>
          <p:spPr>
            <a:xfrm>
              <a:off x="6760167" y="5763722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7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05908" y="196310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b)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325C1BB-F6C3-8438-7EA4-F12BF4401E2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Elos">
                <a:extLst>
                  <a:ext uri="{FF2B5EF4-FFF2-40B4-BE49-F238E27FC236}">
                    <a16:creationId xmlns:a16="http://schemas.microsoft.com/office/drawing/2014/main" id="{0970556B-39DA-2358-A2BE-41E37620FD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898059"/>
                  </p:ext>
                </p:extLst>
              </p:nvPr>
            </p:nvGraphicFramePr>
            <p:xfrm>
              <a:off x="6224897" y="4701252"/>
              <a:ext cx="3137647" cy="246837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137647" cy="2468370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289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los">
                <a:extLst>
                  <a:ext uri="{FF2B5EF4-FFF2-40B4-BE49-F238E27FC236}">
                    <a16:creationId xmlns:a16="http://schemas.microsoft.com/office/drawing/2014/main" id="{0970556B-39DA-2358-A2BE-41E37620FD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897" y="4701252"/>
                <a:ext cx="3137647" cy="2468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48139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08644A12-91FB-408E-99EA-B72911D7DFC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876" y="2387573"/>
            <a:ext cx="2921293" cy="44208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983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quando para </a:t>
            </a:r>
            <a:r>
              <a:rPr lang="pt-BR" sz="2800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existe um </a:t>
            </a:r>
            <a:r>
              <a:rPr lang="pt-BR" sz="2800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8396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d)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05908" y="1963107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e)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0708F1-B5E1-405C-8A55-2BA81101A9B9}"/>
              </a:ext>
            </a:extLst>
          </p:cNvPr>
          <p:cNvSpPr txBox="1"/>
          <p:nvPr/>
        </p:nvSpPr>
        <p:spPr>
          <a:xfrm>
            <a:off x="4905723" y="34680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5E3EB37-E4C9-43E2-A8FA-7750275615AB}"/>
              </a:ext>
            </a:extLst>
          </p:cNvPr>
          <p:cNvSpPr txBox="1"/>
          <p:nvPr/>
        </p:nvSpPr>
        <p:spPr>
          <a:xfrm>
            <a:off x="4907560" y="403544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24F5861-C83E-4282-9D1B-560476B40A1B}"/>
              </a:ext>
            </a:extLst>
          </p:cNvPr>
          <p:cNvSpPr txBox="1"/>
          <p:nvPr/>
        </p:nvSpPr>
        <p:spPr>
          <a:xfrm>
            <a:off x="4891099" y="467527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062A7DD-0934-44A2-A536-0EF2AA875850}"/>
              </a:ext>
            </a:extLst>
          </p:cNvPr>
          <p:cNvSpPr txBox="1"/>
          <p:nvPr/>
        </p:nvSpPr>
        <p:spPr>
          <a:xfrm>
            <a:off x="4912426" y="249017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74803AD-9EBB-4E63-B85D-469E93BD624A}"/>
              </a:ext>
            </a:extLst>
          </p:cNvPr>
          <p:cNvSpPr txBox="1"/>
          <p:nvPr/>
        </p:nvSpPr>
        <p:spPr>
          <a:xfrm>
            <a:off x="6778788" y="189862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ED526D1-F3E6-4BE3-A0C3-40548B6BA238}"/>
              </a:ext>
            </a:extLst>
          </p:cNvPr>
          <p:cNvSpPr txBox="1"/>
          <p:nvPr/>
        </p:nvSpPr>
        <p:spPr>
          <a:xfrm>
            <a:off x="6769424" y="336340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7668FF-D870-4279-98BB-ED45EE5B19FF}"/>
              </a:ext>
            </a:extLst>
          </p:cNvPr>
          <p:cNvSpPr txBox="1"/>
          <p:nvPr/>
        </p:nvSpPr>
        <p:spPr>
          <a:xfrm>
            <a:off x="6847712" y="427721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D9AEBBB-4B68-4FF0-B12E-C0F4521EDE3F}"/>
              </a:ext>
            </a:extLst>
          </p:cNvPr>
          <p:cNvSpPr txBox="1"/>
          <p:nvPr/>
        </p:nvSpPr>
        <p:spPr>
          <a:xfrm>
            <a:off x="4898217" y="52207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F6C73352-15BC-4EA0-9AF0-09829DAC614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4325" y="2381653"/>
            <a:ext cx="2921293" cy="4420800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CB499CE7-62D7-4697-82E1-1AB072DB6715}"/>
              </a:ext>
            </a:extLst>
          </p:cNvPr>
          <p:cNvSpPr txBox="1"/>
          <p:nvPr/>
        </p:nvSpPr>
        <p:spPr>
          <a:xfrm>
            <a:off x="9039874" y="43021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9E2B4AE-C11A-47B8-856D-F5D5B8D14CB4}"/>
              </a:ext>
            </a:extLst>
          </p:cNvPr>
          <p:cNvSpPr txBox="1"/>
          <p:nvPr/>
        </p:nvSpPr>
        <p:spPr>
          <a:xfrm>
            <a:off x="9069747" y="244180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7396AA23-86AD-4800-BEAA-561FF678FC63}"/>
              </a:ext>
            </a:extLst>
          </p:cNvPr>
          <p:cNvSpPr txBox="1"/>
          <p:nvPr/>
        </p:nvSpPr>
        <p:spPr>
          <a:xfrm>
            <a:off x="10936109" y="189298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F1A9E598-7736-4A39-B54E-68EBA47E9B0D}"/>
              </a:ext>
            </a:extLst>
          </p:cNvPr>
          <p:cNvSpPr txBox="1"/>
          <p:nvPr/>
        </p:nvSpPr>
        <p:spPr>
          <a:xfrm>
            <a:off x="10935291" y="2930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AE90C66-8A82-42CA-B0CD-498550D19FFB}"/>
              </a:ext>
            </a:extLst>
          </p:cNvPr>
          <p:cNvSpPr txBox="1"/>
          <p:nvPr/>
        </p:nvSpPr>
        <p:spPr>
          <a:xfrm>
            <a:off x="10928119" y="362208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E642F42-B27D-40E0-BCAD-8A8C610F8C5C}"/>
              </a:ext>
            </a:extLst>
          </p:cNvPr>
          <p:cNvSpPr txBox="1"/>
          <p:nvPr/>
        </p:nvSpPr>
        <p:spPr>
          <a:xfrm>
            <a:off x="11014341" y="429958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FE88642-5A40-4B7D-B7FF-C941BD65B761}"/>
              </a:ext>
            </a:extLst>
          </p:cNvPr>
          <p:cNvSpPr txBox="1"/>
          <p:nvPr/>
        </p:nvSpPr>
        <p:spPr>
          <a:xfrm>
            <a:off x="8591415" y="1965767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f)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EE81020-E64B-4B7B-AF87-204545D74E4F}"/>
              </a:ext>
            </a:extLst>
          </p:cNvPr>
          <p:cNvSpPr txBox="1"/>
          <p:nvPr/>
        </p:nvSpPr>
        <p:spPr>
          <a:xfrm>
            <a:off x="6770138" y="514130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7C70D30-E3C4-4535-A7B8-F0BDA182557A}"/>
              </a:ext>
            </a:extLst>
          </p:cNvPr>
          <p:cNvSpPr txBox="1"/>
          <p:nvPr/>
        </p:nvSpPr>
        <p:spPr>
          <a:xfrm>
            <a:off x="10939060" y="496895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33E4BCF0-B9E3-439F-951B-755AF60100AF}"/>
              </a:ext>
            </a:extLst>
          </p:cNvPr>
          <p:cNvSpPr txBox="1"/>
          <p:nvPr/>
        </p:nvSpPr>
        <p:spPr>
          <a:xfrm>
            <a:off x="10937635" y="56768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7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C967407-130D-4DB7-A7DD-19F2FEC6EEA4}"/>
              </a:ext>
            </a:extLst>
          </p:cNvPr>
          <p:cNvSpPr txBox="1"/>
          <p:nvPr/>
        </p:nvSpPr>
        <p:spPr>
          <a:xfrm>
            <a:off x="2427442" y="516551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F534491F-9727-3678-C877-B5A90A09617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Elos">
                <a:extLst>
                  <a:ext uri="{FF2B5EF4-FFF2-40B4-BE49-F238E27FC236}">
                    <a16:creationId xmlns:a16="http://schemas.microsoft.com/office/drawing/2014/main" id="{A7435D0A-8EDD-9136-9D48-7868B019FA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7428223"/>
                  </p:ext>
                </p:extLst>
              </p:nvPr>
            </p:nvGraphicFramePr>
            <p:xfrm>
              <a:off x="6224897" y="4701252"/>
              <a:ext cx="3137647" cy="246837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137647" cy="2468370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289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los">
                <a:extLst>
                  <a:ext uri="{FF2B5EF4-FFF2-40B4-BE49-F238E27FC236}">
                    <a16:creationId xmlns:a16="http://schemas.microsoft.com/office/drawing/2014/main" id="{A7435D0A-8EDD-9136-9D48-7868B019F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897" y="4701252"/>
                <a:ext cx="3137647" cy="2468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32990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611" y="2387573"/>
            <a:ext cx="2921293" cy="44208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08644A12-91FB-408E-99EA-B72911D7DFC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5718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quando para </a:t>
            </a:r>
            <a:r>
              <a:rPr lang="pt-BR" sz="2800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existe um </a:t>
            </a:r>
            <a:r>
              <a:rPr lang="pt-BR" sz="2800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745106" y="295259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721305" y="36481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645022" y="433075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709079" y="18978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583987" y="245141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627273" y="429162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730868" y="566987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720508" y="498736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g)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14454" y="1963107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h)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0708F1-B5E1-405C-8A55-2BA81101A9B9}"/>
              </a:ext>
            </a:extLst>
          </p:cNvPr>
          <p:cNvSpPr txBox="1"/>
          <p:nvPr/>
        </p:nvSpPr>
        <p:spPr>
          <a:xfrm>
            <a:off x="4862993" y="34680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5E3EB37-E4C9-43E2-A8FA-7750275615AB}"/>
              </a:ext>
            </a:extLst>
          </p:cNvPr>
          <p:cNvSpPr txBox="1"/>
          <p:nvPr/>
        </p:nvSpPr>
        <p:spPr>
          <a:xfrm>
            <a:off x="4864830" y="430036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062A7DD-0934-44A2-A536-0EF2AA875850}"/>
              </a:ext>
            </a:extLst>
          </p:cNvPr>
          <p:cNvSpPr txBox="1"/>
          <p:nvPr/>
        </p:nvSpPr>
        <p:spPr>
          <a:xfrm>
            <a:off x="4869696" y="249017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74803AD-9EBB-4E63-B85D-469E93BD624A}"/>
              </a:ext>
            </a:extLst>
          </p:cNvPr>
          <p:cNvSpPr txBox="1"/>
          <p:nvPr/>
        </p:nvSpPr>
        <p:spPr>
          <a:xfrm>
            <a:off x="6736058" y="189862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ED526D1-F3E6-4BE3-A0C3-40548B6BA238}"/>
              </a:ext>
            </a:extLst>
          </p:cNvPr>
          <p:cNvSpPr txBox="1"/>
          <p:nvPr/>
        </p:nvSpPr>
        <p:spPr>
          <a:xfrm>
            <a:off x="6718148" y="336340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7668FF-D870-4279-98BB-ED45EE5B19FF}"/>
              </a:ext>
            </a:extLst>
          </p:cNvPr>
          <p:cNvSpPr txBox="1"/>
          <p:nvPr/>
        </p:nvSpPr>
        <p:spPr>
          <a:xfrm>
            <a:off x="6804982" y="402084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D9AEBBB-4B68-4FF0-B12E-C0F4521EDE3F}"/>
              </a:ext>
            </a:extLst>
          </p:cNvPr>
          <p:cNvSpPr txBox="1"/>
          <p:nvPr/>
        </p:nvSpPr>
        <p:spPr>
          <a:xfrm>
            <a:off x="4855487" y="52207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EE81020-E64B-4B7B-AF87-204545D74E4F}"/>
              </a:ext>
            </a:extLst>
          </p:cNvPr>
          <p:cNvSpPr txBox="1"/>
          <p:nvPr/>
        </p:nvSpPr>
        <p:spPr>
          <a:xfrm>
            <a:off x="6727408" y="514130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48EBFA6-64B4-41CE-A993-6738A895145B}"/>
              </a:ext>
            </a:extLst>
          </p:cNvPr>
          <p:cNvSpPr txBox="1"/>
          <p:nvPr/>
        </p:nvSpPr>
        <p:spPr>
          <a:xfrm>
            <a:off x="6829193" y="463471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09DF75F6-7004-FFBF-BADC-BF150AD7101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Elos">
                <a:extLst>
                  <a:ext uri="{FF2B5EF4-FFF2-40B4-BE49-F238E27FC236}">
                    <a16:creationId xmlns:a16="http://schemas.microsoft.com/office/drawing/2014/main" id="{42AA7B05-A069-0E92-1CC8-FFD3DAD633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0387169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los">
                <a:extLst>
                  <a:ext uri="{FF2B5EF4-FFF2-40B4-BE49-F238E27FC236}">
                    <a16:creationId xmlns:a16="http://schemas.microsoft.com/office/drawing/2014/main" id="{42AA7B05-A069-0E92-1CC8-FFD3DAD633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7071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146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quando para </a:t>
            </a:r>
            <a:r>
              <a:rPr lang="pt-BR" sz="2800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existe um </a:t>
            </a:r>
            <a:r>
              <a:rPr lang="pt-BR" sz="2800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4742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146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existe um </a:t>
            </a:r>
            <a:r>
              <a:rPr lang="pt-BR" sz="2800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8808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146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quando para </a:t>
            </a:r>
            <a:r>
              <a:rPr lang="pt-BR" sz="2800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682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82E024-BB89-4770-A17F-B57DAEB0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74" y="2388956"/>
            <a:ext cx="2921293" cy="441888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754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20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47881496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82E024-BB89-4770-A17F-B57DAEB0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74" y="2388956"/>
            <a:ext cx="2921293" cy="441888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754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20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19272D7-C6B8-40B4-B922-9C927FF8A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33" y="2418610"/>
            <a:ext cx="944797" cy="94479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494FAD-E035-4C24-8D68-E13AEAA05C2F}"/>
              </a:ext>
            </a:extLst>
          </p:cNvPr>
          <p:cNvSpPr txBox="1"/>
          <p:nvPr/>
        </p:nvSpPr>
        <p:spPr>
          <a:xfrm>
            <a:off x="3273035" y="3485351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Não é função</a:t>
            </a:r>
          </a:p>
        </p:txBody>
      </p:sp>
    </p:spTree>
    <p:extLst>
      <p:ext uri="{BB962C8B-B14F-4D97-AF65-F5344CB8AC3E}">
        <p14:creationId xmlns:p14="http://schemas.microsoft.com/office/powerpoint/2010/main" val="171286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= {(2,0), (2,1), (2,2)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3D6EBC69-DF24-43FB-8A75-1F387CF9B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58595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08644A12-91FB-408E-99EA-B72911D7DFC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794" y="2388956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82E024-BB89-4770-A17F-B57DAEB00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74" y="2388956"/>
            <a:ext cx="2921293" cy="441888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754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20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05908" y="196310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b)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0708F1-B5E1-405C-8A55-2BA81101A9B9}"/>
              </a:ext>
            </a:extLst>
          </p:cNvPr>
          <p:cNvSpPr txBox="1"/>
          <p:nvPr/>
        </p:nvSpPr>
        <p:spPr>
          <a:xfrm>
            <a:off x="4905723" y="34680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5E3EB37-E4C9-43E2-A8FA-7750275615AB}"/>
              </a:ext>
            </a:extLst>
          </p:cNvPr>
          <p:cNvSpPr txBox="1"/>
          <p:nvPr/>
        </p:nvSpPr>
        <p:spPr>
          <a:xfrm>
            <a:off x="4907560" y="403544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24F5861-C83E-4282-9D1B-560476B40A1B}"/>
              </a:ext>
            </a:extLst>
          </p:cNvPr>
          <p:cNvSpPr txBox="1"/>
          <p:nvPr/>
        </p:nvSpPr>
        <p:spPr>
          <a:xfrm>
            <a:off x="4891099" y="467527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062A7DD-0934-44A2-A536-0EF2AA875850}"/>
              </a:ext>
            </a:extLst>
          </p:cNvPr>
          <p:cNvSpPr txBox="1"/>
          <p:nvPr/>
        </p:nvSpPr>
        <p:spPr>
          <a:xfrm>
            <a:off x="4912426" y="249017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74803AD-9EBB-4E63-B85D-469E93BD624A}"/>
              </a:ext>
            </a:extLst>
          </p:cNvPr>
          <p:cNvSpPr txBox="1"/>
          <p:nvPr/>
        </p:nvSpPr>
        <p:spPr>
          <a:xfrm>
            <a:off x="6778788" y="189862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ED526D1-F3E6-4BE3-A0C3-40548B6BA238}"/>
              </a:ext>
            </a:extLst>
          </p:cNvPr>
          <p:cNvSpPr txBox="1"/>
          <p:nvPr/>
        </p:nvSpPr>
        <p:spPr>
          <a:xfrm>
            <a:off x="6769424" y="336340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7668FF-D870-4279-98BB-ED45EE5B19FF}"/>
              </a:ext>
            </a:extLst>
          </p:cNvPr>
          <p:cNvSpPr txBox="1"/>
          <p:nvPr/>
        </p:nvSpPr>
        <p:spPr>
          <a:xfrm>
            <a:off x="6847712" y="396956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FFD2333-793A-46C1-9738-855413AE698A}"/>
              </a:ext>
            </a:extLst>
          </p:cNvPr>
          <p:cNvSpPr txBox="1"/>
          <p:nvPr/>
        </p:nvSpPr>
        <p:spPr>
          <a:xfrm>
            <a:off x="6857020" y="457870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D9AEBBB-4B68-4FF0-B12E-C0F4521EDE3F}"/>
              </a:ext>
            </a:extLst>
          </p:cNvPr>
          <p:cNvSpPr txBox="1"/>
          <p:nvPr/>
        </p:nvSpPr>
        <p:spPr>
          <a:xfrm>
            <a:off x="4898217" y="52207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EE81020-E64B-4B7B-AF87-204545D74E4F}"/>
              </a:ext>
            </a:extLst>
          </p:cNvPr>
          <p:cNvSpPr txBox="1"/>
          <p:nvPr/>
        </p:nvSpPr>
        <p:spPr>
          <a:xfrm>
            <a:off x="6770138" y="516693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4A365B45-8142-4306-A1F5-7D41CB73ACE7}"/>
              </a:ext>
            </a:extLst>
          </p:cNvPr>
          <p:cNvSpPr txBox="1"/>
          <p:nvPr/>
        </p:nvSpPr>
        <p:spPr>
          <a:xfrm>
            <a:off x="6760167" y="576372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7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27B70AC7-F330-4D2A-B631-D4FEF5F4F2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34" y="2418611"/>
            <a:ext cx="688722" cy="688722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3E1808F0-80A7-4F37-AFE3-59150ACEC4EB}"/>
              </a:ext>
            </a:extLst>
          </p:cNvPr>
          <p:cNvSpPr txBox="1"/>
          <p:nvPr/>
        </p:nvSpPr>
        <p:spPr>
          <a:xfrm>
            <a:off x="3273035" y="3297341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Não é função</a:t>
            </a:r>
          </a:p>
        </p:txBody>
      </p:sp>
    </p:spTree>
    <p:extLst>
      <p:ext uri="{BB962C8B-B14F-4D97-AF65-F5344CB8AC3E}">
        <p14:creationId xmlns:p14="http://schemas.microsoft.com/office/powerpoint/2010/main" val="119911967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08644A12-91FB-408E-99EA-B72911D7DFC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794" y="2388956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82E024-BB89-4770-A17F-B57DAEB00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74" y="2388956"/>
            <a:ext cx="2921293" cy="441888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754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20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05908" y="196310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b)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0708F1-B5E1-405C-8A55-2BA81101A9B9}"/>
              </a:ext>
            </a:extLst>
          </p:cNvPr>
          <p:cNvSpPr txBox="1"/>
          <p:nvPr/>
        </p:nvSpPr>
        <p:spPr>
          <a:xfrm>
            <a:off x="4905723" y="34680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5E3EB37-E4C9-43E2-A8FA-7750275615AB}"/>
              </a:ext>
            </a:extLst>
          </p:cNvPr>
          <p:cNvSpPr txBox="1"/>
          <p:nvPr/>
        </p:nvSpPr>
        <p:spPr>
          <a:xfrm>
            <a:off x="4907560" y="403544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24F5861-C83E-4282-9D1B-560476B40A1B}"/>
              </a:ext>
            </a:extLst>
          </p:cNvPr>
          <p:cNvSpPr txBox="1"/>
          <p:nvPr/>
        </p:nvSpPr>
        <p:spPr>
          <a:xfrm>
            <a:off x="4891099" y="467527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062A7DD-0934-44A2-A536-0EF2AA875850}"/>
              </a:ext>
            </a:extLst>
          </p:cNvPr>
          <p:cNvSpPr txBox="1"/>
          <p:nvPr/>
        </p:nvSpPr>
        <p:spPr>
          <a:xfrm>
            <a:off x="4912426" y="249017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74803AD-9EBB-4E63-B85D-469E93BD624A}"/>
              </a:ext>
            </a:extLst>
          </p:cNvPr>
          <p:cNvSpPr txBox="1"/>
          <p:nvPr/>
        </p:nvSpPr>
        <p:spPr>
          <a:xfrm>
            <a:off x="6778788" y="189862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ED526D1-F3E6-4BE3-A0C3-40548B6BA238}"/>
              </a:ext>
            </a:extLst>
          </p:cNvPr>
          <p:cNvSpPr txBox="1"/>
          <p:nvPr/>
        </p:nvSpPr>
        <p:spPr>
          <a:xfrm>
            <a:off x="6769424" y="336340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7668FF-D870-4279-98BB-ED45EE5B19FF}"/>
              </a:ext>
            </a:extLst>
          </p:cNvPr>
          <p:cNvSpPr txBox="1"/>
          <p:nvPr/>
        </p:nvSpPr>
        <p:spPr>
          <a:xfrm>
            <a:off x="6847712" y="396956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FFD2333-793A-46C1-9738-855413AE698A}"/>
              </a:ext>
            </a:extLst>
          </p:cNvPr>
          <p:cNvSpPr txBox="1"/>
          <p:nvPr/>
        </p:nvSpPr>
        <p:spPr>
          <a:xfrm>
            <a:off x="6857020" y="457870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D9AEBBB-4B68-4FF0-B12E-C0F4521EDE3F}"/>
              </a:ext>
            </a:extLst>
          </p:cNvPr>
          <p:cNvSpPr txBox="1"/>
          <p:nvPr/>
        </p:nvSpPr>
        <p:spPr>
          <a:xfrm>
            <a:off x="4898217" y="52207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EE81020-E64B-4B7B-AF87-204545D74E4F}"/>
              </a:ext>
            </a:extLst>
          </p:cNvPr>
          <p:cNvSpPr txBox="1"/>
          <p:nvPr/>
        </p:nvSpPr>
        <p:spPr>
          <a:xfrm>
            <a:off x="6770138" y="516693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4A365B45-8142-4306-A1F5-7D41CB73ACE7}"/>
              </a:ext>
            </a:extLst>
          </p:cNvPr>
          <p:cNvSpPr txBox="1"/>
          <p:nvPr/>
        </p:nvSpPr>
        <p:spPr>
          <a:xfrm>
            <a:off x="6760167" y="576372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7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27B70AC7-F330-4D2A-B631-D4FEF5F4F2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34" y="2418611"/>
            <a:ext cx="688722" cy="688722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3E1808F0-80A7-4F37-AFE3-59150ACEC4EB}"/>
              </a:ext>
            </a:extLst>
          </p:cNvPr>
          <p:cNvSpPr txBox="1"/>
          <p:nvPr/>
        </p:nvSpPr>
        <p:spPr>
          <a:xfrm>
            <a:off x="3273035" y="3297341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Não é função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1F11971-B40E-4FC6-B87D-1DCE8A81A0A0}"/>
              </a:ext>
            </a:extLst>
          </p:cNvPr>
          <p:cNvSpPr txBox="1"/>
          <p:nvPr/>
        </p:nvSpPr>
        <p:spPr>
          <a:xfrm>
            <a:off x="7595787" y="3407010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B4809CE-BF84-496E-8BA4-C25A8190C7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8508" b="7842"/>
          <a:stretch/>
        </p:blipFill>
        <p:spPr>
          <a:xfrm>
            <a:off x="7473259" y="2099989"/>
            <a:ext cx="1038009" cy="12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7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82E024-BB89-4770-A17F-B57DAEB0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74" y="2388956"/>
            <a:ext cx="2921293" cy="441888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754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20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a)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F6C73352-15BC-4EA0-9AF0-09829DAC614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7329" y="2388956"/>
            <a:ext cx="2921293" cy="4420800"/>
          </a:xfrm>
          <a:prstGeom prst="rect">
            <a:avLst/>
          </a:prstGeom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5AD666A5-E968-4798-A8DC-975BD35FE510}"/>
              </a:ext>
            </a:extLst>
          </p:cNvPr>
          <p:cNvSpPr txBox="1"/>
          <p:nvPr/>
        </p:nvSpPr>
        <p:spPr>
          <a:xfrm>
            <a:off x="9139958" y="33000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12737D79-3337-47A4-B796-FC55AC32C0BC}"/>
              </a:ext>
            </a:extLst>
          </p:cNvPr>
          <p:cNvSpPr txBox="1"/>
          <p:nvPr/>
        </p:nvSpPr>
        <p:spPr>
          <a:xfrm>
            <a:off x="9133249" y="385033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CB499CE7-62D7-4697-82E1-1AB072DB6715}"/>
              </a:ext>
            </a:extLst>
          </p:cNvPr>
          <p:cNvSpPr txBox="1"/>
          <p:nvPr/>
        </p:nvSpPr>
        <p:spPr>
          <a:xfrm>
            <a:off x="9108242" y="444744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9E2B4AE-C11A-47B8-856D-F5D5B8D14CB4}"/>
              </a:ext>
            </a:extLst>
          </p:cNvPr>
          <p:cNvSpPr txBox="1"/>
          <p:nvPr/>
        </p:nvSpPr>
        <p:spPr>
          <a:xfrm>
            <a:off x="9146661" y="23050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7396AA23-86AD-4800-BEAA-561FF678FC63}"/>
              </a:ext>
            </a:extLst>
          </p:cNvPr>
          <p:cNvSpPr txBox="1"/>
          <p:nvPr/>
        </p:nvSpPr>
        <p:spPr>
          <a:xfrm>
            <a:off x="11013023" y="189298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F1A9E598-7736-4A39-B54E-68EBA47E9B0D}"/>
              </a:ext>
            </a:extLst>
          </p:cNvPr>
          <p:cNvSpPr txBox="1"/>
          <p:nvPr/>
        </p:nvSpPr>
        <p:spPr>
          <a:xfrm>
            <a:off x="10978021" y="317829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AE90C66-8A82-42CA-B0CD-498550D19FFB}"/>
              </a:ext>
            </a:extLst>
          </p:cNvPr>
          <p:cNvSpPr txBox="1"/>
          <p:nvPr/>
        </p:nvSpPr>
        <p:spPr>
          <a:xfrm>
            <a:off x="11090493" y="375881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E642F42-B27D-40E0-BCAD-8A8C610F8C5C}"/>
              </a:ext>
            </a:extLst>
          </p:cNvPr>
          <p:cNvSpPr txBox="1"/>
          <p:nvPr/>
        </p:nvSpPr>
        <p:spPr>
          <a:xfrm>
            <a:off x="11082709" y="43679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4BDBC2D-4DAA-41F9-A2E9-594D88B6B389}"/>
              </a:ext>
            </a:extLst>
          </p:cNvPr>
          <p:cNvSpPr txBox="1"/>
          <p:nvPr/>
        </p:nvSpPr>
        <p:spPr>
          <a:xfrm>
            <a:off x="9106814" y="503568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FE88642-5A40-4B7D-B7FF-C941BD65B761}"/>
              </a:ext>
            </a:extLst>
          </p:cNvPr>
          <p:cNvSpPr txBox="1"/>
          <p:nvPr/>
        </p:nvSpPr>
        <p:spPr>
          <a:xfrm>
            <a:off x="8591415" y="1965767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c)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7C70D30-E3C4-4535-A7B8-F0BDA182557A}"/>
              </a:ext>
            </a:extLst>
          </p:cNvPr>
          <p:cNvSpPr txBox="1"/>
          <p:nvPr/>
        </p:nvSpPr>
        <p:spPr>
          <a:xfrm>
            <a:off x="11092888" y="504586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33E4BCF0-B9E3-439F-951B-755AF60100AF}"/>
              </a:ext>
            </a:extLst>
          </p:cNvPr>
          <p:cNvSpPr txBox="1"/>
          <p:nvPr/>
        </p:nvSpPr>
        <p:spPr>
          <a:xfrm>
            <a:off x="11057279" y="56511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7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278F6F43-3C23-46B4-A542-08D8E245F3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34" y="2418611"/>
            <a:ext cx="688722" cy="688722"/>
          </a:xfrm>
          <a:prstGeom prst="rect">
            <a:avLst/>
          </a:prstGeom>
        </p:spPr>
      </p:pic>
      <p:grpSp>
        <p:nvGrpSpPr>
          <p:cNvPr id="53" name="Agrupar 52">
            <a:extLst>
              <a:ext uri="{FF2B5EF4-FFF2-40B4-BE49-F238E27FC236}">
                <a16:creationId xmlns:a16="http://schemas.microsoft.com/office/drawing/2014/main" id="{C97ED6FC-AE35-44FD-ABB1-7AB4DCB8F6DE}"/>
              </a:ext>
            </a:extLst>
          </p:cNvPr>
          <p:cNvGrpSpPr/>
          <p:nvPr/>
        </p:nvGrpSpPr>
        <p:grpSpPr>
          <a:xfrm>
            <a:off x="4559334" y="1898624"/>
            <a:ext cx="2921293" cy="4911132"/>
            <a:chOff x="4644794" y="1898624"/>
            <a:chExt cx="2921293" cy="4911132"/>
          </a:xfrm>
        </p:grpSpPr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ABE98EA4-6EA1-4EF2-AE28-9F30EA8839A9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44794" y="2388956"/>
              <a:ext cx="2921293" cy="4420800"/>
            </a:xfrm>
            <a:prstGeom prst="rect">
              <a:avLst/>
            </a:prstGeom>
          </p:spPr>
        </p:pic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2065B5E6-D530-4B0E-95CA-6C3630844AE8}"/>
                </a:ext>
              </a:extLst>
            </p:cNvPr>
            <p:cNvSpPr txBox="1"/>
            <p:nvPr/>
          </p:nvSpPr>
          <p:spPr>
            <a:xfrm>
              <a:off x="4905723" y="3468037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6F60FE12-D922-4312-9203-F752859F411B}"/>
                </a:ext>
              </a:extLst>
            </p:cNvPr>
            <p:cNvSpPr txBox="1"/>
            <p:nvPr/>
          </p:nvSpPr>
          <p:spPr>
            <a:xfrm>
              <a:off x="4907560" y="4035440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E1629096-DF0D-4C3B-8DEF-202A510E712D}"/>
                </a:ext>
              </a:extLst>
            </p:cNvPr>
            <p:cNvSpPr txBox="1"/>
            <p:nvPr/>
          </p:nvSpPr>
          <p:spPr>
            <a:xfrm>
              <a:off x="4891099" y="4675279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13A737B9-9BFC-49E6-A30D-17C7794C9F1D}"/>
                </a:ext>
              </a:extLst>
            </p:cNvPr>
            <p:cNvSpPr txBox="1"/>
            <p:nvPr/>
          </p:nvSpPr>
          <p:spPr>
            <a:xfrm>
              <a:off x="4912426" y="2490173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A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751E018-C793-4434-A169-3B9DD22E1F72}"/>
                </a:ext>
              </a:extLst>
            </p:cNvPr>
            <p:cNvSpPr txBox="1"/>
            <p:nvPr/>
          </p:nvSpPr>
          <p:spPr>
            <a:xfrm>
              <a:off x="6778788" y="1898624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B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D05A95AC-3C55-4B14-888C-C1AC18C7D776}"/>
                </a:ext>
              </a:extLst>
            </p:cNvPr>
            <p:cNvSpPr txBox="1"/>
            <p:nvPr/>
          </p:nvSpPr>
          <p:spPr>
            <a:xfrm>
              <a:off x="6769424" y="3363408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00B5964-6ECE-4569-A232-26475499E6A5}"/>
                </a:ext>
              </a:extLst>
            </p:cNvPr>
            <p:cNvSpPr txBox="1"/>
            <p:nvPr/>
          </p:nvSpPr>
          <p:spPr>
            <a:xfrm>
              <a:off x="6847712" y="3969563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25F84F3E-C948-460E-A8AE-9C695E5618F1}"/>
                </a:ext>
              </a:extLst>
            </p:cNvPr>
            <p:cNvSpPr txBox="1"/>
            <p:nvPr/>
          </p:nvSpPr>
          <p:spPr>
            <a:xfrm>
              <a:off x="6857020" y="4578702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5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327FB30-02B4-4ED7-8B24-D024B5EF9D37}"/>
                </a:ext>
              </a:extLst>
            </p:cNvPr>
            <p:cNvSpPr txBox="1"/>
            <p:nvPr/>
          </p:nvSpPr>
          <p:spPr>
            <a:xfrm>
              <a:off x="4898217" y="5220788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3A0B30EA-CE63-41C6-BD53-AECB49E8094D}"/>
                </a:ext>
              </a:extLst>
            </p:cNvPr>
            <p:cNvSpPr txBox="1"/>
            <p:nvPr/>
          </p:nvSpPr>
          <p:spPr>
            <a:xfrm>
              <a:off x="6770138" y="5166938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6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EC5ED405-F20B-46DC-BDD5-7F832D6A37AB}"/>
                </a:ext>
              </a:extLst>
            </p:cNvPr>
            <p:cNvSpPr txBox="1"/>
            <p:nvPr/>
          </p:nvSpPr>
          <p:spPr>
            <a:xfrm>
              <a:off x="6760167" y="5763722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7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05908" y="196310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b)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4B5F8D8E-B5F4-4ADC-B34D-F929BD688BB2}"/>
              </a:ext>
            </a:extLst>
          </p:cNvPr>
          <p:cNvSpPr txBox="1"/>
          <p:nvPr/>
        </p:nvSpPr>
        <p:spPr>
          <a:xfrm>
            <a:off x="7459051" y="3407010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7E8C06F7-007F-41E8-BDAF-188CBB99FF46}"/>
              </a:ext>
            </a:extLst>
          </p:cNvPr>
          <p:cNvSpPr txBox="1"/>
          <p:nvPr/>
        </p:nvSpPr>
        <p:spPr>
          <a:xfrm>
            <a:off x="3273035" y="3297341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Não é função</a:t>
            </a: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45CF0A36-B783-4574-9211-81819F8FCB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8508" b="7842"/>
          <a:stretch/>
        </p:blipFill>
        <p:spPr>
          <a:xfrm>
            <a:off x="7404891" y="2099989"/>
            <a:ext cx="1038009" cy="12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8154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82E024-BB89-4770-A17F-B57DAEB0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274" y="2388956"/>
            <a:ext cx="2921293" cy="441888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754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20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a)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F6C73352-15BC-4EA0-9AF0-09829DAC614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7329" y="2388956"/>
            <a:ext cx="2921293" cy="4420800"/>
          </a:xfrm>
          <a:prstGeom prst="rect">
            <a:avLst/>
          </a:prstGeom>
        </p:spPr>
      </p:pic>
      <p:sp>
        <p:nvSpPr>
          <p:cNvPr id="65" name="CaixaDeTexto 64">
            <a:extLst>
              <a:ext uri="{FF2B5EF4-FFF2-40B4-BE49-F238E27FC236}">
                <a16:creationId xmlns:a16="http://schemas.microsoft.com/office/drawing/2014/main" id="{5AD666A5-E968-4798-A8DC-975BD35FE510}"/>
              </a:ext>
            </a:extLst>
          </p:cNvPr>
          <p:cNvSpPr txBox="1"/>
          <p:nvPr/>
        </p:nvSpPr>
        <p:spPr>
          <a:xfrm>
            <a:off x="9139958" y="33000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12737D79-3337-47A4-B796-FC55AC32C0BC}"/>
              </a:ext>
            </a:extLst>
          </p:cNvPr>
          <p:cNvSpPr txBox="1"/>
          <p:nvPr/>
        </p:nvSpPr>
        <p:spPr>
          <a:xfrm>
            <a:off x="9133249" y="385033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CB499CE7-62D7-4697-82E1-1AB072DB6715}"/>
              </a:ext>
            </a:extLst>
          </p:cNvPr>
          <p:cNvSpPr txBox="1"/>
          <p:nvPr/>
        </p:nvSpPr>
        <p:spPr>
          <a:xfrm>
            <a:off x="9108242" y="444744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9E2B4AE-C11A-47B8-856D-F5D5B8D14CB4}"/>
              </a:ext>
            </a:extLst>
          </p:cNvPr>
          <p:cNvSpPr txBox="1"/>
          <p:nvPr/>
        </p:nvSpPr>
        <p:spPr>
          <a:xfrm>
            <a:off x="9146661" y="23050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7396AA23-86AD-4800-BEAA-561FF678FC63}"/>
              </a:ext>
            </a:extLst>
          </p:cNvPr>
          <p:cNvSpPr txBox="1"/>
          <p:nvPr/>
        </p:nvSpPr>
        <p:spPr>
          <a:xfrm>
            <a:off x="11013023" y="189298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F1A9E598-7736-4A39-B54E-68EBA47E9B0D}"/>
              </a:ext>
            </a:extLst>
          </p:cNvPr>
          <p:cNvSpPr txBox="1"/>
          <p:nvPr/>
        </p:nvSpPr>
        <p:spPr>
          <a:xfrm>
            <a:off x="10978021" y="317829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AE90C66-8A82-42CA-B0CD-498550D19FFB}"/>
              </a:ext>
            </a:extLst>
          </p:cNvPr>
          <p:cNvSpPr txBox="1"/>
          <p:nvPr/>
        </p:nvSpPr>
        <p:spPr>
          <a:xfrm>
            <a:off x="11090493" y="375881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E642F42-B27D-40E0-BCAD-8A8C610F8C5C}"/>
              </a:ext>
            </a:extLst>
          </p:cNvPr>
          <p:cNvSpPr txBox="1"/>
          <p:nvPr/>
        </p:nvSpPr>
        <p:spPr>
          <a:xfrm>
            <a:off x="11082709" y="436795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4BDBC2D-4DAA-41F9-A2E9-594D88B6B389}"/>
              </a:ext>
            </a:extLst>
          </p:cNvPr>
          <p:cNvSpPr txBox="1"/>
          <p:nvPr/>
        </p:nvSpPr>
        <p:spPr>
          <a:xfrm>
            <a:off x="9106814" y="503568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FE88642-5A40-4B7D-B7FF-C941BD65B761}"/>
              </a:ext>
            </a:extLst>
          </p:cNvPr>
          <p:cNvSpPr txBox="1"/>
          <p:nvPr/>
        </p:nvSpPr>
        <p:spPr>
          <a:xfrm>
            <a:off x="8591415" y="1965767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c)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E485E44-6BAB-452E-8E08-4C4CCB59474E}"/>
              </a:ext>
            </a:extLst>
          </p:cNvPr>
          <p:cNvGrpSpPr/>
          <p:nvPr/>
        </p:nvGrpSpPr>
        <p:grpSpPr>
          <a:xfrm>
            <a:off x="4559334" y="1898624"/>
            <a:ext cx="2921293" cy="4911132"/>
            <a:chOff x="4644794" y="1898624"/>
            <a:chExt cx="2921293" cy="4911132"/>
          </a:xfrm>
        </p:grpSpPr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08644A12-91FB-408E-99EA-B72911D7DFC1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44794" y="2388956"/>
              <a:ext cx="2921293" cy="4420800"/>
            </a:xfrm>
            <a:prstGeom prst="rect">
              <a:avLst/>
            </a:prstGeom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7F0708F1-B5E1-405C-8A55-2BA81101A9B9}"/>
                </a:ext>
              </a:extLst>
            </p:cNvPr>
            <p:cNvSpPr txBox="1"/>
            <p:nvPr/>
          </p:nvSpPr>
          <p:spPr>
            <a:xfrm>
              <a:off x="4905723" y="3468037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5E3EB37-E4C9-43E2-A8FA-7750275615AB}"/>
                </a:ext>
              </a:extLst>
            </p:cNvPr>
            <p:cNvSpPr txBox="1"/>
            <p:nvPr/>
          </p:nvSpPr>
          <p:spPr>
            <a:xfrm>
              <a:off x="4907560" y="4035440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24F5861-C83E-4282-9D1B-560476B40A1B}"/>
                </a:ext>
              </a:extLst>
            </p:cNvPr>
            <p:cNvSpPr txBox="1"/>
            <p:nvPr/>
          </p:nvSpPr>
          <p:spPr>
            <a:xfrm>
              <a:off x="4891099" y="4675279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F062A7DD-0934-44A2-A536-0EF2AA875850}"/>
                </a:ext>
              </a:extLst>
            </p:cNvPr>
            <p:cNvSpPr txBox="1"/>
            <p:nvPr/>
          </p:nvSpPr>
          <p:spPr>
            <a:xfrm>
              <a:off x="4912426" y="2490173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A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074803AD-9EBB-4E63-B85D-469E93BD624A}"/>
                </a:ext>
              </a:extLst>
            </p:cNvPr>
            <p:cNvSpPr txBox="1"/>
            <p:nvPr/>
          </p:nvSpPr>
          <p:spPr>
            <a:xfrm>
              <a:off x="6778788" y="1898624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B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FED526D1-F3E6-4BE3-A0C3-40548B6BA238}"/>
                </a:ext>
              </a:extLst>
            </p:cNvPr>
            <p:cNvSpPr txBox="1"/>
            <p:nvPr/>
          </p:nvSpPr>
          <p:spPr>
            <a:xfrm>
              <a:off x="6769424" y="3363408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67668FF-D870-4279-98BB-ED45EE5B19FF}"/>
                </a:ext>
              </a:extLst>
            </p:cNvPr>
            <p:cNvSpPr txBox="1"/>
            <p:nvPr/>
          </p:nvSpPr>
          <p:spPr>
            <a:xfrm>
              <a:off x="6847712" y="3969563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AFFD2333-793A-46C1-9738-855413AE698A}"/>
                </a:ext>
              </a:extLst>
            </p:cNvPr>
            <p:cNvSpPr txBox="1"/>
            <p:nvPr/>
          </p:nvSpPr>
          <p:spPr>
            <a:xfrm>
              <a:off x="6857020" y="4578702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5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D9AEBBB-4B68-4FF0-B12E-C0F4521EDE3F}"/>
                </a:ext>
              </a:extLst>
            </p:cNvPr>
            <p:cNvSpPr txBox="1"/>
            <p:nvPr/>
          </p:nvSpPr>
          <p:spPr>
            <a:xfrm>
              <a:off x="4898217" y="5220788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0EE81020-E64B-4B7B-AF87-204545D74E4F}"/>
                </a:ext>
              </a:extLst>
            </p:cNvPr>
            <p:cNvSpPr txBox="1"/>
            <p:nvPr/>
          </p:nvSpPr>
          <p:spPr>
            <a:xfrm>
              <a:off x="6770138" y="5166938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6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4A365B45-8142-4306-A1F5-7D41CB73ACE7}"/>
                </a:ext>
              </a:extLst>
            </p:cNvPr>
            <p:cNvSpPr txBox="1"/>
            <p:nvPr/>
          </p:nvSpPr>
          <p:spPr>
            <a:xfrm>
              <a:off x="6760167" y="5763722"/>
              <a:ext cx="346412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7</a:t>
              </a:r>
              <a:endPara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</p:grp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7C70D30-E3C4-4535-A7B8-F0BDA182557A}"/>
              </a:ext>
            </a:extLst>
          </p:cNvPr>
          <p:cNvSpPr txBox="1"/>
          <p:nvPr/>
        </p:nvSpPr>
        <p:spPr>
          <a:xfrm>
            <a:off x="11092888" y="504586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33E4BCF0-B9E3-439F-951B-755AF60100AF}"/>
              </a:ext>
            </a:extLst>
          </p:cNvPr>
          <p:cNvSpPr txBox="1"/>
          <p:nvPr/>
        </p:nvSpPr>
        <p:spPr>
          <a:xfrm>
            <a:off x="11057279" y="56511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7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278F6F43-3C23-46B4-A542-08D8E245F3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34" y="2418611"/>
            <a:ext cx="688722" cy="688722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EF059FF7-31C8-4207-80BA-3C3E0E6114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373" y="1737877"/>
            <a:ext cx="944797" cy="944797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05908" y="1963107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b)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9D09C37-F066-4FD9-9C86-7D8F4502ED87}"/>
              </a:ext>
            </a:extLst>
          </p:cNvPr>
          <p:cNvSpPr txBox="1"/>
          <p:nvPr/>
        </p:nvSpPr>
        <p:spPr>
          <a:xfrm>
            <a:off x="9689510" y="2714797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Não é função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2C92769-AA55-4ACF-BBD5-F835620FC330}"/>
              </a:ext>
            </a:extLst>
          </p:cNvPr>
          <p:cNvSpPr txBox="1"/>
          <p:nvPr/>
        </p:nvSpPr>
        <p:spPr>
          <a:xfrm>
            <a:off x="3273035" y="3297341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Não é função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CE233529-57A7-480A-9882-5956C22F9ABA}"/>
              </a:ext>
            </a:extLst>
          </p:cNvPr>
          <p:cNvSpPr txBox="1"/>
          <p:nvPr/>
        </p:nvSpPr>
        <p:spPr>
          <a:xfrm>
            <a:off x="7459051" y="3407010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10A1822A-04CF-4A8B-A9D3-23AE65D1D2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8508" b="7842"/>
          <a:stretch/>
        </p:blipFill>
        <p:spPr>
          <a:xfrm>
            <a:off x="7404891" y="2099989"/>
            <a:ext cx="1038009" cy="122195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Elos">
                <a:extLst>
                  <a:ext uri="{FF2B5EF4-FFF2-40B4-BE49-F238E27FC236}">
                    <a16:creationId xmlns:a16="http://schemas.microsoft.com/office/drawing/2014/main" id="{C6407A4D-4F77-0A8B-E897-A398D98ED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9838069"/>
                  </p:ext>
                </p:extLst>
              </p:nvPr>
            </p:nvGraphicFramePr>
            <p:xfrm>
              <a:off x="6164515" y="4701252"/>
              <a:ext cx="3137647" cy="246837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137647" cy="2468370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289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Elos">
                <a:extLst>
                  <a:ext uri="{FF2B5EF4-FFF2-40B4-BE49-F238E27FC236}">
                    <a16:creationId xmlns:a16="http://schemas.microsoft.com/office/drawing/2014/main" id="{C6407A4D-4F77-0A8B-E897-A398D98ED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4515" y="4701252"/>
                <a:ext cx="3137647" cy="2468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09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983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8396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d)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C967407-130D-4DB7-A7DD-19F2FEC6EEA4}"/>
              </a:ext>
            </a:extLst>
          </p:cNvPr>
          <p:cNvSpPr txBox="1"/>
          <p:nvPr/>
        </p:nvSpPr>
        <p:spPr>
          <a:xfrm>
            <a:off x="2427442" y="516551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989571"/>
      </p:ext>
    </p:extLst>
  </p:cSld>
  <p:clrMapOvr>
    <a:masterClrMapping/>
  </p:clrMapOvr>
  <p:transition spd="slow">
    <p:randomBar dir="vert"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983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8396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d)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C967407-130D-4DB7-A7DD-19F2FEC6EEA4}"/>
              </a:ext>
            </a:extLst>
          </p:cNvPr>
          <p:cNvSpPr txBox="1"/>
          <p:nvPr/>
        </p:nvSpPr>
        <p:spPr>
          <a:xfrm>
            <a:off x="2427442" y="516551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B1F8C74B-D8AD-4F36-96DD-B3CBFF5115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6365" b="7842"/>
          <a:stretch/>
        </p:blipFill>
        <p:spPr>
          <a:xfrm>
            <a:off x="3130438" y="2018975"/>
            <a:ext cx="1073469" cy="1221954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536BF158-826A-4C88-91CC-C304B30A5EDF}"/>
              </a:ext>
            </a:extLst>
          </p:cNvPr>
          <p:cNvSpPr txBox="1"/>
          <p:nvPr/>
        </p:nvSpPr>
        <p:spPr>
          <a:xfrm>
            <a:off x="3245967" y="3270276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</p:spTree>
    <p:extLst>
      <p:ext uri="{BB962C8B-B14F-4D97-AF65-F5344CB8AC3E}">
        <p14:creationId xmlns:p14="http://schemas.microsoft.com/office/powerpoint/2010/main" val="305263816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983" y="2387573"/>
            <a:ext cx="2921293" cy="44208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08644A12-91FB-408E-99EA-B72911D7DFC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876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8396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d)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05908" y="1963107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e)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0708F1-B5E1-405C-8A55-2BA81101A9B9}"/>
              </a:ext>
            </a:extLst>
          </p:cNvPr>
          <p:cNvSpPr txBox="1"/>
          <p:nvPr/>
        </p:nvSpPr>
        <p:spPr>
          <a:xfrm>
            <a:off x="4905723" y="34680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5E3EB37-E4C9-43E2-A8FA-7750275615AB}"/>
              </a:ext>
            </a:extLst>
          </p:cNvPr>
          <p:cNvSpPr txBox="1"/>
          <p:nvPr/>
        </p:nvSpPr>
        <p:spPr>
          <a:xfrm>
            <a:off x="4907560" y="403544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24F5861-C83E-4282-9D1B-560476B40A1B}"/>
              </a:ext>
            </a:extLst>
          </p:cNvPr>
          <p:cNvSpPr txBox="1"/>
          <p:nvPr/>
        </p:nvSpPr>
        <p:spPr>
          <a:xfrm>
            <a:off x="4891099" y="467527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062A7DD-0934-44A2-A536-0EF2AA875850}"/>
              </a:ext>
            </a:extLst>
          </p:cNvPr>
          <p:cNvSpPr txBox="1"/>
          <p:nvPr/>
        </p:nvSpPr>
        <p:spPr>
          <a:xfrm>
            <a:off x="4912426" y="249017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74803AD-9EBB-4E63-B85D-469E93BD624A}"/>
              </a:ext>
            </a:extLst>
          </p:cNvPr>
          <p:cNvSpPr txBox="1"/>
          <p:nvPr/>
        </p:nvSpPr>
        <p:spPr>
          <a:xfrm>
            <a:off x="6778788" y="189862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ED526D1-F3E6-4BE3-A0C3-40548B6BA238}"/>
              </a:ext>
            </a:extLst>
          </p:cNvPr>
          <p:cNvSpPr txBox="1"/>
          <p:nvPr/>
        </p:nvSpPr>
        <p:spPr>
          <a:xfrm>
            <a:off x="6769424" y="336340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7668FF-D870-4279-98BB-ED45EE5B19FF}"/>
              </a:ext>
            </a:extLst>
          </p:cNvPr>
          <p:cNvSpPr txBox="1"/>
          <p:nvPr/>
        </p:nvSpPr>
        <p:spPr>
          <a:xfrm>
            <a:off x="6847712" y="427721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D9AEBBB-4B68-4FF0-B12E-C0F4521EDE3F}"/>
              </a:ext>
            </a:extLst>
          </p:cNvPr>
          <p:cNvSpPr txBox="1"/>
          <p:nvPr/>
        </p:nvSpPr>
        <p:spPr>
          <a:xfrm>
            <a:off x="4898217" y="52207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EE81020-E64B-4B7B-AF87-204545D74E4F}"/>
              </a:ext>
            </a:extLst>
          </p:cNvPr>
          <p:cNvSpPr txBox="1"/>
          <p:nvPr/>
        </p:nvSpPr>
        <p:spPr>
          <a:xfrm>
            <a:off x="6770138" y="514130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C967407-130D-4DB7-A7DD-19F2FEC6EEA4}"/>
              </a:ext>
            </a:extLst>
          </p:cNvPr>
          <p:cNvSpPr txBox="1"/>
          <p:nvPr/>
        </p:nvSpPr>
        <p:spPr>
          <a:xfrm>
            <a:off x="2427442" y="516551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B1F8C74B-D8AD-4F36-96DD-B3CBFF5115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6365" b="7842"/>
          <a:stretch/>
        </p:blipFill>
        <p:spPr>
          <a:xfrm>
            <a:off x="3130438" y="2018975"/>
            <a:ext cx="1073469" cy="1221954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FF004A45-2E09-4C50-AA47-BEFA8849076C}"/>
              </a:ext>
            </a:extLst>
          </p:cNvPr>
          <p:cNvSpPr txBox="1"/>
          <p:nvPr/>
        </p:nvSpPr>
        <p:spPr>
          <a:xfrm>
            <a:off x="3245967" y="3270276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</p:spTree>
    <p:extLst>
      <p:ext uri="{BB962C8B-B14F-4D97-AF65-F5344CB8AC3E}">
        <p14:creationId xmlns:p14="http://schemas.microsoft.com/office/powerpoint/2010/main" val="111021700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983" y="2387573"/>
            <a:ext cx="2921293" cy="44208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08644A12-91FB-408E-99EA-B72911D7DFC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876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8396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d)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05908" y="1963107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e)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0708F1-B5E1-405C-8A55-2BA81101A9B9}"/>
              </a:ext>
            </a:extLst>
          </p:cNvPr>
          <p:cNvSpPr txBox="1"/>
          <p:nvPr/>
        </p:nvSpPr>
        <p:spPr>
          <a:xfrm>
            <a:off x="4905723" y="34680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5E3EB37-E4C9-43E2-A8FA-7750275615AB}"/>
              </a:ext>
            </a:extLst>
          </p:cNvPr>
          <p:cNvSpPr txBox="1"/>
          <p:nvPr/>
        </p:nvSpPr>
        <p:spPr>
          <a:xfrm>
            <a:off x="4907560" y="403544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24F5861-C83E-4282-9D1B-560476B40A1B}"/>
              </a:ext>
            </a:extLst>
          </p:cNvPr>
          <p:cNvSpPr txBox="1"/>
          <p:nvPr/>
        </p:nvSpPr>
        <p:spPr>
          <a:xfrm>
            <a:off x="4891099" y="467527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062A7DD-0934-44A2-A536-0EF2AA875850}"/>
              </a:ext>
            </a:extLst>
          </p:cNvPr>
          <p:cNvSpPr txBox="1"/>
          <p:nvPr/>
        </p:nvSpPr>
        <p:spPr>
          <a:xfrm>
            <a:off x="4912426" y="249017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74803AD-9EBB-4E63-B85D-469E93BD624A}"/>
              </a:ext>
            </a:extLst>
          </p:cNvPr>
          <p:cNvSpPr txBox="1"/>
          <p:nvPr/>
        </p:nvSpPr>
        <p:spPr>
          <a:xfrm>
            <a:off x="6778788" y="189862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ED526D1-F3E6-4BE3-A0C3-40548B6BA238}"/>
              </a:ext>
            </a:extLst>
          </p:cNvPr>
          <p:cNvSpPr txBox="1"/>
          <p:nvPr/>
        </p:nvSpPr>
        <p:spPr>
          <a:xfrm>
            <a:off x="6769424" y="336340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7668FF-D870-4279-98BB-ED45EE5B19FF}"/>
              </a:ext>
            </a:extLst>
          </p:cNvPr>
          <p:cNvSpPr txBox="1"/>
          <p:nvPr/>
        </p:nvSpPr>
        <p:spPr>
          <a:xfrm>
            <a:off x="6847712" y="427721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D9AEBBB-4B68-4FF0-B12E-C0F4521EDE3F}"/>
              </a:ext>
            </a:extLst>
          </p:cNvPr>
          <p:cNvSpPr txBox="1"/>
          <p:nvPr/>
        </p:nvSpPr>
        <p:spPr>
          <a:xfrm>
            <a:off x="4898217" y="52207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EE81020-E64B-4B7B-AF87-204545D74E4F}"/>
              </a:ext>
            </a:extLst>
          </p:cNvPr>
          <p:cNvSpPr txBox="1"/>
          <p:nvPr/>
        </p:nvSpPr>
        <p:spPr>
          <a:xfrm>
            <a:off x="6770138" y="514130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C967407-130D-4DB7-A7DD-19F2FEC6EEA4}"/>
              </a:ext>
            </a:extLst>
          </p:cNvPr>
          <p:cNvSpPr txBox="1"/>
          <p:nvPr/>
        </p:nvSpPr>
        <p:spPr>
          <a:xfrm>
            <a:off x="2427442" y="516551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B1F8C74B-D8AD-4F36-96DD-B3CBFF5115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6365" b="7842"/>
          <a:stretch/>
        </p:blipFill>
        <p:spPr>
          <a:xfrm>
            <a:off x="3130438" y="2018975"/>
            <a:ext cx="1073469" cy="1221954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DC30DAD-9D26-42B8-9D56-3A50886CB85B}"/>
              </a:ext>
            </a:extLst>
          </p:cNvPr>
          <p:cNvSpPr txBox="1"/>
          <p:nvPr/>
        </p:nvSpPr>
        <p:spPr>
          <a:xfrm>
            <a:off x="3245967" y="3270276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46E1B11-1838-4D33-A85A-0F02526F56E7}"/>
              </a:ext>
            </a:extLst>
          </p:cNvPr>
          <p:cNvSpPr txBox="1"/>
          <p:nvPr/>
        </p:nvSpPr>
        <p:spPr>
          <a:xfrm>
            <a:off x="7526228" y="3270276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34E29AB5-241F-48AA-9E01-ED2698BDBF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6365" b="7842"/>
          <a:stretch/>
        </p:blipFill>
        <p:spPr>
          <a:xfrm>
            <a:off x="7453429" y="2018975"/>
            <a:ext cx="1073469" cy="12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460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08644A12-91FB-408E-99EA-B72911D7DFC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876" y="2387573"/>
            <a:ext cx="2921293" cy="44208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983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8396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d)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05908" y="1963107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e)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0708F1-B5E1-405C-8A55-2BA81101A9B9}"/>
              </a:ext>
            </a:extLst>
          </p:cNvPr>
          <p:cNvSpPr txBox="1"/>
          <p:nvPr/>
        </p:nvSpPr>
        <p:spPr>
          <a:xfrm>
            <a:off x="4905723" y="34680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5E3EB37-E4C9-43E2-A8FA-7750275615AB}"/>
              </a:ext>
            </a:extLst>
          </p:cNvPr>
          <p:cNvSpPr txBox="1"/>
          <p:nvPr/>
        </p:nvSpPr>
        <p:spPr>
          <a:xfrm>
            <a:off x="4907560" y="403544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24F5861-C83E-4282-9D1B-560476B40A1B}"/>
              </a:ext>
            </a:extLst>
          </p:cNvPr>
          <p:cNvSpPr txBox="1"/>
          <p:nvPr/>
        </p:nvSpPr>
        <p:spPr>
          <a:xfrm>
            <a:off x="4891099" y="467527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062A7DD-0934-44A2-A536-0EF2AA875850}"/>
              </a:ext>
            </a:extLst>
          </p:cNvPr>
          <p:cNvSpPr txBox="1"/>
          <p:nvPr/>
        </p:nvSpPr>
        <p:spPr>
          <a:xfrm>
            <a:off x="4912426" y="249017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74803AD-9EBB-4E63-B85D-469E93BD624A}"/>
              </a:ext>
            </a:extLst>
          </p:cNvPr>
          <p:cNvSpPr txBox="1"/>
          <p:nvPr/>
        </p:nvSpPr>
        <p:spPr>
          <a:xfrm>
            <a:off x="6778788" y="189862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ED526D1-F3E6-4BE3-A0C3-40548B6BA238}"/>
              </a:ext>
            </a:extLst>
          </p:cNvPr>
          <p:cNvSpPr txBox="1"/>
          <p:nvPr/>
        </p:nvSpPr>
        <p:spPr>
          <a:xfrm>
            <a:off x="6769424" y="336340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7668FF-D870-4279-98BB-ED45EE5B19FF}"/>
              </a:ext>
            </a:extLst>
          </p:cNvPr>
          <p:cNvSpPr txBox="1"/>
          <p:nvPr/>
        </p:nvSpPr>
        <p:spPr>
          <a:xfrm>
            <a:off x="6847712" y="427721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D9AEBBB-4B68-4FF0-B12E-C0F4521EDE3F}"/>
              </a:ext>
            </a:extLst>
          </p:cNvPr>
          <p:cNvSpPr txBox="1"/>
          <p:nvPr/>
        </p:nvSpPr>
        <p:spPr>
          <a:xfrm>
            <a:off x="4898217" y="52207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F6C73352-15BC-4EA0-9AF0-09829DAC614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4325" y="2381653"/>
            <a:ext cx="2921293" cy="4420800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CB499CE7-62D7-4697-82E1-1AB072DB6715}"/>
              </a:ext>
            </a:extLst>
          </p:cNvPr>
          <p:cNvSpPr txBox="1"/>
          <p:nvPr/>
        </p:nvSpPr>
        <p:spPr>
          <a:xfrm>
            <a:off x="9039874" y="43021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9E2B4AE-C11A-47B8-856D-F5D5B8D14CB4}"/>
              </a:ext>
            </a:extLst>
          </p:cNvPr>
          <p:cNvSpPr txBox="1"/>
          <p:nvPr/>
        </p:nvSpPr>
        <p:spPr>
          <a:xfrm>
            <a:off x="9069747" y="244180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7396AA23-86AD-4800-BEAA-561FF678FC63}"/>
              </a:ext>
            </a:extLst>
          </p:cNvPr>
          <p:cNvSpPr txBox="1"/>
          <p:nvPr/>
        </p:nvSpPr>
        <p:spPr>
          <a:xfrm>
            <a:off x="10936109" y="189298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F1A9E598-7736-4A39-B54E-68EBA47E9B0D}"/>
              </a:ext>
            </a:extLst>
          </p:cNvPr>
          <p:cNvSpPr txBox="1"/>
          <p:nvPr/>
        </p:nvSpPr>
        <p:spPr>
          <a:xfrm>
            <a:off x="10935291" y="2930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AE90C66-8A82-42CA-B0CD-498550D19FFB}"/>
              </a:ext>
            </a:extLst>
          </p:cNvPr>
          <p:cNvSpPr txBox="1"/>
          <p:nvPr/>
        </p:nvSpPr>
        <p:spPr>
          <a:xfrm>
            <a:off x="10928119" y="362208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E642F42-B27D-40E0-BCAD-8A8C610F8C5C}"/>
              </a:ext>
            </a:extLst>
          </p:cNvPr>
          <p:cNvSpPr txBox="1"/>
          <p:nvPr/>
        </p:nvSpPr>
        <p:spPr>
          <a:xfrm>
            <a:off x="11014341" y="429958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FE88642-5A40-4B7D-B7FF-C941BD65B761}"/>
              </a:ext>
            </a:extLst>
          </p:cNvPr>
          <p:cNvSpPr txBox="1"/>
          <p:nvPr/>
        </p:nvSpPr>
        <p:spPr>
          <a:xfrm>
            <a:off x="8591415" y="1965767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f)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EE81020-E64B-4B7B-AF87-204545D74E4F}"/>
              </a:ext>
            </a:extLst>
          </p:cNvPr>
          <p:cNvSpPr txBox="1"/>
          <p:nvPr/>
        </p:nvSpPr>
        <p:spPr>
          <a:xfrm>
            <a:off x="6770138" y="514130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7C70D30-E3C4-4535-A7B8-F0BDA182557A}"/>
              </a:ext>
            </a:extLst>
          </p:cNvPr>
          <p:cNvSpPr txBox="1"/>
          <p:nvPr/>
        </p:nvSpPr>
        <p:spPr>
          <a:xfrm>
            <a:off x="10939060" y="496895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33E4BCF0-B9E3-439F-951B-755AF60100AF}"/>
              </a:ext>
            </a:extLst>
          </p:cNvPr>
          <p:cNvSpPr txBox="1"/>
          <p:nvPr/>
        </p:nvSpPr>
        <p:spPr>
          <a:xfrm>
            <a:off x="10937635" y="56768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7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C967407-130D-4DB7-A7DD-19F2FEC6EEA4}"/>
              </a:ext>
            </a:extLst>
          </p:cNvPr>
          <p:cNvSpPr txBox="1"/>
          <p:nvPr/>
        </p:nvSpPr>
        <p:spPr>
          <a:xfrm>
            <a:off x="2427442" y="516551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B1F8C74B-D8AD-4F36-96DD-B3CBFF5115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6365" b="7842"/>
          <a:stretch/>
        </p:blipFill>
        <p:spPr>
          <a:xfrm>
            <a:off x="3130438" y="2018975"/>
            <a:ext cx="1073469" cy="1221954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328B1AF3-0944-494B-92E0-5872FAFBC849}"/>
              </a:ext>
            </a:extLst>
          </p:cNvPr>
          <p:cNvSpPr txBox="1"/>
          <p:nvPr/>
        </p:nvSpPr>
        <p:spPr>
          <a:xfrm>
            <a:off x="3245967" y="3270276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58A5D67-C670-499B-9C62-67038CDA74DA}"/>
              </a:ext>
            </a:extLst>
          </p:cNvPr>
          <p:cNvSpPr txBox="1"/>
          <p:nvPr/>
        </p:nvSpPr>
        <p:spPr>
          <a:xfrm>
            <a:off x="7526228" y="3270276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BA594974-EB40-455A-AAE2-7231FE25F1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6365" b="7842"/>
          <a:stretch/>
        </p:blipFill>
        <p:spPr>
          <a:xfrm>
            <a:off x="7453429" y="2018975"/>
            <a:ext cx="1073469" cy="12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148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08644A12-91FB-408E-99EA-B72911D7DFC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876" y="2387573"/>
            <a:ext cx="2921293" cy="44208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983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565640" y="347389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558931" y="404129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533924" y="46811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572343" y="249603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447251" y="190448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31A75F-B620-4075-B02A-729BFD11C72E}"/>
              </a:ext>
            </a:extLst>
          </p:cNvPr>
          <p:cNvSpPr txBox="1"/>
          <p:nvPr/>
        </p:nvSpPr>
        <p:spPr>
          <a:xfrm>
            <a:off x="2403703" y="336926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490537" y="398396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2508391" y="4567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532496" y="522664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d)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05908" y="1963107"/>
            <a:ext cx="61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e)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0708F1-B5E1-405C-8A55-2BA81101A9B9}"/>
              </a:ext>
            </a:extLst>
          </p:cNvPr>
          <p:cNvSpPr txBox="1"/>
          <p:nvPr/>
        </p:nvSpPr>
        <p:spPr>
          <a:xfrm>
            <a:off x="4905723" y="34680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5E3EB37-E4C9-43E2-A8FA-7750275615AB}"/>
              </a:ext>
            </a:extLst>
          </p:cNvPr>
          <p:cNvSpPr txBox="1"/>
          <p:nvPr/>
        </p:nvSpPr>
        <p:spPr>
          <a:xfrm>
            <a:off x="4907560" y="403544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24F5861-C83E-4282-9D1B-560476B40A1B}"/>
              </a:ext>
            </a:extLst>
          </p:cNvPr>
          <p:cNvSpPr txBox="1"/>
          <p:nvPr/>
        </p:nvSpPr>
        <p:spPr>
          <a:xfrm>
            <a:off x="4891099" y="467527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062A7DD-0934-44A2-A536-0EF2AA875850}"/>
              </a:ext>
            </a:extLst>
          </p:cNvPr>
          <p:cNvSpPr txBox="1"/>
          <p:nvPr/>
        </p:nvSpPr>
        <p:spPr>
          <a:xfrm>
            <a:off x="4912426" y="249017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74803AD-9EBB-4E63-B85D-469E93BD624A}"/>
              </a:ext>
            </a:extLst>
          </p:cNvPr>
          <p:cNvSpPr txBox="1"/>
          <p:nvPr/>
        </p:nvSpPr>
        <p:spPr>
          <a:xfrm>
            <a:off x="6778788" y="189862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ED526D1-F3E6-4BE3-A0C3-40548B6BA238}"/>
              </a:ext>
            </a:extLst>
          </p:cNvPr>
          <p:cNvSpPr txBox="1"/>
          <p:nvPr/>
        </p:nvSpPr>
        <p:spPr>
          <a:xfrm>
            <a:off x="6769424" y="336340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7668FF-D870-4279-98BB-ED45EE5B19FF}"/>
              </a:ext>
            </a:extLst>
          </p:cNvPr>
          <p:cNvSpPr txBox="1"/>
          <p:nvPr/>
        </p:nvSpPr>
        <p:spPr>
          <a:xfrm>
            <a:off x="6847712" y="427721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D9AEBBB-4B68-4FF0-B12E-C0F4521EDE3F}"/>
              </a:ext>
            </a:extLst>
          </p:cNvPr>
          <p:cNvSpPr txBox="1"/>
          <p:nvPr/>
        </p:nvSpPr>
        <p:spPr>
          <a:xfrm>
            <a:off x="4898217" y="52207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F6C73352-15BC-4EA0-9AF0-09829DAC614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4325" y="2381653"/>
            <a:ext cx="2921293" cy="4420800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CB499CE7-62D7-4697-82E1-1AB072DB6715}"/>
              </a:ext>
            </a:extLst>
          </p:cNvPr>
          <p:cNvSpPr txBox="1"/>
          <p:nvPr/>
        </p:nvSpPr>
        <p:spPr>
          <a:xfrm>
            <a:off x="9039874" y="430216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9E2B4AE-C11A-47B8-856D-F5D5B8D14CB4}"/>
              </a:ext>
            </a:extLst>
          </p:cNvPr>
          <p:cNvSpPr txBox="1"/>
          <p:nvPr/>
        </p:nvSpPr>
        <p:spPr>
          <a:xfrm>
            <a:off x="9069747" y="244180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7396AA23-86AD-4800-BEAA-561FF678FC63}"/>
              </a:ext>
            </a:extLst>
          </p:cNvPr>
          <p:cNvSpPr txBox="1"/>
          <p:nvPr/>
        </p:nvSpPr>
        <p:spPr>
          <a:xfrm>
            <a:off x="10936109" y="189298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F1A9E598-7736-4A39-B54E-68EBA47E9B0D}"/>
              </a:ext>
            </a:extLst>
          </p:cNvPr>
          <p:cNvSpPr txBox="1"/>
          <p:nvPr/>
        </p:nvSpPr>
        <p:spPr>
          <a:xfrm>
            <a:off x="10935291" y="293046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AE90C66-8A82-42CA-B0CD-498550D19FFB}"/>
              </a:ext>
            </a:extLst>
          </p:cNvPr>
          <p:cNvSpPr txBox="1"/>
          <p:nvPr/>
        </p:nvSpPr>
        <p:spPr>
          <a:xfrm>
            <a:off x="10928119" y="362208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8E642F42-B27D-40E0-BCAD-8A8C610F8C5C}"/>
              </a:ext>
            </a:extLst>
          </p:cNvPr>
          <p:cNvSpPr txBox="1"/>
          <p:nvPr/>
        </p:nvSpPr>
        <p:spPr>
          <a:xfrm>
            <a:off x="11014341" y="429958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CFE88642-5A40-4B7D-B7FF-C941BD65B761}"/>
              </a:ext>
            </a:extLst>
          </p:cNvPr>
          <p:cNvSpPr txBox="1"/>
          <p:nvPr/>
        </p:nvSpPr>
        <p:spPr>
          <a:xfrm>
            <a:off x="8591415" y="1965767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f)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EE81020-E64B-4B7B-AF87-204545D74E4F}"/>
              </a:ext>
            </a:extLst>
          </p:cNvPr>
          <p:cNvSpPr txBox="1"/>
          <p:nvPr/>
        </p:nvSpPr>
        <p:spPr>
          <a:xfrm>
            <a:off x="6770138" y="514130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7C70D30-E3C4-4535-A7B8-F0BDA182557A}"/>
              </a:ext>
            </a:extLst>
          </p:cNvPr>
          <p:cNvSpPr txBox="1"/>
          <p:nvPr/>
        </p:nvSpPr>
        <p:spPr>
          <a:xfrm>
            <a:off x="10939060" y="496895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33E4BCF0-B9E3-439F-951B-755AF60100AF}"/>
              </a:ext>
            </a:extLst>
          </p:cNvPr>
          <p:cNvSpPr txBox="1"/>
          <p:nvPr/>
        </p:nvSpPr>
        <p:spPr>
          <a:xfrm>
            <a:off x="10937635" y="567683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7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C967407-130D-4DB7-A7DD-19F2FEC6EEA4}"/>
              </a:ext>
            </a:extLst>
          </p:cNvPr>
          <p:cNvSpPr txBox="1"/>
          <p:nvPr/>
        </p:nvSpPr>
        <p:spPr>
          <a:xfrm>
            <a:off x="2427442" y="516551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B1F8C74B-D8AD-4F36-96DD-B3CBFF5115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6365" b="7842"/>
          <a:stretch/>
        </p:blipFill>
        <p:spPr>
          <a:xfrm>
            <a:off x="3130438" y="2018975"/>
            <a:ext cx="1073469" cy="1221954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114B762-6265-4FE7-A820-9A02BE8B45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35" y="1874613"/>
            <a:ext cx="944797" cy="944797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328B1AF3-0944-494B-92E0-5872FAFBC849}"/>
              </a:ext>
            </a:extLst>
          </p:cNvPr>
          <p:cNvSpPr txBox="1"/>
          <p:nvPr/>
        </p:nvSpPr>
        <p:spPr>
          <a:xfrm>
            <a:off x="3245967" y="3270276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9EA040A-AAF5-403E-8FFF-AB526457C3A3}"/>
              </a:ext>
            </a:extLst>
          </p:cNvPr>
          <p:cNvSpPr txBox="1"/>
          <p:nvPr/>
        </p:nvSpPr>
        <p:spPr>
          <a:xfrm>
            <a:off x="9602626" y="2909922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Não é função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58A5D67-C670-499B-9C62-67038CDA74DA}"/>
              </a:ext>
            </a:extLst>
          </p:cNvPr>
          <p:cNvSpPr txBox="1"/>
          <p:nvPr/>
        </p:nvSpPr>
        <p:spPr>
          <a:xfrm>
            <a:off x="7526228" y="3270276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BA594974-EB40-455A-AAE2-7231FE25F1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6365" b="7842"/>
          <a:stretch/>
        </p:blipFill>
        <p:spPr>
          <a:xfrm>
            <a:off x="7453429" y="2018975"/>
            <a:ext cx="1073469" cy="122195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Elos">
                <a:extLst>
                  <a:ext uri="{FF2B5EF4-FFF2-40B4-BE49-F238E27FC236}">
                    <a16:creationId xmlns:a16="http://schemas.microsoft.com/office/drawing/2014/main" id="{8295EFAA-76E7-974E-7877-2467FEE6FD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5027667"/>
                  </p:ext>
                </p:extLst>
              </p:nvPr>
            </p:nvGraphicFramePr>
            <p:xfrm>
              <a:off x="6199018" y="4701252"/>
              <a:ext cx="3137647" cy="246837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137647" cy="2468370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289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los">
                <a:extLst>
                  <a:ext uri="{FF2B5EF4-FFF2-40B4-BE49-F238E27FC236}">
                    <a16:creationId xmlns:a16="http://schemas.microsoft.com/office/drawing/2014/main" id="{8295EFAA-76E7-974E-7877-2467FEE6FD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9018" y="4701252"/>
                <a:ext cx="3137647" cy="24683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4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= {(2,0), (2,1), (2,2), (4,0)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5B3E8F72-F1AA-451F-8AF4-477708DE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8756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611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745106" y="295259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721305" y="36481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645022" y="433075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709079" y="18978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583987" y="245141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627273" y="429162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730868" y="566987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720508" y="498736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g)</a:t>
            </a:r>
          </a:p>
        </p:txBody>
      </p:sp>
    </p:spTree>
    <p:extLst>
      <p:ext uri="{BB962C8B-B14F-4D97-AF65-F5344CB8AC3E}">
        <p14:creationId xmlns:p14="http://schemas.microsoft.com/office/powerpoint/2010/main" val="3964397765"/>
      </p:ext>
    </p:extLst>
  </p:cSld>
  <p:clrMapOvr>
    <a:masterClrMapping/>
  </p:clrMapOvr>
  <p:transition spd="slow">
    <p:randomBar dir="vert"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611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745106" y="295259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721305" y="36481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645022" y="433075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709079" y="18978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583987" y="245141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627273" y="429162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730868" y="566987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720508" y="498736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g)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41DF6DC-EAF9-4F80-9E91-49D2545EB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6365" b="7842"/>
          <a:stretch/>
        </p:blipFill>
        <p:spPr>
          <a:xfrm>
            <a:off x="3070616" y="2018975"/>
            <a:ext cx="1073469" cy="1221954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2DA6A8A5-3780-49B6-9006-A4CC4FC70CC9}"/>
              </a:ext>
            </a:extLst>
          </p:cNvPr>
          <p:cNvSpPr txBox="1"/>
          <p:nvPr/>
        </p:nvSpPr>
        <p:spPr>
          <a:xfrm>
            <a:off x="3220329" y="3253184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</p:spTree>
    <p:extLst>
      <p:ext uri="{BB962C8B-B14F-4D97-AF65-F5344CB8AC3E}">
        <p14:creationId xmlns:p14="http://schemas.microsoft.com/office/powerpoint/2010/main" val="139441508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611" y="2387573"/>
            <a:ext cx="2921293" cy="44208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08644A12-91FB-408E-99EA-B72911D7DFC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5718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745106" y="295259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721305" y="36481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645022" y="433075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709079" y="18978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583987" y="245141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627273" y="429162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730868" y="566987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720508" y="498736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g)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14454" y="1963107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h)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0708F1-B5E1-405C-8A55-2BA81101A9B9}"/>
              </a:ext>
            </a:extLst>
          </p:cNvPr>
          <p:cNvSpPr txBox="1"/>
          <p:nvPr/>
        </p:nvSpPr>
        <p:spPr>
          <a:xfrm>
            <a:off x="4862993" y="34680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5E3EB37-E4C9-43E2-A8FA-7750275615AB}"/>
              </a:ext>
            </a:extLst>
          </p:cNvPr>
          <p:cNvSpPr txBox="1"/>
          <p:nvPr/>
        </p:nvSpPr>
        <p:spPr>
          <a:xfrm>
            <a:off x="4864830" y="430036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062A7DD-0934-44A2-A536-0EF2AA875850}"/>
              </a:ext>
            </a:extLst>
          </p:cNvPr>
          <p:cNvSpPr txBox="1"/>
          <p:nvPr/>
        </p:nvSpPr>
        <p:spPr>
          <a:xfrm>
            <a:off x="4869696" y="249017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74803AD-9EBB-4E63-B85D-469E93BD624A}"/>
              </a:ext>
            </a:extLst>
          </p:cNvPr>
          <p:cNvSpPr txBox="1"/>
          <p:nvPr/>
        </p:nvSpPr>
        <p:spPr>
          <a:xfrm>
            <a:off x="6736058" y="189862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ED526D1-F3E6-4BE3-A0C3-40548B6BA238}"/>
              </a:ext>
            </a:extLst>
          </p:cNvPr>
          <p:cNvSpPr txBox="1"/>
          <p:nvPr/>
        </p:nvSpPr>
        <p:spPr>
          <a:xfrm>
            <a:off x="6718148" y="336340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7668FF-D870-4279-98BB-ED45EE5B19FF}"/>
              </a:ext>
            </a:extLst>
          </p:cNvPr>
          <p:cNvSpPr txBox="1"/>
          <p:nvPr/>
        </p:nvSpPr>
        <p:spPr>
          <a:xfrm>
            <a:off x="6804982" y="402084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D9AEBBB-4B68-4FF0-B12E-C0F4521EDE3F}"/>
              </a:ext>
            </a:extLst>
          </p:cNvPr>
          <p:cNvSpPr txBox="1"/>
          <p:nvPr/>
        </p:nvSpPr>
        <p:spPr>
          <a:xfrm>
            <a:off x="4855487" y="52207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EE81020-E64B-4B7B-AF87-204545D74E4F}"/>
              </a:ext>
            </a:extLst>
          </p:cNvPr>
          <p:cNvSpPr txBox="1"/>
          <p:nvPr/>
        </p:nvSpPr>
        <p:spPr>
          <a:xfrm>
            <a:off x="6727408" y="514130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48EBFA6-64B4-41CE-A993-6738A895145B}"/>
              </a:ext>
            </a:extLst>
          </p:cNvPr>
          <p:cNvSpPr txBox="1"/>
          <p:nvPr/>
        </p:nvSpPr>
        <p:spPr>
          <a:xfrm>
            <a:off x="6829193" y="463471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41DF6DC-EAF9-4F80-9E91-49D2545EBA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6365" b="7842"/>
          <a:stretch/>
        </p:blipFill>
        <p:spPr>
          <a:xfrm>
            <a:off x="3070616" y="2018975"/>
            <a:ext cx="1073469" cy="1221954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2DA6A8A5-3780-49B6-9006-A4CC4FC70CC9}"/>
              </a:ext>
            </a:extLst>
          </p:cNvPr>
          <p:cNvSpPr txBox="1"/>
          <p:nvPr/>
        </p:nvSpPr>
        <p:spPr>
          <a:xfrm>
            <a:off x="3220329" y="3253184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</p:spTree>
    <p:extLst>
      <p:ext uri="{BB962C8B-B14F-4D97-AF65-F5344CB8AC3E}">
        <p14:creationId xmlns:p14="http://schemas.microsoft.com/office/powerpoint/2010/main" val="84968363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98D8318-A357-4314-99CA-0EA6B4F2CEB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611" y="2387573"/>
            <a:ext cx="2921293" cy="442080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08644A12-91FB-408E-99EA-B72911D7DFC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5718" y="2387573"/>
            <a:ext cx="2921293" cy="44208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4. Definição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não vazios, e uma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quando para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elemento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existe um </a:t>
            </a:r>
            <a:r>
              <a:rPr lang="pt-BR" sz="2800" u="sng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único</a:t>
            </a:r>
            <a:r>
              <a:rPr lang="pt-BR" sz="280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b="1" dirty="0">
                <a:solidFill>
                  <a:srgbClr val="FF0000"/>
                </a:solidFill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dizemos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uma função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39422B-245D-4689-8E79-2D02C256FD10}"/>
              </a:ext>
            </a:extLst>
          </p:cNvPr>
          <p:cNvSpPr txBox="1"/>
          <p:nvPr/>
        </p:nvSpPr>
        <p:spPr>
          <a:xfrm>
            <a:off x="745106" y="2952599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F2AF6D-0978-47DF-9679-84D7BA8D1B3D}"/>
              </a:ext>
            </a:extLst>
          </p:cNvPr>
          <p:cNvSpPr txBox="1"/>
          <p:nvPr/>
        </p:nvSpPr>
        <p:spPr>
          <a:xfrm>
            <a:off x="721305" y="36481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C57D1-FE75-4517-ACA0-6C1C32246E3E}"/>
              </a:ext>
            </a:extLst>
          </p:cNvPr>
          <p:cNvSpPr txBox="1"/>
          <p:nvPr/>
        </p:nvSpPr>
        <p:spPr>
          <a:xfrm>
            <a:off x="645022" y="433075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E9A443-62C2-4FD1-BFF4-5DFB1CBB66F5}"/>
              </a:ext>
            </a:extLst>
          </p:cNvPr>
          <p:cNvSpPr txBox="1"/>
          <p:nvPr/>
        </p:nvSpPr>
        <p:spPr>
          <a:xfrm>
            <a:off x="709079" y="189782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2BBD8CE-ABBA-46F9-829D-FA180F48DB19}"/>
              </a:ext>
            </a:extLst>
          </p:cNvPr>
          <p:cNvSpPr txBox="1"/>
          <p:nvPr/>
        </p:nvSpPr>
        <p:spPr>
          <a:xfrm>
            <a:off x="2583987" y="2451412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F632EA-413D-4542-9711-49DC4B77108B}"/>
              </a:ext>
            </a:extLst>
          </p:cNvPr>
          <p:cNvSpPr txBox="1"/>
          <p:nvPr/>
        </p:nvSpPr>
        <p:spPr>
          <a:xfrm>
            <a:off x="2627273" y="429162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C1D5F6-3532-4D61-9C56-F92567CACD71}"/>
              </a:ext>
            </a:extLst>
          </p:cNvPr>
          <p:cNvSpPr txBox="1"/>
          <p:nvPr/>
        </p:nvSpPr>
        <p:spPr>
          <a:xfrm>
            <a:off x="730868" y="5669876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CE3D9-4383-401D-8596-A18892FE59EB}"/>
              </a:ext>
            </a:extLst>
          </p:cNvPr>
          <p:cNvSpPr txBox="1"/>
          <p:nvPr/>
        </p:nvSpPr>
        <p:spPr>
          <a:xfrm>
            <a:off x="720508" y="4987361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E12274-800F-47B0-80DC-821D68FC0B58}"/>
              </a:ext>
            </a:extLst>
          </p:cNvPr>
          <p:cNvSpPr txBox="1"/>
          <p:nvPr/>
        </p:nvSpPr>
        <p:spPr>
          <a:xfrm>
            <a:off x="6" y="1960176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g)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835786-BDE5-4446-95F5-2C6CDC868D29}"/>
              </a:ext>
            </a:extLst>
          </p:cNvPr>
          <p:cNvSpPr txBox="1"/>
          <p:nvPr/>
        </p:nvSpPr>
        <p:spPr>
          <a:xfrm>
            <a:off x="4314454" y="1963107"/>
            <a:ext cx="63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h)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0708F1-B5E1-405C-8A55-2BA81101A9B9}"/>
              </a:ext>
            </a:extLst>
          </p:cNvPr>
          <p:cNvSpPr txBox="1"/>
          <p:nvPr/>
        </p:nvSpPr>
        <p:spPr>
          <a:xfrm>
            <a:off x="4862993" y="3468037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5E3EB37-E4C9-43E2-A8FA-7750275615AB}"/>
              </a:ext>
            </a:extLst>
          </p:cNvPr>
          <p:cNvSpPr txBox="1"/>
          <p:nvPr/>
        </p:nvSpPr>
        <p:spPr>
          <a:xfrm>
            <a:off x="4864830" y="430036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062A7DD-0934-44A2-A536-0EF2AA875850}"/>
              </a:ext>
            </a:extLst>
          </p:cNvPr>
          <p:cNvSpPr txBox="1"/>
          <p:nvPr/>
        </p:nvSpPr>
        <p:spPr>
          <a:xfrm>
            <a:off x="4869696" y="2490173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74803AD-9EBB-4E63-B85D-469E93BD624A}"/>
              </a:ext>
            </a:extLst>
          </p:cNvPr>
          <p:cNvSpPr txBox="1"/>
          <p:nvPr/>
        </p:nvSpPr>
        <p:spPr>
          <a:xfrm>
            <a:off x="6736058" y="1898624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ED526D1-F3E6-4BE3-A0C3-40548B6BA238}"/>
              </a:ext>
            </a:extLst>
          </p:cNvPr>
          <p:cNvSpPr txBox="1"/>
          <p:nvPr/>
        </p:nvSpPr>
        <p:spPr>
          <a:xfrm>
            <a:off x="6718148" y="336340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7668FF-D870-4279-98BB-ED45EE5B19FF}"/>
              </a:ext>
            </a:extLst>
          </p:cNvPr>
          <p:cNvSpPr txBox="1"/>
          <p:nvPr/>
        </p:nvSpPr>
        <p:spPr>
          <a:xfrm>
            <a:off x="6804982" y="402084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D9AEBBB-4B68-4FF0-B12E-C0F4521EDE3F}"/>
              </a:ext>
            </a:extLst>
          </p:cNvPr>
          <p:cNvSpPr txBox="1"/>
          <p:nvPr/>
        </p:nvSpPr>
        <p:spPr>
          <a:xfrm>
            <a:off x="4855487" y="5220788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0EE81020-E64B-4B7B-AF87-204545D74E4F}"/>
              </a:ext>
            </a:extLst>
          </p:cNvPr>
          <p:cNvSpPr txBox="1"/>
          <p:nvPr/>
        </p:nvSpPr>
        <p:spPr>
          <a:xfrm>
            <a:off x="6727408" y="5141300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48EBFA6-64B4-41CE-A993-6738A895145B}"/>
              </a:ext>
            </a:extLst>
          </p:cNvPr>
          <p:cNvSpPr txBox="1"/>
          <p:nvPr/>
        </p:nvSpPr>
        <p:spPr>
          <a:xfrm>
            <a:off x="6829193" y="4634715"/>
            <a:ext cx="346412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41DF6DC-EAF9-4F80-9E91-49D2545EBA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7841" r="16365" b="7842"/>
          <a:stretch/>
        </p:blipFill>
        <p:spPr>
          <a:xfrm>
            <a:off x="3070616" y="2018975"/>
            <a:ext cx="1073469" cy="122195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CA99463-1107-478A-82F6-EAF0CCF9EC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03" y="3892422"/>
            <a:ext cx="944797" cy="944797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FFAA182-9BA0-4EB6-A25A-8CBCB2FE2C9A}"/>
              </a:ext>
            </a:extLst>
          </p:cNvPr>
          <p:cNvSpPr txBox="1"/>
          <p:nvPr/>
        </p:nvSpPr>
        <p:spPr>
          <a:xfrm>
            <a:off x="3220329" y="3253184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É função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B63A7A1-71BC-4DBC-9A86-D4E77FBC6DAF}"/>
              </a:ext>
            </a:extLst>
          </p:cNvPr>
          <p:cNvSpPr txBox="1"/>
          <p:nvPr/>
        </p:nvSpPr>
        <p:spPr>
          <a:xfrm>
            <a:off x="7748187" y="4960915"/>
            <a:ext cx="103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pt-BR" b="1" dirty="0"/>
              <a:t> Não é função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Elos">
                <a:extLst>
                  <a:ext uri="{FF2B5EF4-FFF2-40B4-BE49-F238E27FC236}">
                    <a16:creationId xmlns:a16="http://schemas.microsoft.com/office/drawing/2014/main" id="{DDDCE172-FF7A-A6D3-E494-6CD77B0C27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0387169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Elos">
                <a:extLst>
                  <a:ext uri="{FF2B5EF4-FFF2-40B4-BE49-F238E27FC236}">
                    <a16:creationId xmlns:a16="http://schemas.microsoft.com/office/drawing/2014/main" id="{DDDCE172-FF7A-A6D3-E494-6CD77B0C27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685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11)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Quais das seguintes relações são funções?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730A59C-B898-43F4-8E52-8A8A848696A3}"/>
              </a:ext>
            </a:extLst>
          </p:cNvPr>
          <p:cNvSpPr txBox="1"/>
          <p:nvPr/>
        </p:nvSpPr>
        <p:spPr>
          <a:xfrm>
            <a:off x="6" y="1131231"/>
            <a:ext cx="620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a)</a:t>
            </a:r>
          </a:p>
        </p:txBody>
      </p:sp>
      <p:pic>
        <p:nvPicPr>
          <p:cNvPr id="33" name="Imagem 32" descr="Cópia de função ou relação">
            <a:extLst>
              <a:ext uri="{FF2B5EF4-FFF2-40B4-BE49-F238E27FC236}">
                <a16:creationId xmlns:a16="http://schemas.microsoft.com/office/drawing/2014/main" id="{81352FDB-D881-4C3B-B434-D9BFE52F4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3" y="1654451"/>
            <a:ext cx="3552397" cy="215149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02E99BB2-BC2A-4D51-A87B-D0D4E69D12CB}"/>
              </a:ext>
            </a:extLst>
          </p:cNvPr>
          <p:cNvSpPr txBox="1"/>
          <p:nvPr/>
        </p:nvSpPr>
        <p:spPr>
          <a:xfrm>
            <a:off x="4023890" y="1131231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b)</a:t>
            </a:r>
          </a:p>
        </p:txBody>
      </p:sp>
      <p:pic>
        <p:nvPicPr>
          <p:cNvPr id="36" name="Imagem 35" descr="Cópia (2) de Cópia de função ou relação">
            <a:extLst>
              <a:ext uri="{FF2B5EF4-FFF2-40B4-BE49-F238E27FC236}">
                <a16:creationId xmlns:a16="http://schemas.microsoft.com/office/drawing/2014/main" id="{3584E655-39B6-49D2-9A81-FAA42F8EA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42" y="1654450"/>
            <a:ext cx="3653395" cy="215006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E2AD8222-0DB7-4E16-95CE-D3F776535530}"/>
              </a:ext>
            </a:extLst>
          </p:cNvPr>
          <p:cNvSpPr txBox="1"/>
          <p:nvPr/>
        </p:nvSpPr>
        <p:spPr>
          <a:xfrm>
            <a:off x="8064635" y="1129804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c)</a:t>
            </a:r>
          </a:p>
        </p:txBody>
      </p:sp>
      <p:pic>
        <p:nvPicPr>
          <p:cNvPr id="38" name="Imagem 37" descr="Cópia de Cópia de função ou relação">
            <a:extLst>
              <a:ext uri="{FF2B5EF4-FFF2-40B4-BE49-F238E27FC236}">
                <a16:creationId xmlns:a16="http://schemas.microsoft.com/office/drawing/2014/main" id="{91BF444C-B2DD-41C0-9670-D6737D354F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811" y="1653024"/>
            <a:ext cx="3765521" cy="215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B73EF2D7-E9F5-C6FD-58FA-667405CCE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285F53-C006-5022-9FF5-E32920E1B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725926"/>
      </p:ext>
    </p:extLst>
  </p:cSld>
  <p:clrMapOvr>
    <a:masterClrMapping/>
  </p:clrMapOvr>
  <p:transition spd="slow">
    <p:push dir="d"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12)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Marque os diagramas que representam função: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730A59C-B898-43F4-8E52-8A8A848696A3}"/>
              </a:ext>
            </a:extLst>
          </p:cNvPr>
          <p:cNvSpPr txBox="1"/>
          <p:nvPr/>
        </p:nvSpPr>
        <p:spPr>
          <a:xfrm>
            <a:off x="6" y="1131231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a)(    )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2E99BB2-BC2A-4D51-A87B-D0D4E69D12CB}"/>
              </a:ext>
            </a:extLst>
          </p:cNvPr>
          <p:cNvSpPr txBox="1"/>
          <p:nvPr/>
        </p:nvSpPr>
        <p:spPr>
          <a:xfrm>
            <a:off x="3083849" y="1131231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b)(    )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2AD8222-0DB7-4E16-95CE-D3F776535530}"/>
              </a:ext>
            </a:extLst>
          </p:cNvPr>
          <p:cNvSpPr txBox="1"/>
          <p:nvPr/>
        </p:nvSpPr>
        <p:spPr>
          <a:xfrm>
            <a:off x="6218746" y="1129804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c)(    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B05322-6904-456D-A65A-C99A5B6FEA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82" y="1653024"/>
            <a:ext cx="2636557" cy="346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C43ED36-B8B5-4298-9587-4EB87EA55E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6400" y="1651064"/>
            <a:ext cx="2620901" cy="3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F9316CE-4670-4517-804F-8B060123CB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596" y="1660145"/>
            <a:ext cx="2626101" cy="34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1F1278-4395-4409-8B28-B80C3D487B61}"/>
              </a:ext>
            </a:extLst>
          </p:cNvPr>
          <p:cNvSpPr txBox="1"/>
          <p:nvPr/>
        </p:nvSpPr>
        <p:spPr>
          <a:xfrm>
            <a:off x="9336545" y="1136925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d)(    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ACDA555-3286-4030-BE1E-859FACFD82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5992" y="1660145"/>
            <a:ext cx="2626101" cy="3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C1689120-FF8A-2062-F42B-6CEDE50DA0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ECBA996-A13E-DE6B-BCE9-1CA2FF992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296332"/>
      </p:ext>
    </p:extLst>
  </p:cSld>
  <p:clrMapOvr>
    <a:masterClrMapping/>
  </p:clrMapOvr>
  <p:transition spd="slow" advClick="0">
    <p:push dir="d"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19758288-E48C-4DBC-B4E0-7895FE38EC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7812" y="1653023"/>
            <a:ext cx="2439984" cy="35164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12)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Marque os diagramas que representam função: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730A59C-B898-43F4-8E52-8A8A848696A3}"/>
              </a:ext>
            </a:extLst>
          </p:cNvPr>
          <p:cNvSpPr txBox="1"/>
          <p:nvPr/>
        </p:nvSpPr>
        <p:spPr>
          <a:xfrm>
            <a:off x="6" y="1131231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e)(    )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2E99BB2-BC2A-4D51-A87B-D0D4E69D12CB}"/>
              </a:ext>
            </a:extLst>
          </p:cNvPr>
          <p:cNvSpPr txBox="1"/>
          <p:nvPr/>
        </p:nvSpPr>
        <p:spPr>
          <a:xfrm>
            <a:off x="3083849" y="1131231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f)(    )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2AD8222-0DB7-4E16-95CE-D3F776535530}"/>
              </a:ext>
            </a:extLst>
          </p:cNvPr>
          <p:cNvSpPr txBox="1"/>
          <p:nvPr/>
        </p:nvSpPr>
        <p:spPr>
          <a:xfrm>
            <a:off x="6218746" y="1129804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g)(    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1F1278-4395-4409-8B28-B80C3D487B61}"/>
              </a:ext>
            </a:extLst>
          </p:cNvPr>
          <p:cNvSpPr txBox="1"/>
          <p:nvPr/>
        </p:nvSpPr>
        <p:spPr>
          <a:xfrm>
            <a:off x="9362183" y="1136925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h)(    )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37F2C2F-4B5F-4491-B1FE-27E61D615D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29" y="1660145"/>
            <a:ext cx="2545171" cy="350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2B57451-7817-49F3-B748-163CF48C85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750" y="1660145"/>
            <a:ext cx="2589328" cy="350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07BD492-FEFA-46AD-A8D7-C95B6602DF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080" y="1653024"/>
            <a:ext cx="2671000" cy="351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9C8618-6624-E2A4-483B-07C0784FD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1823" y="5634246"/>
            <a:ext cx="1135592" cy="11355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6864AD9-ABBA-0104-08CF-6A327FA09622}"/>
              </a:ext>
            </a:extLst>
          </p:cNvPr>
          <p:cNvSpPr txBox="1"/>
          <p:nvPr/>
        </p:nvSpPr>
        <p:spPr>
          <a:xfrm>
            <a:off x="5095930" y="5311080"/>
            <a:ext cx="214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Videoaulas funções:</a:t>
            </a:r>
          </a:p>
        </p:txBody>
      </p:sp>
      <p:sp>
        <p:nvSpPr>
          <p:cNvPr id="15" name="Seta para cima 4">
            <a:extLst>
              <a:ext uri="{FF2B5EF4-FFF2-40B4-BE49-F238E27FC236}">
                <a16:creationId xmlns:a16="http://schemas.microsoft.com/office/drawing/2014/main" id="{BD95408E-31AC-6F6E-086C-696E3CD1DEF2}"/>
              </a:ext>
            </a:extLst>
          </p:cNvPr>
          <p:cNvSpPr/>
          <p:nvPr/>
        </p:nvSpPr>
        <p:spPr>
          <a:xfrm>
            <a:off x="11829770" y="6436568"/>
            <a:ext cx="228600" cy="304800"/>
          </a:xfrm>
          <a:prstGeom prst="upArrow">
            <a:avLst/>
          </a:prstGeom>
          <a:solidFill>
            <a:srgbClr val="CC6600">
              <a:lumMod val="60000"/>
              <a:lumOff val="40000"/>
            </a:srgbClr>
          </a:solidFill>
          <a:ln w="25400" cap="flat" cmpd="sng" algn="ctr">
            <a:solidFill>
              <a:srgbClr val="FF6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5896128F-50B6-5DD6-A12E-A9C9093C7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704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68F4535-16D5-FAAA-E53C-418BE4F17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8764968"/>
      </p:ext>
    </p:extLst>
  </p:cSld>
  <p:clrMapOvr>
    <a:masterClrMapping/>
  </p:clrMapOvr>
  <p:transition spd="slow">
    <p:randomBar dir="vert"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485630"/>
            <a:ext cx="12192000" cy="1886740"/>
          </a:xfrm>
        </p:spPr>
        <p:txBody>
          <a:bodyPr/>
          <a:lstStyle/>
          <a:p>
            <a:pPr eaLnBrk="1" hangingPunct="1">
              <a:defRPr/>
            </a:pPr>
            <a:r>
              <a:rPr lang="pt-BR" sz="6000" b="1" dirty="0"/>
              <a:t>Domínio, imagem e</a:t>
            </a:r>
            <a:br>
              <a:rPr lang="pt-BR" sz="6000" b="1" dirty="0"/>
            </a:br>
            <a:r>
              <a:rPr lang="pt-BR" sz="6000" b="1" dirty="0"/>
              <a:t>contra domínio de função</a:t>
            </a:r>
          </a:p>
        </p:txBody>
      </p:sp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53DDCEAF-FC8E-4374-BEC5-25C0FC53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pic>
        <p:nvPicPr>
          <p:cNvPr id="8" name="Imagem 7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6F180452-BCEC-496E-A85D-913DB2D0C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CCF4C00-6DD6-429B-BF58-F886B6CD9BC1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29C7B57-7476-5EC9-8A4F-F264866A9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471B33-78A6-4666-984D-2E89204334ED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184227374"/>
      </p:ext>
    </p:extLst>
  </p:cSld>
  <p:clrMapOvr>
    <a:masterClrMapping/>
  </p:clrMapOvr>
  <p:transition spd="slow">
    <p:push dir="d"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576"/>
            <a:ext cx="12192000" cy="633264"/>
          </a:xfrm>
        </p:spPr>
        <p:txBody>
          <a:bodyPr/>
          <a:lstStyle/>
          <a:p>
            <a:pPr algn="ctr" eaLnBrk="1" hangingPunct="1">
              <a:defRPr/>
            </a:pPr>
            <a:r>
              <a:rPr lang="pt-BR" sz="5000" b="1" dirty="0"/>
              <a:t>Sumário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30629" y="569691"/>
            <a:ext cx="11904617" cy="623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Produto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Representação gráfica de 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Por diagrama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Pares ordenados e 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Noção intuitiva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Definição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5.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Domínio, imagem e contradomínio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polinomial do 1º grau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O gráfico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Parte variável e parte fixa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Crescimento/decrescimento e o coeficiente angular/coeficiente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6.4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6.5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identidade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7.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constante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C53340-967A-4892-A73B-5ED099765B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09" y="949725"/>
            <a:ext cx="583736" cy="4437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92F533-269C-4751-8D69-1A6B20D1C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79" y="527352"/>
            <a:ext cx="583736" cy="4437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940A33-7B90-4B0E-9A92-B7F3D1E02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2" y="1290132"/>
            <a:ext cx="583736" cy="4437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4227D5-3DF1-41D8-B7B3-F84C9A496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47" y="1698909"/>
            <a:ext cx="583736" cy="4437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4983491-3237-43DF-B21E-02B7BF418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78" y="2022226"/>
            <a:ext cx="583736" cy="4437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711E34C-4C2D-473D-9C7C-3017F47089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50" y="2405362"/>
            <a:ext cx="583736" cy="4437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E7E03B4-21E3-497E-A4CC-DF58A4D47B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046" y="2849120"/>
            <a:ext cx="583736" cy="4437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CC5B688-7EDC-4C59-99C3-04C2BAD68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71" y="3220888"/>
            <a:ext cx="583736" cy="4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03804"/>
      </p:ext>
    </p:extLst>
  </p:cSld>
  <p:clrMapOvr>
    <a:masterClrMapping/>
  </p:clrMapOvr>
  <p:transition spd="slow">
    <p:randomBar dir="vert"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1075350" cy="109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5. Domínio, Imagem e contra domínio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1114827"/>
            <a:ext cx="7332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conjunto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chama-se </a:t>
            </a:r>
            <a:r>
              <a:rPr lang="pt-BR" sz="2800" i="1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Domínio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3200" b="1" baseline="-25000" dirty="0" err="1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7C2A6F8-688C-4930-8C07-1E5B6DC8FED0}"/>
              </a:ext>
            </a:extLst>
          </p:cNvPr>
          <p:cNvGrpSpPr/>
          <p:nvPr/>
        </p:nvGrpSpPr>
        <p:grpSpPr>
          <a:xfrm>
            <a:off x="7735189" y="1178019"/>
            <a:ext cx="4209201" cy="5308973"/>
            <a:chOff x="7735189" y="1297663"/>
            <a:chExt cx="4209201" cy="5308973"/>
          </a:xfrm>
        </p:grpSpPr>
        <p:pic>
          <p:nvPicPr>
            <p:cNvPr id="18" name="Imagem 17" descr="Diagrama, Diagrama de Venn&#10;&#10;Descrição gerada automaticamente">
              <a:extLst>
                <a:ext uri="{FF2B5EF4-FFF2-40B4-BE49-F238E27FC236}">
                  <a16:creationId xmlns:a16="http://schemas.microsoft.com/office/drawing/2014/main" id="{47D548CB-E709-489A-A1B8-92B7217B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189" y="1818636"/>
              <a:ext cx="4209201" cy="478800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8C38C5E-AE12-4A47-A0B2-875F2596EA6B}"/>
                </a:ext>
              </a:extLst>
            </p:cNvPr>
            <p:cNvSpPr txBox="1"/>
            <p:nvPr/>
          </p:nvSpPr>
          <p:spPr>
            <a:xfrm>
              <a:off x="8109062" y="1743471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A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4D4C375-B408-4C46-A769-872CD8DCB6B5}"/>
                </a:ext>
              </a:extLst>
            </p:cNvPr>
            <p:cNvSpPr txBox="1"/>
            <p:nvPr/>
          </p:nvSpPr>
          <p:spPr>
            <a:xfrm>
              <a:off x="10748289" y="1297663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B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2470BD2-6E1B-498F-889D-8F5E1EF1EDCD}"/>
                </a:ext>
              </a:extLst>
            </p:cNvPr>
            <p:cNvSpPr txBox="1"/>
            <p:nvPr/>
          </p:nvSpPr>
          <p:spPr>
            <a:xfrm>
              <a:off x="8073454" y="3835767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x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55D11F7-B4D0-4780-99B8-364CD3D99A7A}"/>
                </a:ext>
              </a:extLst>
            </p:cNvPr>
            <p:cNvSpPr txBox="1"/>
            <p:nvPr/>
          </p:nvSpPr>
          <p:spPr>
            <a:xfrm>
              <a:off x="10524667" y="3817249"/>
              <a:ext cx="1029243" cy="63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Lucida Calligraphy" panose="03010101010101010101" pitchFamily="66" charset="0"/>
                  <a:ea typeface="Cambria Math" panose="02040503050406030204" pitchFamily="18" charset="0"/>
                  <a:cs typeface="Segoe UI" panose="020B0502040204020203" pitchFamily="34" charset="0"/>
                </a:rPr>
                <a:t>f</a:t>
              </a: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(x)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FB5814C8-50CE-4A02-9299-9E65C047186F}"/>
                </a:ext>
              </a:extLst>
            </p:cNvPr>
            <p:cNvSpPr txBox="1"/>
            <p:nvPr/>
          </p:nvSpPr>
          <p:spPr>
            <a:xfrm>
              <a:off x="8916631" y="3525270"/>
              <a:ext cx="1029243" cy="63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Lucida Calligraphy" panose="03010101010101010101" pitchFamily="66" charset="0"/>
                  <a:ea typeface="Cambria Math" panose="02040503050406030204" pitchFamily="18" charset="0"/>
                  <a:cs typeface="Segoe UI" panose="020B0502040204020203" pitchFamily="34" charset="0"/>
                </a:rPr>
                <a:t>f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12" name="Imagem 11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1E8E92F3-3C27-8675-2ECB-1979DE27E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79" y="5566510"/>
            <a:ext cx="1135592" cy="11355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89F58C-C4CE-FB88-34AF-7F713D80732E}"/>
              </a:ext>
            </a:extLst>
          </p:cNvPr>
          <p:cNvSpPr txBox="1"/>
          <p:nvPr/>
        </p:nvSpPr>
        <p:spPr>
          <a:xfrm>
            <a:off x="24881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88735AB-6633-9CBE-1C7B-62C0C2495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ECF24E5-4FE5-04CD-1A05-D48F9C386986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1969538808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= {(2,0), (2,1), (2,2), (4,0), (4,1)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5C0A58F7-88E3-441A-96DD-09D510AE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79488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1075350" cy="109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5. Domínio, Imagem e contra domínio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1114827"/>
            <a:ext cx="73322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conjunto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chama-se </a:t>
            </a:r>
            <a:r>
              <a:rPr lang="pt-BR" sz="2800" i="1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Domínio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3200" b="1" baseline="-25000" dirty="0" err="1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conjunto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i="1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contradomínio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sz="3200" b="1" baseline="-25000" dirty="0" err="1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09BBB15-D284-4620-867E-F960024D8695}"/>
              </a:ext>
            </a:extLst>
          </p:cNvPr>
          <p:cNvGrpSpPr/>
          <p:nvPr/>
        </p:nvGrpSpPr>
        <p:grpSpPr>
          <a:xfrm>
            <a:off x="7735189" y="1178019"/>
            <a:ext cx="4209201" cy="5308973"/>
            <a:chOff x="7735189" y="1297663"/>
            <a:chExt cx="4209201" cy="5308973"/>
          </a:xfrm>
        </p:grpSpPr>
        <p:pic>
          <p:nvPicPr>
            <p:cNvPr id="17" name="Imagem 16" descr="Diagrama, Diagrama de Venn&#10;&#10;Descrição gerada automaticamente">
              <a:extLst>
                <a:ext uri="{FF2B5EF4-FFF2-40B4-BE49-F238E27FC236}">
                  <a16:creationId xmlns:a16="http://schemas.microsoft.com/office/drawing/2014/main" id="{61316743-D6F1-4465-8554-5902DDD97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189" y="1818636"/>
              <a:ext cx="4209201" cy="47880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5D34183-4E80-49B0-A6F7-C0564606B4EC}"/>
                </a:ext>
              </a:extLst>
            </p:cNvPr>
            <p:cNvSpPr txBox="1"/>
            <p:nvPr/>
          </p:nvSpPr>
          <p:spPr>
            <a:xfrm>
              <a:off x="8109062" y="1743471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A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BA868A9-DE32-45E8-BEB0-BE05DBE5FDCF}"/>
                </a:ext>
              </a:extLst>
            </p:cNvPr>
            <p:cNvSpPr txBox="1"/>
            <p:nvPr/>
          </p:nvSpPr>
          <p:spPr>
            <a:xfrm>
              <a:off x="10748289" y="1297663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B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49E5A10-548D-476D-A1AA-3BF08BB0BA35}"/>
                </a:ext>
              </a:extLst>
            </p:cNvPr>
            <p:cNvSpPr txBox="1"/>
            <p:nvPr/>
          </p:nvSpPr>
          <p:spPr>
            <a:xfrm>
              <a:off x="8073454" y="3835767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x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6DCF139-1D73-4A84-84A7-28838E768BBF}"/>
                </a:ext>
              </a:extLst>
            </p:cNvPr>
            <p:cNvSpPr txBox="1"/>
            <p:nvPr/>
          </p:nvSpPr>
          <p:spPr>
            <a:xfrm>
              <a:off x="10524667" y="3817249"/>
              <a:ext cx="1029243" cy="63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Lucida Calligraphy" panose="03010101010101010101" pitchFamily="66" charset="0"/>
                  <a:ea typeface="Cambria Math" panose="02040503050406030204" pitchFamily="18" charset="0"/>
                  <a:cs typeface="Segoe UI" panose="020B0502040204020203" pitchFamily="34" charset="0"/>
                </a:rPr>
                <a:t>f</a:t>
              </a: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(x)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73CE50AF-2EB6-4D54-A22A-7877FFD056B3}"/>
                </a:ext>
              </a:extLst>
            </p:cNvPr>
            <p:cNvSpPr txBox="1"/>
            <p:nvPr/>
          </p:nvSpPr>
          <p:spPr>
            <a:xfrm>
              <a:off x="8916631" y="3525270"/>
              <a:ext cx="1029243" cy="63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Lucida Calligraphy" panose="03010101010101010101" pitchFamily="66" charset="0"/>
                  <a:ea typeface="Cambria Math" panose="02040503050406030204" pitchFamily="18" charset="0"/>
                  <a:cs typeface="Segoe UI" panose="020B0502040204020203" pitchFamily="34" charset="0"/>
                </a:rPr>
                <a:t>f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12" name="Imagem 11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CEAB1B48-F078-F823-7E2A-9B63E7B7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79" y="5566510"/>
            <a:ext cx="1135592" cy="11355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ACF90CC-A302-A3A3-1503-9D73AF089503}"/>
              </a:ext>
            </a:extLst>
          </p:cNvPr>
          <p:cNvSpPr txBox="1"/>
          <p:nvPr/>
        </p:nvSpPr>
        <p:spPr>
          <a:xfrm>
            <a:off x="24881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A7C9C3C-1E30-04EC-E063-1D264DD44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0FA7B1-C0F5-5129-24D4-50D60301D225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18944803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1075350" cy="109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5. Domínio, Imagem e contra domínio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628E16-9A51-42CA-BEA1-CD05BBD4311D}"/>
              </a:ext>
            </a:extLst>
          </p:cNvPr>
          <p:cNvSpPr txBox="1"/>
          <p:nvPr/>
        </p:nvSpPr>
        <p:spPr>
          <a:xfrm>
            <a:off x="-1" y="1114827"/>
            <a:ext cx="73322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conjunto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chama-se </a:t>
            </a:r>
            <a:r>
              <a:rPr lang="pt-BR" sz="2800" i="1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Domínio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3200" b="1" baseline="-25000" dirty="0" err="1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conjunto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i="1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contradomínio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sz="3200" b="1" baseline="-25000" dirty="0" err="1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elemento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chama-se imagem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pela função.</a:t>
            </a:r>
          </a:p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EEE6C2C-9443-4D12-ADD0-72B1D18364B6}"/>
              </a:ext>
            </a:extLst>
          </p:cNvPr>
          <p:cNvGrpSpPr/>
          <p:nvPr/>
        </p:nvGrpSpPr>
        <p:grpSpPr>
          <a:xfrm>
            <a:off x="7735189" y="1178019"/>
            <a:ext cx="4209201" cy="5308973"/>
            <a:chOff x="7735189" y="1297663"/>
            <a:chExt cx="4209201" cy="5308973"/>
          </a:xfrm>
        </p:grpSpPr>
        <p:pic>
          <p:nvPicPr>
            <p:cNvPr id="18" name="Imagem 17" descr="Diagrama, Diagrama de Venn&#10;&#10;Descrição gerada automaticamente">
              <a:extLst>
                <a:ext uri="{FF2B5EF4-FFF2-40B4-BE49-F238E27FC236}">
                  <a16:creationId xmlns:a16="http://schemas.microsoft.com/office/drawing/2014/main" id="{1F20DF2F-31E8-429F-BF66-A3C941E63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189" y="1818636"/>
              <a:ext cx="4209201" cy="478800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91DF3C1-D2CB-47FA-8B1C-6C329C0A67F4}"/>
                </a:ext>
              </a:extLst>
            </p:cNvPr>
            <p:cNvSpPr txBox="1"/>
            <p:nvPr/>
          </p:nvSpPr>
          <p:spPr>
            <a:xfrm>
              <a:off x="8109062" y="1743471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A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E00BD-1B32-4C9D-919F-95C396B1D8ED}"/>
                </a:ext>
              </a:extLst>
            </p:cNvPr>
            <p:cNvSpPr txBox="1"/>
            <p:nvPr/>
          </p:nvSpPr>
          <p:spPr>
            <a:xfrm>
              <a:off x="10748289" y="1297663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B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E573746B-A496-499E-8658-FBBA747E8282}"/>
                </a:ext>
              </a:extLst>
            </p:cNvPr>
            <p:cNvSpPr txBox="1"/>
            <p:nvPr/>
          </p:nvSpPr>
          <p:spPr>
            <a:xfrm>
              <a:off x="8073454" y="3835767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x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32BDF2C4-2872-4081-BD02-D7EE0E58DB90}"/>
                </a:ext>
              </a:extLst>
            </p:cNvPr>
            <p:cNvSpPr txBox="1"/>
            <p:nvPr/>
          </p:nvSpPr>
          <p:spPr>
            <a:xfrm>
              <a:off x="10524667" y="3817249"/>
              <a:ext cx="1029243" cy="63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Lucida Calligraphy" panose="03010101010101010101" pitchFamily="66" charset="0"/>
                  <a:ea typeface="Cambria Math" panose="02040503050406030204" pitchFamily="18" charset="0"/>
                  <a:cs typeface="Segoe UI" panose="020B0502040204020203" pitchFamily="34" charset="0"/>
                </a:rPr>
                <a:t>f</a:t>
              </a: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(x)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67CEBAFA-4108-4895-97B1-88304145945F}"/>
                </a:ext>
              </a:extLst>
            </p:cNvPr>
            <p:cNvSpPr txBox="1"/>
            <p:nvPr/>
          </p:nvSpPr>
          <p:spPr>
            <a:xfrm>
              <a:off x="8916631" y="3525270"/>
              <a:ext cx="1029243" cy="63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Lucida Calligraphy" panose="03010101010101010101" pitchFamily="66" charset="0"/>
                  <a:ea typeface="Cambria Math" panose="02040503050406030204" pitchFamily="18" charset="0"/>
                  <a:cs typeface="Segoe UI" panose="020B0502040204020203" pitchFamily="34" charset="0"/>
                </a:rPr>
                <a:t>f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3104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1075350" cy="109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5. Domínio, Imagem e contra domínio de Função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7D8014E4-B735-436D-907F-33E611B4EA32}"/>
              </a:ext>
            </a:extLst>
          </p:cNvPr>
          <p:cNvGrpSpPr/>
          <p:nvPr/>
        </p:nvGrpSpPr>
        <p:grpSpPr>
          <a:xfrm>
            <a:off x="7735189" y="1178019"/>
            <a:ext cx="4209201" cy="5308973"/>
            <a:chOff x="7735189" y="1297663"/>
            <a:chExt cx="4209201" cy="5308973"/>
          </a:xfrm>
        </p:grpSpPr>
        <p:pic>
          <p:nvPicPr>
            <p:cNvPr id="18" name="Imagem 17" descr="Diagrama, Diagrama de Venn&#10;&#10;Descrição gerada automaticamente">
              <a:extLst>
                <a:ext uri="{FF2B5EF4-FFF2-40B4-BE49-F238E27FC236}">
                  <a16:creationId xmlns:a16="http://schemas.microsoft.com/office/drawing/2014/main" id="{78DE8D00-3F9B-4026-ACF1-4663B8196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189" y="1818636"/>
              <a:ext cx="4209201" cy="478800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96540B2-0760-40D5-B957-6686E043AB91}"/>
                </a:ext>
              </a:extLst>
            </p:cNvPr>
            <p:cNvSpPr txBox="1"/>
            <p:nvPr/>
          </p:nvSpPr>
          <p:spPr>
            <a:xfrm>
              <a:off x="8109062" y="1743471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A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42D18B48-8BD0-43CE-9B8C-A25D6AFEF339}"/>
                </a:ext>
              </a:extLst>
            </p:cNvPr>
            <p:cNvSpPr txBox="1"/>
            <p:nvPr/>
          </p:nvSpPr>
          <p:spPr>
            <a:xfrm>
              <a:off x="10748289" y="1297663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B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2E6E993-4EB2-4A17-A50E-9F92169D937B}"/>
                </a:ext>
              </a:extLst>
            </p:cNvPr>
            <p:cNvSpPr txBox="1"/>
            <p:nvPr/>
          </p:nvSpPr>
          <p:spPr>
            <a:xfrm>
              <a:off x="8073454" y="3835767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x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4A79959-551A-4E3A-BDE1-4478701CA6EF}"/>
                </a:ext>
              </a:extLst>
            </p:cNvPr>
            <p:cNvSpPr txBox="1"/>
            <p:nvPr/>
          </p:nvSpPr>
          <p:spPr>
            <a:xfrm>
              <a:off x="10524667" y="3817249"/>
              <a:ext cx="1029243" cy="63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Lucida Calligraphy" panose="03010101010101010101" pitchFamily="66" charset="0"/>
                  <a:ea typeface="Cambria Math" panose="02040503050406030204" pitchFamily="18" charset="0"/>
                  <a:cs typeface="Segoe UI" panose="020B0502040204020203" pitchFamily="34" charset="0"/>
                </a:rPr>
                <a:t>f</a:t>
              </a: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(x)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23AE713-377D-41A4-88BB-E9EF93C1926B}"/>
                </a:ext>
              </a:extLst>
            </p:cNvPr>
            <p:cNvSpPr txBox="1"/>
            <p:nvPr/>
          </p:nvSpPr>
          <p:spPr>
            <a:xfrm>
              <a:off x="8916631" y="3525270"/>
              <a:ext cx="1029243" cy="63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Lucida Calligraphy" panose="03010101010101010101" pitchFamily="66" charset="0"/>
                  <a:ea typeface="Cambria Math" panose="02040503050406030204" pitchFamily="18" charset="0"/>
                  <a:cs typeface="Segoe UI" panose="020B0502040204020203" pitchFamily="34" charset="0"/>
                </a:rPr>
                <a:t>f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628E16-9A51-42CA-BEA1-CD05BBD4311D}"/>
              </a:ext>
            </a:extLst>
          </p:cNvPr>
          <p:cNvSpPr txBox="1"/>
          <p:nvPr/>
        </p:nvSpPr>
        <p:spPr>
          <a:xfrm>
            <a:off x="-1" y="1114827"/>
            <a:ext cx="73322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conjunto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chama-se </a:t>
            </a:r>
            <a:r>
              <a:rPr lang="pt-BR" sz="2800" i="1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Domínio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3200" b="1" baseline="-25000" dirty="0" err="1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conjunto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i="1" u="sng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contradomínio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sz="3200" b="1" baseline="-25000" dirty="0" err="1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elemento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∈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chama-se imagem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pela função.</a:t>
            </a:r>
          </a:p>
          <a:p>
            <a:pPr indent="449580" algn="just">
              <a:defRPr/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Os diagramas ao lado serão simbolizados, a partir de agora, simplesmente, assim </a:t>
            </a:r>
            <a:r>
              <a:rPr lang="pt-BR" sz="32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44958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72385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361E13DD-BCB8-4058-934A-CAA553A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domínio da função;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 imagem da função;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contra domínio da função.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82698"/>
      </p:ext>
    </p:extLst>
  </p:cSld>
  <p:clrMapOvr>
    <a:masterClrMapping/>
  </p:clrMapOvr>
  <p:transition spd="slow">
    <p:push dir="d"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361E13DD-BCB8-4058-934A-CAA553A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</p:txBody>
      </p:sp>
    </p:spTree>
    <p:extLst>
      <p:ext uri="{BB962C8B-B14F-4D97-AF65-F5344CB8AC3E}">
        <p14:creationId xmlns:p14="http://schemas.microsoft.com/office/powerpoint/2010/main" val="352382797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361E13DD-BCB8-4058-934A-CAA553A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lang="pt-BR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9F194A50-464B-44F5-9C3E-896F73C60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" r="61060"/>
          <a:stretch/>
        </p:blipFill>
        <p:spPr>
          <a:xfrm>
            <a:off x="6175855" y="1674976"/>
            <a:ext cx="2002470" cy="507192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0787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361E13DD-BCB8-4058-934A-CAA553A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lang="pt-BR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9F194A50-464B-44F5-9C3E-896F73C60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855" y="1653255"/>
            <a:ext cx="5142422" cy="509364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94794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361E13DD-BCB8-4058-934A-CAA553A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lang="pt-BR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9F194A50-464B-44F5-9C3E-896F73C60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855" y="1653255"/>
            <a:ext cx="5142422" cy="50936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72719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361E13DD-BCB8-4058-934A-CAA553A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lang="pt-BR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9F194A50-464B-44F5-9C3E-896F73C60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855" y="1653255"/>
            <a:ext cx="5142422" cy="50936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894AABB-51EE-4047-B507-29F4C8276524}"/>
              </a:ext>
            </a:extLst>
          </p:cNvPr>
          <p:cNvSpPr txBox="1"/>
          <p:nvPr/>
        </p:nvSpPr>
        <p:spPr>
          <a:xfrm>
            <a:off x="9390321" y="2995347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8D85FCA-D17B-4EA8-8CD2-F9366798DD3D}"/>
              </a:ext>
            </a:extLst>
          </p:cNvPr>
          <p:cNvSpPr txBox="1"/>
          <p:nvPr/>
        </p:nvSpPr>
        <p:spPr>
          <a:xfrm>
            <a:off x="9761642" y="38671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F244710-31A7-4D03-9D5B-870689D64E31}"/>
              </a:ext>
            </a:extLst>
          </p:cNvPr>
          <p:cNvSpPr txBox="1"/>
          <p:nvPr/>
        </p:nvSpPr>
        <p:spPr>
          <a:xfrm>
            <a:off x="9350016" y="46433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FC2DF38-01D7-4088-A952-8E416410C1FD}"/>
              </a:ext>
            </a:extLst>
          </p:cNvPr>
          <p:cNvSpPr txBox="1"/>
          <p:nvPr/>
        </p:nvSpPr>
        <p:spPr>
          <a:xfrm>
            <a:off x="9847280" y="204810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475842C-7E32-4B11-95D2-B5151242C90A}"/>
              </a:ext>
            </a:extLst>
          </p:cNvPr>
          <p:cNvSpPr txBox="1"/>
          <p:nvPr/>
        </p:nvSpPr>
        <p:spPr>
          <a:xfrm>
            <a:off x="10290240" y="30550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DCDECE6-815C-47F3-8703-F75ED0F15CAB}"/>
              </a:ext>
            </a:extLst>
          </p:cNvPr>
          <p:cNvSpPr txBox="1"/>
          <p:nvPr/>
        </p:nvSpPr>
        <p:spPr>
          <a:xfrm>
            <a:off x="10434093" y="4532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657E88A-D47B-495B-80E5-5549E7134429}"/>
              </a:ext>
            </a:extLst>
          </p:cNvPr>
          <p:cNvSpPr txBox="1"/>
          <p:nvPr/>
        </p:nvSpPr>
        <p:spPr>
          <a:xfrm>
            <a:off x="9852793" y="563328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92562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361E13DD-BCB8-4058-934A-CAA553A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lang="pt-BR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67CC4A52-B650-4A74-9C45-84044E873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855" y="1653255"/>
            <a:ext cx="5142421" cy="50936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2DB9B15-080C-47F1-AA8C-4AE12475D908}"/>
              </a:ext>
            </a:extLst>
          </p:cNvPr>
          <p:cNvSpPr txBox="1"/>
          <p:nvPr/>
        </p:nvSpPr>
        <p:spPr>
          <a:xfrm>
            <a:off x="9390321" y="2995347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ACDEBAD-BD48-4BB5-8149-F22698C2F40C}"/>
              </a:ext>
            </a:extLst>
          </p:cNvPr>
          <p:cNvSpPr txBox="1"/>
          <p:nvPr/>
        </p:nvSpPr>
        <p:spPr>
          <a:xfrm>
            <a:off x="9761642" y="38671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1F7F331-1790-431F-9C72-6EE918CDE5B7}"/>
              </a:ext>
            </a:extLst>
          </p:cNvPr>
          <p:cNvSpPr txBox="1"/>
          <p:nvPr/>
        </p:nvSpPr>
        <p:spPr>
          <a:xfrm>
            <a:off x="9350016" y="46433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7D885AE-97F1-4F1B-98F6-CF8E25A0B425}"/>
              </a:ext>
            </a:extLst>
          </p:cNvPr>
          <p:cNvSpPr txBox="1"/>
          <p:nvPr/>
        </p:nvSpPr>
        <p:spPr>
          <a:xfrm>
            <a:off x="9847280" y="204810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B271E8-0E68-4DB5-A564-5858E6DD4201}"/>
              </a:ext>
            </a:extLst>
          </p:cNvPr>
          <p:cNvSpPr txBox="1"/>
          <p:nvPr/>
        </p:nvSpPr>
        <p:spPr>
          <a:xfrm>
            <a:off x="10290240" y="30550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D838F1E-3281-4E3B-86E2-DFC10E75C593}"/>
              </a:ext>
            </a:extLst>
          </p:cNvPr>
          <p:cNvSpPr txBox="1"/>
          <p:nvPr/>
        </p:nvSpPr>
        <p:spPr>
          <a:xfrm>
            <a:off x="10434093" y="4532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E82551D-3A84-40AC-B89E-182270670A0E}"/>
              </a:ext>
            </a:extLst>
          </p:cNvPr>
          <p:cNvSpPr txBox="1"/>
          <p:nvPr/>
        </p:nvSpPr>
        <p:spPr>
          <a:xfrm>
            <a:off x="9852793" y="563328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123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" y="620970"/>
            <a:ext cx="12191999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7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Sejam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1, 2}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{2, 4}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Determine:</a:t>
            </a:r>
          </a:p>
          <a:p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b)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B 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</a:t>
            </a:r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lang="pt-BR" sz="32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A = {(2,0), (2,1), (2,2), (4,0), (4,1), (4,2)}.</a:t>
            </a: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ctr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/>
            </a:endParaRPr>
          </a:p>
          <a:p>
            <a:pPr algn="just"/>
            <a:endParaRPr lang="pt-BR" sz="2800" dirty="0">
              <a:solidFill>
                <a:prstClr val="black"/>
              </a:solidFill>
              <a:latin typeface="Verdana"/>
              <a:ea typeface="Times New Roman"/>
              <a:cs typeface="Times New Roman"/>
            </a:endParaRPr>
          </a:p>
          <a:p>
            <a:pPr algn="just"/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/>
            </a:endParaRPr>
          </a:p>
          <a:p>
            <a:pPr algn="just"/>
            <a:endParaRPr lang="pt-BR" sz="36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514350" indent="-514350">
              <a:buFontTx/>
              <a:buAutoNum type="alphaLcParenR"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ED84DD7F-6154-420E-B292-D9B097F4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41645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361E13DD-BCB8-4058-934A-CAA553A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lang="pt-BR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ABF2B53-B739-4722-A3EF-5A714D540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855" y="1653255"/>
            <a:ext cx="5142421" cy="50936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7CFE7C-17EB-468E-8062-C7BCD693594A}"/>
              </a:ext>
            </a:extLst>
          </p:cNvPr>
          <p:cNvSpPr txBox="1"/>
          <p:nvPr/>
        </p:nvSpPr>
        <p:spPr>
          <a:xfrm>
            <a:off x="9390321" y="2995347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27791C-3D09-4A95-ADB9-EA71BC0E84BD}"/>
              </a:ext>
            </a:extLst>
          </p:cNvPr>
          <p:cNvSpPr txBox="1"/>
          <p:nvPr/>
        </p:nvSpPr>
        <p:spPr>
          <a:xfrm>
            <a:off x="9761642" y="38671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58F0B74-09CF-4BC2-849B-65F176123D27}"/>
              </a:ext>
            </a:extLst>
          </p:cNvPr>
          <p:cNvSpPr txBox="1"/>
          <p:nvPr/>
        </p:nvSpPr>
        <p:spPr>
          <a:xfrm>
            <a:off x="9350016" y="46433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9BFAF66-E794-4624-BD68-F73C0BC6FA19}"/>
              </a:ext>
            </a:extLst>
          </p:cNvPr>
          <p:cNvSpPr txBox="1"/>
          <p:nvPr/>
        </p:nvSpPr>
        <p:spPr>
          <a:xfrm>
            <a:off x="9847280" y="204810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FBF4559-132A-4383-B49B-F72DBF87CD4D}"/>
              </a:ext>
            </a:extLst>
          </p:cNvPr>
          <p:cNvSpPr txBox="1"/>
          <p:nvPr/>
        </p:nvSpPr>
        <p:spPr>
          <a:xfrm>
            <a:off x="10290240" y="30550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75CC2AE-452A-4924-ABD0-4714B5104AFA}"/>
              </a:ext>
            </a:extLst>
          </p:cNvPr>
          <p:cNvSpPr txBox="1"/>
          <p:nvPr/>
        </p:nvSpPr>
        <p:spPr>
          <a:xfrm>
            <a:off x="10434093" y="4532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0BF7294-A0B1-4055-AB6E-29F69F0879EF}"/>
              </a:ext>
            </a:extLst>
          </p:cNvPr>
          <p:cNvSpPr txBox="1"/>
          <p:nvPr/>
        </p:nvSpPr>
        <p:spPr>
          <a:xfrm>
            <a:off x="9852793" y="563328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23828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361E13DD-BCB8-4058-934A-CAA553A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lang="pt-BR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B237B754-98AF-42E4-A507-C3CE981E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55" y="1653255"/>
            <a:ext cx="5142422" cy="50936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91C04D8-33B9-471F-9CC6-C7EA9B176B93}"/>
              </a:ext>
            </a:extLst>
          </p:cNvPr>
          <p:cNvSpPr txBox="1"/>
          <p:nvPr/>
        </p:nvSpPr>
        <p:spPr>
          <a:xfrm>
            <a:off x="9390321" y="2995347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467FD54-306E-43FE-9F61-9A8963DEC189}"/>
              </a:ext>
            </a:extLst>
          </p:cNvPr>
          <p:cNvSpPr txBox="1"/>
          <p:nvPr/>
        </p:nvSpPr>
        <p:spPr>
          <a:xfrm>
            <a:off x="9761642" y="38671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026E6F8-B23C-4F02-AB12-6D7259C0AA38}"/>
              </a:ext>
            </a:extLst>
          </p:cNvPr>
          <p:cNvSpPr txBox="1"/>
          <p:nvPr/>
        </p:nvSpPr>
        <p:spPr>
          <a:xfrm>
            <a:off x="9350016" y="46433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0146037-7508-4B58-8294-17147B2504DF}"/>
              </a:ext>
            </a:extLst>
          </p:cNvPr>
          <p:cNvSpPr txBox="1"/>
          <p:nvPr/>
        </p:nvSpPr>
        <p:spPr>
          <a:xfrm>
            <a:off x="9847280" y="204810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24AD03D-F729-4CBE-B6DB-1474E08AFF90}"/>
              </a:ext>
            </a:extLst>
          </p:cNvPr>
          <p:cNvSpPr txBox="1"/>
          <p:nvPr/>
        </p:nvSpPr>
        <p:spPr>
          <a:xfrm>
            <a:off x="10290240" y="30550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CF9B167-0011-464F-84C2-7E1F94EEEB8E}"/>
              </a:ext>
            </a:extLst>
          </p:cNvPr>
          <p:cNvSpPr txBox="1"/>
          <p:nvPr/>
        </p:nvSpPr>
        <p:spPr>
          <a:xfrm>
            <a:off x="10434093" y="4532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727BB63-4321-4AF3-8059-4F3F80A85DF3}"/>
              </a:ext>
            </a:extLst>
          </p:cNvPr>
          <p:cNvSpPr txBox="1"/>
          <p:nvPr/>
        </p:nvSpPr>
        <p:spPr>
          <a:xfrm>
            <a:off x="9852793" y="563328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38824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361E13DD-BCB8-4058-934A-CAA553AE0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lang="pt-BR" sz="2000" dirty="0">
              <a:solidFill>
                <a:prstClr val="black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B237B754-98AF-42E4-A507-C3CE981E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55" y="1653255"/>
            <a:ext cx="5142422" cy="50936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A56A19C-3B33-47F4-95CC-368E82E691FE}"/>
              </a:ext>
            </a:extLst>
          </p:cNvPr>
          <p:cNvSpPr txBox="1"/>
          <p:nvPr/>
        </p:nvSpPr>
        <p:spPr>
          <a:xfrm>
            <a:off x="8099093" y="2357342"/>
            <a:ext cx="422367" cy="63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Lucida Calligraphy" panose="03010101010101010101" pitchFamily="66" charset="0"/>
                <a:ea typeface="Cambria Math" panose="02040503050406030204" pitchFamily="18" charset="0"/>
                <a:cs typeface="Segoe UI" panose="020B0502040204020203" pitchFamily="34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A6B3A17-81CF-456F-B5D0-CF7FED2BE5AE}"/>
              </a:ext>
            </a:extLst>
          </p:cNvPr>
          <p:cNvSpPr txBox="1"/>
          <p:nvPr/>
        </p:nvSpPr>
        <p:spPr>
          <a:xfrm>
            <a:off x="9390321" y="2995347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B4605BC-DA26-4F7B-A84A-CE9A4D56C44F}"/>
              </a:ext>
            </a:extLst>
          </p:cNvPr>
          <p:cNvSpPr txBox="1"/>
          <p:nvPr/>
        </p:nvSpPr>
        <p:spPr>
          <a:xfrm>
            <a:off x="9761642" y="38671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06D0CD7-6A13-477B-9C56-4706FA1DE40C}"/>
              </a:ext>
            </a:extLst>
          </p:cNvPr>
          <p:cNvSpPr txBox="1"/>
          <p:nvPr/>
        </p:nvSpPr>
        <p:spPr>
          <a:xfrm>
            <a:off x="9350016" y="46433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B148A7E-D4DF-4EB0-8945-3EA1041E04B7}"/>
              </a:ext>
            </a:extLst>
          </p:cNvPr>
          <p:cNvSpPr txBox="1"/>
          <p:nvPr/>
        </p:nvSpPr>
        <p:spPr>
          <a:xfrm>
            <a:off x="9847280" y="204810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78408A6-8881-461A-8941-928806537D33}"/>
              </a:ext>
            </a:extLst>
          </p:cNvPr>
          <p:cNvSpPr txBox="1"/>
          <p:nvPr/>
        </p:nvSpPr>
        <p:spPr>
          <a:xfrm>
            <a:off x="10290240" y="30550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D86806D-CF1E-4918-9477-04763C9B8162}"/>
              </a:ext>
            </a:extLst>
          </p:cNvPr>
          <p:cNvSpPr txBox="1"/>
          <p:nvPr/>
        </p:nvSpPr>
        <p:spPr>
          <a:xfrm>
            <a:off x="10434093" y="4532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1980465-896F-4F05-B137-98C77AB77DE1}"/>
              </a:ext>
            </a:extLst>
          </p:cNvPr>
          <p:cNvSpPr txBox="1"/>
          <p:nvPr/>
        </p:nvSpPr>
        <p:spPr>
          <a:xfrm>
            <a:off x="9852793" y="563328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00885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5F67D6CD-9085-4B86-9BCA-72EC1A8B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domínio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B237B754-98AF-42E4-A507-C3CE981E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55" y="1653255"/>
            <a:ext cx="5142422" cy="50936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A56A19C-3B33-47F4-95CC-368E82E691FE}"/>
              </a:ext>
            </a:extLst>
          </p:cNvPr>
          <p:cNvSpPr txBox="1"/>
          <p:nvPr/>
        </p:nvSpPr>
        <p:spPr>
          <a:xfrm>
            <a:off x="8099093" y="2357342"/>
            <a:ext cx="422367" cy="63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Lucida Calligraphy" panose="03010101010101010101" pitchFamily="66" charset="0"/>
                <a:ea typeface="Cambria Math" panose="02040503050406030204" pitchFamily="18" charset="0"/>
                <a:cs typeface="Segoe UI" panose="020B0502040204020203" pitchFamily="34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681418D-484D-4564-940A-7EEF948ACE40}"/>
              </a:ext>
            </a:extLst>
          </p:cNvPr>
          <p:cNvSpPr txBox="1"/>
          <p:nvPr/>
        </p:nvSpPr>
        <p:spPr>
          <a:xfrm>
            <a:off x="9390321" y="2995347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4667157-605B-46F8-BBF3-AA87F5D2B137}"/>
              </a:ext>
            </a:extLst>
          </p:cNvPr>
          <p:cNvSpPr txBox="1"/>
          <p:nvPr/>
        </p:nvSpPr>
        <p:spPr>
          <a:xfrm>
            <a:off x="9761642" y="38671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58EB00C-13DE-47DB-898B-7C67271E874D}"/>
              </a:ext>
            </a:extLst>
          </p:cNvPr>
          <p:cNvSpPr txBox="1"/>
          <p:nvPr/>
        </p:nvSpPr>
        <p:spPr>
          <a:xfrm>
            <a:off x="9350016" y="46433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2FB0A99-C8A2-465B-B4BB-1CA6A719BA51}"/>
              </a:ext>
            </a:extLst>
          </p:cNvPr>
          <p:cNvSpPr txBox="1"/>
          <p:nvPr/>
        </p:nvSpPr>
        <p:spPr>
          <a:xfrm>
            <a:off x="9847280" y="204810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059886-7FFE-49BF-A0C4-656A65B9ED4F}"/>
              </a:ext>
            </a:extLst>
          </p:cNvPr>
          <p:cNvSpPr txBox="1"/>
          <p:nvPr/>
        </p:nvSpPr>
        <p:spPr>
          <a:xfrm>
            <a:off x="10290240" y="30550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5221B3-FBE0-428A-A370-F6BA2FC30228}"/>
              </a:ext>
            </a:extLst>
          </p:cNvPr>
          <p:cNvSpPr txBox="1"/>
          <p:nvPr/>
        </p:nvSpPr>
        <p:spPr>
          <a:xfrm>
            <a:off x="10434093" y="4532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310D86B-CDF8-4620-8413-549544507F60}"/>
              </a:ext>
            </a:extLst>
          </p:cNvPr>
          <p:cNvSpPr txBox="1"/>
          <p:nvPr/>
        </p:nvSpPr>
        <p:spPr>
          <a:xfrm>
            <a:off x="9852793" y="563328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66833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5F67D6CD-9085-4B86-9BCA-72EC1A8B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domínio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</a:t>
            </a:r>
            <a:r>
              <a:rPr kumimoji="0" lang="pt-BR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= {0, 1, 2}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B237B754-98AF-42E4-A507-C3CE981E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55" y="1653255"/>
            <a:ext cx="5142422" cy="50936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A56A19C-3B33-47F4-95CC-368E82E691FE}"/>
              </a:ext>
            </a:extLst>
          </p:cNvPr>
          <p:cNvSpPr txBox="1"/>
          <p:nvPr/>
        </p:nvSpPr>
        <p:spPr>
          <a:xfrm>
            <a:off x="8099093" y="2357342"/>
            <a:ext cx="422367" cy="63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Lucida Calligraphy" panose="03010101010101010101" pitchFamily="66" charset="0"/>
                <a:ea typeface="Cambria Math" panose="02040503050406030204" pitchFamily="18" charset="0"/>
                <a:cs typeface="Segoe UI" panose="020B0502040204020203" pitchFamily="34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8F0C499-85B8-49C0-A185-1B410F190A62}"/>
              </a:ext>
            </a:extLst>
          </p:cNvPr>
          <p:cNvSpPr txBox="1"/>
          <p:nvPr/>
        </p:nvSpPr>
        <p:spPr>
          <a:xfrm>
            <a:off x="9390321" y="2995347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C74A66C-9DF0-412E-9277-A1B8753C6EB9}"/>
              </a:ext>
            </a:extLst>
          </p:cNvPr>
          <p:cNvSpPr txBox="1"/>
          <p:nvPr/>
        </p:nvSpPr>
        <p:spPr>
          <a:xfrm>
            <a:off x="9761642" y="38671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D1C402A-9E1A-4D1B-9E4E-C376D17A7A34}"/>
              </a:ext>
            </a:extLst>
          </p:cNvPr>
          <p:cNvSpPr txBox="1"/>
          <p:nvPr/>
        </p:nvSpPr>
        <p:spPr>
          <a:xfrm>
            <a:off x="9350016" y="46433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7319076-8E76-479F-9792-1927C42D4408}"/>
              </a:ext>
            </a:extLst>
          </p:cNvPr>
          <p:cNvSpPr txBox="1"/>
          <p:nvPr/>
        </p:nvSpPr>
        <p:spPr>
          <a:xfrm>
            <a:off x="9847280" y="204810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2FDA85E-BFF7-44A0-BECE-13C6824F36F5}"/>
              </a:ext>
            </a:extLst>
          </p:cNvPr>
          <p:cNvSpPr txBox="1"/>
          <p:nvPr/>
        </p:nvSpPr>
        <p:spPr>
          <a:xfrm>
            <a:off x="10290240" y="30550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1315EEF-405A-4434-A43B-4045A57AD325}"/>
              </a:ext>
            </a:extLst>
          </p:cNvPr>
          <p:cNvSpPr txBox="1"/>
          <p:nvPr/>
        </p:nvSpPr>
        <p:spPr>
          <a:xfrm>
            <a:off x="10434093" y="4532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26C58CA-5AA1-4E2F-A2CF-8C9F92582E52}"/>
              </a:ext>
            </a:extLst>
          </p:cNvPr>
          <p:cNvSpPr txBox="1"/>
          <p:nvPr/>
        </p:nvSpPr>
        <p:spPr>
          <a:xfrm>
            <a:off x="9852793" y="563328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88579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5F67D6CD-9085-4B86-9BCA-72EC1A8B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5"/>
            <a:ext cx="12192000" cy="6237312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domínio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</a:t>
            </a:r>
            <a:r>
              <a:rPr kumimoji="0" lang="pt-BR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= {0, 1, 2}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 imagem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B237B754-98AF-42E4-A507-C3CE981E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55" y="1653255"/>
            <a:ext cx="5142422" cy="50936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A56A19C-3B33-47F4-95CC-368E82E691FE}"/>
              </a:ext>
            </a:extLst>
          </p:cNvPr>
          <p:cNvSpPr txBox="1"/>
          <p:nvPr/>
        </p:nvSpPr>
        <p:spPr>
          <a:xfrm>
            <a:off x="8099093" y="2357342"/>
            <a:ext cx="422367" cy="63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Lucida Calligraphy" panose="03010101010101010101" pitchFamily="66" charset="0"/>
                <a:ea typeface="Cambria Math" panose="02040503050406030204" pitchFamily="18" charset="0"/>
                <a:cs typeface="Segoe UI" panose="020B0502040204020203" pitchFamily="34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4481303-8174-41A3-B180-CB4FD76E7853}"/>
              </a:ext>
            </a:extLst>
          </p:cNvPr>
          <p:cNvSpPr txBox="1"/>
          <p:nvPr/>
        </p:nvSpPr>
        <p:spPr>
          <a:xfrm>
            <a:off x="9390321" y="2995347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9A61138-55CF-45C2-8207-149B67D0912F}"/>
              </a:ext>
            </a:extLst>
          </p:cNvPr>
          <p:cNvSpPr txBox="1"/>
          <p:nvPr/>
        </p:nvSpPr>
        <p:spPr>
          <a:xfrm>
            <a:off x="9761642" y="38671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40A5A4C-6BB4-4FD7-9FBD-FFC9C4163E89}"/>
              </a:ext>
            </a:extLst>
          </p:cNvPr>
          <p:cNvSpPr txBox="1"/>
          <p:nvPr/>
        </p:nvSpPr>
        <p:spPr>
          <a:xfrm>
            <a:off x="9350016" y="46433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809839D-9AFE-4CD5-BDB8-B9207AB4376D}"/>
              </a:ext>
            </a:extLst>
          </p:cNvPr>
          <p:cNvSpPr txBox="1"/>
          <p:nvPr/>
        </p:nvSpPr>
        <p:spPr>
          <a:xfrm>
            <a:off x="9847280" y="204810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32905DE-B88F-4816-8BCB-89C976033907}"/>
              </a:ext>
            </a:extLst>
          </p:cNvPr>
          <p:cNvSpPr txBox="1"/>
          <p:nvPr/>
        </p:nvSpPr>
        <p:spPr>
          <a:xfrm>
            <a:off x="10290240" y="30550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78165ED-62E4-4EA3-9664-0B7DB21ADA32}"/>
              </a:ext>
            </a:extLst>
          </p:cNvPr>
          <p:cNvSpPr txBox="1"/>
          <p:nvPr/>
        </p:nvSpPr>
        <p:spPr>
          <a:xfrm>
            <a:off x="10434093" y="4532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8E9AD77-4B19-4059-9E27-9FF9911428A1}"/>
              </a:ext>
            </a:extLst>
          </p:cNvPr>
          <p:cNvSpPr txBox="1"/>
          <p:nvPr/>
        </p:nvSpPr>
        <p:spPr>
          <a:xfrm>
            <a:off x="9852793" y="563328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7505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5F67D6CD-9085-4B86-9BCA-72EC1A8B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domínio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</a:t>
            </a:r>
            <a:r>
              <a:rPr kumimoji="0" lang="pt-BR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= {0, 1, 2}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 imagem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Im</a:t>
            </a:r>
            <a:r>
              <a:rPr kumimoji="0" lang="pt-BR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= {1, 2, 3}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B237B754-98AF-42E4-A507-C3CE981E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55" y="1653255"/>
            <a:ext cx="5142422" cy="50936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F2C5886-684D-403C-B1FE-A80D4229E8E0}"/>
              </a:ext>
            </a:extLst>
          </p:cNvPr>
          <p:cNvSpPr txBox="1"/>
          <p:nvPr/>
        </p:nvSpPr>
        <p:spPr>
          <a:xfrm>
            <a:off x="9390321" y="2995347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BF542FD-3FBE-4734-AE4C-99CE789614C4}"/>
              </a:ext>
            </a:extLst>
          </p:cNvPr>
          <p:cNvSpPr txBox="1"/>
          <p:nvPr/>
        </p:nvSpPr>
        <p:spPr>
          <a:xfrm>
            <a:off x="9761642" y="38671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B4A4DB-91E7-484C-9EAE-20A089BF1D40}"/>
              </a:ext>
            </a:extLst>
          </p:cNvPr>
          <p:cNvSpPr txBox="1"/>
          <p:nvPr/>
        </p:nvSpPr>
        <p:spPr>
          <a:xfrm>
            <a:off x="9350016" y="46433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8BCA39D-51D0-4660-8082-CAFE475E6577}"/>
              </a:ext>
            </a:extLst>
          </p:cNvPr>
          <p:cNvSpPr txBox="1"/>
          <p:nvPr/>
        </p:nvSpPr>
        <p:spPr>
          <a:xfrm>
            <a:off x="9847280" y="204810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8DF592D-6B00-47CA-A2E1-A7390133AA79}"/>
              </a:ext>
            </a:extLst>
          </p:cNvPr>
          <p:cNvSpPr txBox="1"/>
          <p:nvPr/>
        </p:nvSpPr>
        <p:spPr>
          <a:xfrm>
            <a:off x="10290240" y="30550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BE8E0DC-3350-49F0-942E-BFBBAF6C8E09}"/>
              </a:ext>
            </a:extLst>
          </p:cNvPr>
          <p:cNvSpPr txBox="1"/>
          <p:nvPr/>
        </p:nvSpPr>
        <p:spPr>
          <a:xfrm>
            <a:off x="10434093" y="4532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4319856-9399-49FA-907A-C58D68D23EE6}"/>
              </a:ext>
            </a:extLst>
          </p:cNvPr>
          <p:cNvSpPr txBox="1"/>
          <p:nvPr/>
        </p:nvSpPr>
        <p:spPr>
          <a:xfrm>
            <a:off x="9852793" y="563328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A56A19C-3B33-47F4-95CC-368E82E691FE}"/>
              </a:ext>
            </a:extLst>
          </p:cNvPr>
          <p:cNvSpPr txBox="1"/>
          <p:nvPr/>
        </p:nvSpPr>
        <p:spPr>
          <a:xfrm>
            <a:off x="8099093" y="2357342"/>
            <a:ext cx="422367" cy="63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Lucida Calligraphy" panose="03010101010101010101" pitchFamily="66" charset="0"/>
                <a:ea typeface="Cambria Math" panose="02040503050406030204" pitchFamily="18" charset="0"/>
                <a:cs typeface="Segoe UI" panose="020B0502040204020203" pitchFamily="34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178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5F67D6CD-9085-4B86-9BCA-72EC1A8B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5"/>
            <a:ext cx="12192000" cy="6237312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domínio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</a:t>
            </a:r>
            <a:r>
              <a:rPr kumimoji="0" lang="pt-BR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= {0, 1, 2}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 imagem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Im</a:t>
            </a:r>
            <a:r>
              <a:rPr kumimoji="0" lang="pt-BR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= {1, 2, 3}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contra domínio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B237B754-98AF-42E4-A507-C3CE981E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55" y="1653255"/>
            <a:ext cx="5142422" cy="50936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A56A19C-3B33-47F4-95CC-368E82E691FE}"/>
              </a:ext>
            </a:extLst>
          </p:cNvPr>
          <p:cNvSpPr txBox="1"/>
          <p:nvPr/>
        </p:nvSpPr>
        <p:spPr>
          <a:xfrm>
            <a:off x="8099093" y="2357342"/>
            <a:ext cx="422367" cy="63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Lucida Calligraphy" panose="03010101010101010101" pitchFamily="66" charset="0"/>
                <a:ea typeface="Cambria Math" panose="02040503050406030204" pitchFamily="18" charset="0"/>
                <a:cs typeface="Segoe UI" panose="020B0502040204020203" pitchFamily="34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81CEFB9-BB57-4078-BDE8-9C7C32EE1713}"/>
              </a:ext>
            </a:extLst>
          </p:cNvPr>
          <p:cNvSpPr txBox="1"/>
          <p:nvPr/>
        </p:nvSpPr>
        <p:spPr>
          <a:xfrm>
            <a:off x="9390321" y="2995347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42A3AC8-1813-4BC9-9DCF-B5FA0729F611}"/>
              </a:ext>
            </a:extLst>
          </p:cNvPr>
          <p:cNvSpPr txBox="1"/>
          <p:nvPr/>
        </p:nvSpPr>
        <p:spPr>
          <a:xfrm>
            <a:off x="9761642" y="38671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F0A71E9-7A0C-430E-8D8F-D81B7FD1233F}"/>
              </a:ext>
            </a:extLst>
          </p:cNvPr>
          <p:cNvSpPr txBox="1"/>
          <p:nvPr/>
        </p:nvSpPr>
        <p:spPr>
          <a:xfrm>
            <a:off x="9350016" y="46433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31842CF-7013-4A98-8DBB-55BF10AD33D2}"/>
              </a:ext>
            </a:extLst>
          </p:cNvPr>
          <p:cNvSpPr txBox="1"/>
          <p:nvPr/>
        </p:nvSpPr>
        <p:spPr>
          <a:xfrm>
            <a:off x="9847280" y="204810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D988AF3-B3FA-47A5-8F88-C670F75B5953}"/>
              </a:ext>
            </a:extLst>
          </p:cNvPr>
          <p:cNvSpPr txBox="1"/>
          <p:nvPr/>
        </p:nvSpPr>
        <p:spPr>
          <a:xfrm>
            <a:off x="10290240" y="30550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34F8B25-8D33-4893-97DB-736F706F9190}"/>
              </a:ext>
            </a:extLst>
          </p:cNvPr>
          <p:cNvSpPr txBox="1"/>
          <p:nvPr/>
        </p:nvSpPr>
        <p:spPr>
          <a:xfrm>
            <a:off x="10434093" y="4532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04FDAB1-2607-4C6D-B280-DA7F94C7772A}"/>
              </a:ext>
            </a:extLst>
          </p:cNvPr>
          <p:cNvSpPr txBox="1"/>
          <p:nvPr/>
        </p:nvSpPr>
        <p:spPr>
          <a:xfrm>
            <a:off x="9852793" y="563328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8815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5F67D6CD-9085-4B86-9BCA-72EC1A8BB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88616"/>
            <a:ext cx="12192000" cy="6946615"/>
          </a:xfr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= {0, 1, 2, 3, 4, 5,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A →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definida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(x)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Determinar: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esboço em diagramas;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domínio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</a:t>
            </a:r>
            <a:r>
              <a:rPr kumimoji="0" lang="pt-BR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r>
              <a:rPr kumimoji="0" lang="pt-BR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= {0, 1, 2}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 imagem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Im</a:t>
            </a:r>
            <a:r>
              <a:rPr kumimoji="0" lang="pt-BR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= {1, 2, 3}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contra domínio da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CD</a:t>
            </a:r>
            <a:r>
              <a:rPr kumimoji="0" lang="pt-BR" sz="32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Arial" panose="020B0604020202020204" pitchFamily="34" charset="0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= {0, 1, 2, 3, 4, 5, 6}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B237B754-98AF-42E4-A507-C3CE981EE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55" y="1653255"/>
            <a:ext cx="5142422" cy="50936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ACB6D2-8594-43BB-B517-4DCE29D94ED4}"/>
              </a:ext>
            </a:extLst>
          </p:cNvPr>
          <p:cNvSpPr txBox="1"/>
          <p:nvPr/>
        </p:nvSpPr>
        <p:spPr>
          <a:xfrm>
            <a:off x="6720940" y="2767381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9A088A-FD5D-4472-A3E8-4B72ABCFB820}"/>
              </a:ext>
            </a:extLst>
          </p:cNvPr>
          <p:cNvSpPr txBox="1"/>
          <p:nvPr/>
        </p:nvSpPr>
        <p:spPr>
          <a:xfrm>
            <a:off x="6862186" y="38513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7F9EDA-3DD7-4C92-9B39-DFDAF4A013C4}"/>
              </a:ext>
            </a:extLst>
          </p:cNvPr>
          <p:cNvSpPr txBox="1"/>
          <p:nvPr/>
        </p:nvSpPr>
        <p:spPr>
          <a:xfrm>
            <a:off x="6626756" y="489406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F6DC47-28FD-43A7-898A-7C6E8A6BBE16}"/>
              </a:ext>
            </a:extLst>
          </p:cNvPr>
          <p:cNvSpPr txBox="1"/>
          <p:nvPr/>
        </p:nvSpPr>
        <p:spPr>
          <a:xfrm>
            <a:off x="6690457" y="15981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D98D52A-BBFD-457B-8DDB-D1AC303E4700}"/>
              </a:ext>
            </a:extLst>
          </p:cNvPr>
          <p:cNvSpPr txBox="1"/>
          <p:nvPr/>
        </p:nvSpPr>
        <p:spPr>
          <a:xfrm>
            <a:off x="9859527" y="112674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A56A19C-3B33-47F4-95CC-368E82E691FE}"/>
              </a:ext>
            </a:extLst>
          </p:cNvPr>
          <p:cNvSpPr txBox="1"/>
          <p:nvPr/>
        </p:nvSpPr>
        <p:spPr>
          <a:xfrm>
            <a:off x="8099093" y="2357342"/>
            <a:ext cx="422367" cy="63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Lucida Calligraphy" panose="03010101010101010101" pitchFamily="66" charset="0"/>
                <a:ea typeface="Cambria Math" panose="02040503050406030204" pitchFamily="18" charset="0"/>
                <a:cs typeface="Segoe UI" panose="020B0502040204020203" pitchFamily="34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75BB680-C1B4-4DFF-956F-D9BCDA8D27EB}"/>
              </a:ext>
            </a:extLst>
          </p:cNvPr>
          <p:cNvSpPr txBox="1"/>
          <p:nvPr/>
        </p:nvSpPr>
        <p:spPr>
          <a:xfrm>
            <a:off x="9390321" y="2995347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E072EA7-7E06-436D-A6BB-A2033E20C95D}"/>
              </a:ext>
            </a:extLst>
          </p:cNvPr>
          <p:cNvSpPr txBox="1"/>
          <p:nvPr/>
        </p:nvSpPr>
        <p:spPr>
          <a:xfrm>
            <a:off x="9761642" y="38671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A9B9848-B588-4394-A54F-3375773C84D7}"/>
              </a:ext>
            </a:extLst>
          </p:cNvPr>
          <p:cNvSpPr txBox="1"/>
          <p:nvPr/>
        </p:nvSpPr>
        <p:spPr>
          <a:xfrm>
            <a:off x="9350016" y="4643389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FEDB82-8924-491B-8A29-57C4ACDCD6E1}"/>
              </a:ext>
            </a:extLst>
          </p:cNvPr>
          <p:cNvSpPr txBox="1"/>
          <p:nvPr/>
        </p:nvSpPr>
        <p:spPr>
          <a:xfrm>
            <a:off x="9847280" y="204810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2FBB26D-DC63-4F00-B983-7ED80F3084E5}"/>
              </a:ext>
            </a:extLst>
          </p:cNvPr>
          <p:cNvSpPr txBox="1"/>
          <p:nvPr/>
        </p:nvSpPr>
        <p:spPr>
          <a:xfrm>
            <a:off x="10290240" y="30550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DF098A9-AB6B-47E0-87C9-97939740CBB4}"/>
              </a:ext>
            </a:extLst>
          </p:cNvPr>
          <p:cNvSpPr txBox="1"/>
          <p:nvPr/>
        </p:nvSpPr>
        <p:spPr>
          <a:xfrm>
            <a:off x="10434093" y="4532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05BAEE7-0708-4BF2-80CB-9C58A705EBBC}"/>
              </a:ext>
            </a:extLst>
          </p:cNvPr>
          <p:cNvSpPr txBox="1"/>
          <p:nvPr/>
        </p:nvSpPr>
        <p:spPr>
          <a:xfrm>
            <a:off x="9852793" y="563328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6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20068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15)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Dados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5, 6, 7}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2x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Construa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diagramas;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Verifique se essa relação é uma função. Em caso afirmativo determine o 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BR" sz="3200" b="1" baseline="-25000" dirty="0" err="1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pt-BR" sz="3200" b="1" baseline="-25000" dirty="0" err="1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pt-BR" sz="3200" b="1" baseline="-25000" dirty="0" err="1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CD967A4F-4D9B-9827-482C-9130C6EB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6124ABC-AB70-15FA-7DEB-2CF02CD54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21651289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0" y="620970"/>
                <a:ext cx="12192000" cy="6114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</m:oMath>
                </a14:m>
                <a:endParaRPr lang="pt-BR" sz="3200" b="1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ctr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0970"/>
                <a:ext cx="12192000" cy="6114366"/>
              </a:xfrm>
              <a:prstGeom prst="rect">
                <a:avLst/>
              </a:prstGeom>
              <a:blipFill>
                <a:blip r:embed="rId2"/>
                <a:stretch>
                  <a:fillRect l="-1650" t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0C380879-1A19-4604-A495-14C824F1C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96160"/>
      </p:ext>
    </p:extLst>
  </p:cSld>
  <p:clrMapOvr>
    <a:masterClrMapping/>
  </p:clrMapOvr>
  <p:transition spd="slow">
    <p:push dir="d"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ta para cima 4">
            <a:extLst>
              <a:ext uri="{FF2B5EF4-FFF2-40B4-BE49-F238E27FC236}">
                <a16:creationId xmlns:a16="http://schemas.microsoft.com/office/drawing/2014/main" id="{6B8FD7DD-926F-F907-7E57-BE43638E2247}"/>
              </a:ext>
            </a:extLst>
          </p:cNvPr>
          <p:cNvSpPr/>
          <p:nvPr/>
        </p:nvSpPr>
        <p:spPr>
          <a:xfrm>
            <a:off x="11829770" y="6436568"/>
            <a:ext cx="228600" cy="304800"/>
          </a:xfrm>
          <a:prstGeom prst="upArrow">
            <a:avLst/>
          </a:prstGeom>
          <a:solidFill>
            <a:srgbClr val="CC6600">
              <a:lumMod val="60000"/>
              <a:lumOff val="40000"/>
            </a:srgbClr>
          </a:solidFill>
          <a:ln w="25400" cap="flat" cmpd="sng" algn="ctr">
            <a:solidFill>
              <a:srgbClr val="FF6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793E1109-B53C-A50C-7C52-A69A66D27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728" y="5535582"/>
            <a:ext cx="1385173" cy="138517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871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effectLst/>
                <a:latin typeface="Cooper Black" panose="0208090404030B0204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diagrama de flechas representa uma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Determine:</a:t>
            </a:r>
          </a:p>
        </p:txBody>
      </p:sp>
      <p:graphicFrame>
        <p:nvGraphicFramePr>
          <p:cNvPr id="7" name="Tabela 8">
            <a:extLst>
              <a:ext uri="{FF2B5EF4-FFF2-40B4-BE49-F238E27FC236}">
                <a16:creationId xmlns:a16="http://schemas.microsoft.com/office/drawing/2014/main" id="{754EF599-552B-40A4-84EE-840D3D5E7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58420"/>
              </p:ext>
            </p:extLst>
          </p:nvPr>
        </p:nvGraphicFramePr>
        <p:xfrm>
          <a:off x="0" y="1668249"/>
          <a:ext cx="5623133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3133">
                  <a:extLst>
                    <a:ext uri="{9D8B030D-6E8A-4147-A177-3AD203B41FA5}">
                      <a16:colId xmlns:a16="http://schemas.microsoft.com/office/drawing/2014/main" val="3080857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a)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kumimoji="0" lang="en-US" sz="32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=</a:t>
                      </a:r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93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b)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  <a:r>
                        <a:rPr kumimoji="0" lang="en-US" sz="32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75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c)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CD</a:t>
                      </a:r>
                      <a:r>
                        <a:rPr kumimoji="0" lang="en-US" sz="32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65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d)</a:t>
                      </a:r>
                      <a:r>
                        <a:rPr kumimoji="0" lang="pt-B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(3) =</a:t>
                      </a:r>
                      <a:endParaRPr kumimoji="0" lang="pt-B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14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e)</a:t>
                      </a:r>
                      <a:r>
                        <a:rPr kumimoji="0" lang="pt-B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(5) =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965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f)</a:t>
                      </a:r>
                      <a:r>
                        <a:rPr kumimoji="0" lang="pt-B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pt-B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tal que 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 = 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745674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3C452A78-644B-4B22-946F-9A7AB4E75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28" y="1264920"/>
            <a:ext cx="3423738" cy="542874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E63866-F8D2-8B1E-2E38-90D21EF7D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1823" y="5634246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CF076B6-0419-45EC-759F-95B36360E160}"/>
              </a:ext>
            </a:extLst>
          </p:cNvPr>
          <p:cNvSpPr txBox="1"/>
          <p:nvPr/>
        </p:nvSpPr>
        <p:spPr>
          <a:xfrm>
            <a:off x="5095930" y="5311080"/>
            <a:ext cx="214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Videoaulas funções: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208DFA-5551-703C-0269-7FFC1DCB4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124609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510444"/>
            <a:ext cx="12192000" cy="1837113"/>
          </a:xfrm>
        </p:spPr>
        <p:txBody>
          <a:bodyPr/>
          <a:lstStyle/>
          <a:p>
            <a:pPr eaLnBrk="1" hangingPunct="1">
              <a:defRPr/>
            </a:pPr>
            <a:r>
              <a:rPr lang="pt-BR" sz="6000" b="1" dirty="0"/>
              <a:t>Função polinomial do</a:t>
            </a:r>
            <a:br>
              <a:rPr lang="pt-BR" sz="6000" b="1" dirty="0"/>
            </a:br>
            <a:r>
              <a:rPr lang="pt-BR" sz="6000" b="1" dirty="0"/>
              <a:t>1º grau</a:t>
            </a:r>
          </a:p>
        </p:txBody>
      </p:sp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53DDCEAF-FC8E-4374-BEC5-25C0FC53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7034A1A-C165-3911-20FE-4207738B7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8811" l="9211" r="89474">
                        <a14:foregroundMark x1="92985" y1="68960" x2="96623" y2="51772"/>
                        <a14:backgroundMark x1="54605" y1="2797" x2="55921" y2="25175"/>
                        <a14:backgroundMark x1="55921" y1="25175" x2="71711" y2="39860"/>
                        <a14:backgroundMark x1="71711" y1="39860" x2="93421" y2="46154"/>
                        <a14:backgroundMark x1="93421" y1="46154" x2="97368" y2="22378"/>
                        <a14:backgroundMark x1="97368" y1="22378" x2="94737" y2="0"/>
                        <a14:backgroundMark x1="94737" y1="0" x2="53289" y2="2098"/>
                        <a14:backgroundMark x1="53289" y1="2098" x2="55263" y2="4196"/>
                        <a14:backgroundMark x1="82895" y1="7692" x2="85526" y2="38462"/>
                        <a14:backgroundMark x1="85526" y1="38462" x2="95395" y2="15385"/>
                        <a14:backgroundMark x1="95395" y1="15385" x2="80921" y2="6993"/>
                        <a14:backgroundMark x1="11184" y1="51748" x2="33553" y2="50350"/>
                        <a14:backgroundMark x1="33553" y1="50350" x2="46053" y2="32168"/>
                        <a14:backgroundMark x1="46053" y1="32168" x2="37500" y2="12587"/>
                        <a14:backgroundMark x1="37500" y1="12587" x2="11842" y2="52448"/>
                        <a14:backgroundMark x1="34211" y1="32168" x2="34211" y2="30070"/>
                        <a14:backgroundMark x1="34211" y1="14685" x2="34868" y2="11189"/>
                        <a14:backgroundMark x1="36184" y1="51049" x2="45395" y2="29371"/>
                        <a14:backgroundMark x1="45395" y1="29371" x2="39474" y2="50350"/>
                        <a14:backgroundMark x1="39474" y1="50350" x2="40132" y2="50350"/>
                        <a14:backgroundMark x1="52632" y1="77622" x2="63816" y2="57343"/>
                        <a14:backgroundMark x1="63816" y1="57343" x2="82895" y2="65734"/>
                        <a14:backgroundMark x1="82895" y1="65734" x2="61184" y2="81818"/>
                        <a14:backgroundMark x1="61184" y1="81818" x2="53289" y2="75524"/>
                        <a14:backgroundMark x1="41447" y1="88811" x2="46053" y2="66434"/>
                        <a14:backgroundMark x1="46053" y1="66434" x2="25658" y2="65035"/>
                        <a14:backgroundMark x1="25658" y1="65035" x2="44079" y2="88112"/>
                        <a14:backgroundMark x1="53289" y1="77622" x2="51974" y2="76923"/>
                        <a14:backgroundMark x1="55263" y1="78322" x2="51316" y2="76923"/>
                        <a14:backgroundMark x1="85526" y1="78322" x2="84868" y2="76923"/>
                        <a14:backgroundMark x1="31579" y1="13287" x2="34868" y2="13986"/>
                        <a14:backgroundMark x1="51974" y1="74825" x2="51316" y2="73427"/>
                        <a14:backgroundMark x1="52632" y1="71329" x2="53289" y2="69231"/>
                        <a14:backgroundMark x1="51316" y1="70629" x2="51316" y2="59441"/>
                        <a14:backgroundMark x1="51316" y1="59441" x2="61184" y2="57343"/>
                        <a14:backgroundMark x1="61184" y1="57343" x2="53947" y2="67832"/>
                        <a14:backgroundMark x1="53947" y1="67832" x2="51316" y2="69231"/>
                        <a14:backgroundMark x1="40132" y1="65734" x2="41447" y2="67832"/>
                        <a14:backgroundMark x1="34211" y1="15385" x2="36184" y2="4196"/>
                        <a14:backgroundMark x1="36184" y1="4196" x2="46053" y2="2098"/>
                        <a14:backgroundMark x1="46053" y1="2098" x2="28947" y2="1399"/>
                        <a14:backgroundMark x1="28947" y1="1399" x2="33553" y2="12587"/>
                        <a14:backgroundMark x1="33553" y1="12587" x2="35526" y2="14685"/>
                        <a14:backgroundMark x1="70395" y1="37762" x2="69079" y2="39860"/>
                        <a14:backgroundMark x1="85526" y1="81818" x2="94079" y2="75524"/>
                        <a14:backgroundMark x1="94079" y1="75524" x2="84211" y2="78322"/>
                        <a14:backgroundMark x1="84211" y1="78322" x2="88158" y2="83916"/>
                        <a14:backgroundMark x1="38816" y1="65734" x2="40132" y2="69930"/>
                        <a14:backgroundMark x1="33553" y1="67832" x2="45395" y2="65035"/>
                        <a14:backgroundMark x1="45395" y1="65035" x2="36842" y2="72727"/>
                        <a14:backgroundMark x1="36842" y1="72727" x2="36842" y2="73427"/>
                        <a14:backgroundMark x1="88816" y1="41259" x2="87500" y2="44056"/>
                        <a14:backgroundMark x1="88816" y1="42657" x2="86842" y2="4615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5703" y="3720911"/>
            <a:ext cx="2340000" cy="2202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7F264B94-26ED-BFB5-7FD2-786A436CB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CE01672-7252-992A-175A-1551C413AE11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A8C95F-1675-CB0A-7427-5B650683D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AF8524-7166-D8AB-5AE4-4A0F53D54804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2628180226"/>
      </p:ext>
    </p:extLst>
  </p:cSld>
  <p:clrMapOvr>
    <a:masterClrMapping/>
  </p:clrMapOvr>
  <p:transition spd="slow">
    <p:push dir="d"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576"/>
            <a:ext cx="12192000" cy="633264"/>
          </a:xfrm>
        </p:spPr>
        <p:txBody>
          <a:bodyPr/>
          <a:lstStyle/>
          <a:p>
            <a:pPr algn="ctr" eaLnBrk="1" hangingPunct="1">
              <a:defRPr/>
            </a:pPr>
            <a:r>
              <a:rPr lang="pt-BR" sz="5000" b="1" dirty="0"/>
              <a:t>Sumário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30629" y="569691"/>
            <a:ext cx="11904617" cy="62373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Produto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Representação gráfica de 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Por diagrama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Pares ordenados e 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Noção intuitiva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Definição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5.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Domínio, imagem e contradomínio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polinomial do 1º grau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O gráfico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Parte variável e parte fixa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Crescimento/decrescimento e o coeficiente angular/coeficiente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6.4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6.5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identidade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7.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constante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C53340-967A-4892-A73B-5ED099765B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09" y="949725"/>
            <a:ext cx="583736" cy="4437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92F533-269C-4751-8D69-1A6B20D1C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79" y="527352"/>
            <a:ext cx="583736" cy="4437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940A33-7B90-4B0E-9A92-B7F3D1E02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82" y="1290132"/>
            <a:ext cx="583736" cy="4437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4227D5-3DF1-41D8-B7B3-F84C9A496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47" y="1698909"/>
            <a:ext cx="583736" cy="4437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4983491-3237-43DF-B21E-02B7BF418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78" y="2022226"/>
            <a:ext cx="583736" cy="4437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711E34C-4C2D-473D-9C7C-3017F47089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50" y="2405362"/>
            <a:ext cx="583736" cy="4437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E7E03B4-21E3-497E-A4CC-DF58A4D47B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046" y="2849120"/>
            <a:ext cx="583736" cy="4437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CC5B688-7EDC-4C59-99C3-04C2BAD68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71" y="3220888"/>
            <a:ext cx="583736" cy="44375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2078633-3CA7-46FC-9565-FEB767F48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86" y="3565123"/>
            <a:ext cx="583736" cy="4437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6D0DAE6-F320-8241-282D-1AC7E6C6A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8811" l="9211" r="89474">
                        <a14:foregroundMark x1="92985" y1="68960" x2="96623" y2="51772"/>
                        <a14:backgroundMark x1="54605" y1="2797" x2="55921" y2="25175"/>
                        <a14:backgroundMark x1="55921" y1="25175" x2="71711" y2="39860"/>
                        <a14:backgroundMark x1="71711" y1="39860" x2="93421" y2="46154"/>
                        <a14:backgroundMark x1="93421" y1="46154" x2="97368" y2="22378"/>
                        <a14:backgroundMark x1="97368" y1="22378" x2="94737" y2="0"/>
                        <a14:backgroundMark x1="94737" y1="0" x2="53289" y2="2098"/>
                        <a14:backgroundMark x1="53289" y1="2098" x2="55263" y2="4196"/>
                        <a14:backgroundMark x1="82895" y1="7692" x2="85526" y2="38462"/>
                        <a14:backgroundMark x1="85526" y1="38462" x2="95395" y2="15385"/>
                        <a14:backgroundMark x1="95395" y1="15385" x2="80921" y2="6993"/>
                        <a14:backgroundMark x1="11184" y1="51748" x2="33553" y2="50350"/>
                        <a14:backgroundMark x1="33553" y1="50350" x2="46053" y2="32168"/>
                        <a14:backgroundMark x1="46053" y1="32168" x2="37500" y2="12587"/>
                        <a14:backgroundMark x1="37500" y1="12587" x2="11842" y2="52448"/>
                        <a14:backgroundMark x1="34211" y1="32168" x2="34211" y2="30070"/>
                        <a14:backgroundMark x1="34211" y1="14685" x2="34868" y2="11189"/>
                        <a14:backgroundMark x1="36184" y1="51049" x2="45395" y2="29371"/>
                        <a14:backgroundMark x1="45395" y1="29371" x2="39474" y2="50350"/>
                        <a14:backgroundMark x1="39474" y1="50350" x2="40132" y2="50350"/>
                        <a14:backgroundMark x1="52632" y1="77622" x2="63816" y2="57343"/>
                        <a14:backgroundMark x1="63816" y1="57343" x2="82895" y2="65734"/>
                        <a14:backgroundMark x1="82895" y1="65734" x2="61184" y2="81818"/>
                        <a14:backgroundMark x1="61184" y1="81818" x2="53289" y2="75524"/>
                        <a14:backgroundMark x1="41447" y1="88811" x2="46053" y2="66434"/>
                        <a14:backgroundMark x1="46053" y1="66434" x2="25658" y2="65035"/>
                        <a14:backgroundMark x1="25658" y1="65035" x2="44079" y2="88112"/>
                        <a14:backgroundMark x1="53289" y1="77622" x2="51974" y2="76923"/>
                        <a14:backgroundMark x1="55263" y1="78322" x2="51316" y2="76923"/>
                        <a14:backgroundMark x1="85526" y1="78322" x2="84868" y2="76923"/>
                        <a14:backgroundMark x1="31579" y1="13287" x2="34868" y2="13986"/>
                        <a14:backgroundMark x1="51974" y1="74825" x2="51316" y2="73427"/>
                        <a14:backgroundMark x1="52632" y1="71329" x2="53289" y2="69231"/>
                        <a14:backgroundMark x1="51316" y1="70629" x2="51316" y2="59441"/>
                        <a14:backgroundMark x1="51316" y1="59441" x2="61184" y2="57343"/>
                        <a14:backgroundMark x1="61184" y1="57343" x2="53947" y2="67832"/>
                        <a14:backgroundMark x1="53947" y1="67832" x2="51316" y2="69231"/>
                        <a14:backgroundMark x1="40132" y1="65734" x2="41447" y2="67832"/>
                        <a14:backgroundMark x1="34211" y1="15385" x2="36184" y2="4196"/>
                        <a14:backgroundMark x1="36184" y1="4196" x2="46053" y2="2098"/>
                        <a14:backgroundMark x1="46053" y1="2098" x2="28947" y2="1399"/>
                        <a14:backgroundMark x1="28947" y1="1399" x2="33553" y2="12587"/>
                        <a14:backgroundMark x1="33553" y1="12587" x2="35526" y2="14685"/>
                        <a14:backgroundMark x1="70395" y1="37762" x2="69079" y2="39860"/>
                        <a14:backgroundMark x1="85526" y1="81818" x2="94079" y2="75524"/>
                        <a14:backgroundMark x1="94079" y1="75524" x2="84211" y2="78322"/>
                        <a14:backgroundMark x1="84211" y1="78322" x2="88158" y2="83916"/>
                        <a14:backgroundMark x1="38816" y1="65734" x2="40132" y2="69930"/>
                        <a14:backgroundMark x1="33553" y1="67832" x2="45395" y2="65035"/>
                        <a14:backgroundMark x1="45395" y1="65035" x2="36842" y2="72727"/>
                        <a14:backgroundMark x1="36842" y1="72727" x2="36842" y2="73427"/>
                        <a14:backgroundMark x1="88816" y1="41259" x2="87500" y2="44056"/>
                        <a14:backgroundMark x1="88816" y1="42657" x2="86842" y2="4615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09075" y="50997"/>
            <a:ext cx="856800" cy="80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0246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 Função polinomial do 1º grau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/>
              <p:nvPr/>
            </p:nvSpPr>
            <p:spPr>
              <a:xfrm>
                <a:off x="-1" y="765263"/>
                <a:ext cx="12191999" cy="3312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49580" algn="just"/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Chama-se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função polinomial do </a:t>
                </a:r>
                <a14:m>
                  <m:oMath xmlns:m="http://schemas.openxmlformats.org/officeDocument/2006/math"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º</m:t>
                    </m:r>
                  </m:oMath>
                </a14:m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grau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 qualquer função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ℝ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→ ℝ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dada por uma lei da forma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</a:t>
                </a:r>
                <a:r>
                  <a:rPr lang="pt-BR" sz="3200" dirty="0" err="1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pt-BR" sz="280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 qual </a:t>
                </a:r>
                <a:r>
                  <a:rPr lang="pt-BR" sz="320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números reais fixos, com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≠ 0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chamadas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variáveis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Os números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chamados de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coeficientes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pt-BR" sz="1000" dirty="0"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765263"/>
                <a:ext cx="12191999" cy="3312638"/>
              </a:xfrm>
              <a:prstGeom prst="rect">
                <a:avLst/>
              </a:prstGeom>
              <a:blipFill>
                <a:blip r:embed="rId2"/>
                <a:stretch>
                  <a:fillRect l="-1250" t="-1105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5D56A515-E3F1-31C3-4373-CC295267F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9134" y="35843"/>
            <a:ext cx="856533" cy="806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0B44111B-14E6-AE75-48EE-3EE908826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99E3F15-47BD-808F-A2F7-2FDBD11BF9F8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62ABAB5-A8DE-538E-73A6-5060859B9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CFEFE2B-88E0-79BD-3184-5517F8A02B90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718397079"/>
      </p:ext>
    </p:extLst>
  </p:cSld>
  <p:clrMapOvr>
    <a:masterClrMapping/>
  </p:clrMapOvr>
  <p:transition spd="slow">
    <p:push dir="d"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 Função polinomial do 1º grau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/>
              <p:nvPr/>
            </p:nvSpPr>
            <p:spPr>
              <a:xfrm>
                <a:off x="-1" y="765263"/>
                <a:ext cx="12191999" cy="3866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49580" algn="just"/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Chama-se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função polinomial do </a:t>
                </a:r>
                <a14:m>
                  <m:oMath xmlns:m="http://schemas.openxmlformats.org/officeDocument/2006/math"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º</m:t>
                    </m:r>
                  </m:oMath>
                </a14:m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grau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 qualquer função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ℝ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→ ℝ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dada por uma lei da forma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</a:t>
                </a:r>
                <a:r>
                  <a:rPr lang="pt-BR" sz="3200" dirty="0" err="1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onde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números reais fixos, com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≠ 0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chamadas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variáveis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Os números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chamados de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coeficientes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pt-BR" sz="1000" dirty="0"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5x ‒ 3</a:t>
                </a:r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765263"/>
                <a:ext cx="12191999" cy="3866636"/>
              </a:xfrm>
              <a:prstGeom prst="rect">
                <a:avLst/>
              </a:prstGeom>
              <a:blipFill>
                <a:blip r:embed="rId3"/>
                <a:stretch>
                  <a:fillRect l="-1850" t="-946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47B3DDF2-EAFC-8246-9D71-D0CE44F4E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9134" y="35843"/>
            <a:ext cx="856533" cy="806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62002FD3-A08D-E5D3-EAB8-A15AE6613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E9822C7-6ABF-C3D7-6F55-8EB96D8E2AAC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A4325FD-F016-F701-B431-24D829D20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BBECD85-A1E4-358A-6E81-0D8431C7A471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122145094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 Função polinomial do 1º grau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/>
              <p:nvPr/>
            </p:nvSpPr>
            <p:spPr>
              <a:xfrm>
                <a:off x="-1" y="765263"/>
                <a:ext cx="12191999" cy="3866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49580" algn="just"/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Chama-se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função polinomial do </a:t>
                </a:r>
                <a14:m>
                  <m:oMath xmlns:m="http://schemas.openxmlformats.org/officeDocument/2006/math"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º</m:t>
                    </m:r>
                  </m:oMath>
                </a14:m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grau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 qualquer função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ℝ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→ ℝ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dada por uma lei da forma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</a:t>
                </a:r>
                <a:r>
                  <a:rPr lang="pt-BR" sz="3200" dirty="0" err="1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onde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números reais fixos, com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≠ 0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chamadas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variáveis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Os números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chamados de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coeficientes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pt-BR" sz="1000" dirty="0"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5x ‒ 3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no qual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= 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 = ‒ 3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765263"/>
                <a:ext cx="12191999" cy="3866636"/>
              </a:xfrm>
              <a:prstGeom prst="rect">
                <a:avLst/>
              </a:prstGeom>
              <a:blipFill>
                <a:blip r:embed="rId3"/>
                <a:stretch>
                  <a:fillRect l="-1850" t="-946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3C99477B-3522-95F2-AC72-57A76D9D5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9134" y="35843"/>
            <a:ext cx="856533" cy="806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058876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 Função polinomial do 1º grau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/>
              <p:nvPr/>
            </p:nvSpPr>
            <p:spPr>
              <a:xfrm>
                <a:off x="-1" y="765263"/>
                <a:ext cx="12191999" cy="491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49580" algn="just"/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Chama-se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função polinomial do </a:t>
                </a:r>
                <a14:m>
                  <m:oMath xmlns:m="http://schemas.openxmlformats.org/officeDocument/2006/math"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º</m:t>
                    </m:r>
                  </m:oMath>
                </a14:m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grau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 qualquer função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ℝ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→ ℝ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dada por uma lei da forma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</a:t>
                </a:r>
                <a:r>
                  <a:rPr lang="pt-BR" sz="3200" dirty="0" err="1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onde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números reais fixos, com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≠ 0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chamadas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variáveis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Os números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chamados de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coeficientes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pt-BR" sz="1000" dirty="0"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Exemplos: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5x ‒ 3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no qual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= 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 = ‒ 3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‒ 2x + 7</a:t>
                </a:r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765263"/>
                <a:ext cx="12191999" cy="4913076"/>
              </a:xfrm>
              <a:prstGeom prst="rect">
                <a:avLst/>
              </a:prstGeom>
              <a:blipFill>
                <a:blip r:embed="rId3"/>
                <a:stretch>
                  <a:fillRect l="-1850" t="-745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>
            <a:extLst>
              <a:ext uri="{FF2B5EF4-FFF2-40B4-BE49-F238E27FC236}">
                <a16:creationId xmlns:a16="http://schemas.microsoft.com/office/drawing/2014/main" id="{07730DD8-E9A9-332C-C23A-6840C3CE3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9134" y="35843"/>
            <a:ext cx="856533" cy="806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038777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 Função polinomial do 1º grau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/>
              <p:nvPr/>
            </p:nvSpPr>
            <p:spPr>
              <a:xfrm>
                <a:off x="-1" y="765263"/>
                <a:ext cx="12191999" cy="4913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49580" algn="just"/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Chama-se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função polinomial do </a:t>
                </a:r>
                <a14:m>
                  <m:oMath xmlns:m="http://schemas.openxmlformats.org/officeDocument/2006/math"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º</m:t>
                    </m:r>
                  </m:oMath>
                </a14:m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grau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 qualquer função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ℝ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→ ℝ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dada por uma lei da forma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</a:t>
                </a:r>
                <a:r>
                  <a:rPr lang="pt-BR" sz="3200" dirty="0" err="1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onde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números reais fixos, com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≠ 0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chamadas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variáveis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Os números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chamados de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coeficientes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pt-BR" sz="1000" dirty="0"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Exemplos: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5x ‒ 3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no qual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= 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 = ‒ 3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‒ 2x + 7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no qual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= ‒ 2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 = 7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765263"/>
                <a:ext cx="12191999" cy="4913076"/>
              </a:xfrm>
              <a:prstGeom prst="rect">
                <a:avLst/>
              </a:prstGeom>
              <a:blipFill>
                <a:blip r:embed="rId3"/>
                <a:stretch>
                  <a:fillRect l="-1850" t="-745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6EAAC702-66E2-630B-FBFD-F81698E08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9134" y="35843"/>
            <a:ext cx="856533" cy="806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817595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 Função polinomial do 1º grau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/>
              <p:nvPr/>
            </p:nvSpPr>
            <p:spPr>
              <a:xfrm>
                <a:off x="-1" y="765263"/>
                <a:ext cx="12191999" cy="5374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49580" algn="just"/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Chama-se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função polinomial do </a:t>
                </a:r>
                <a14:m>
                  <m:oMath xmlns:m="http://schemas.openxmlformats.org/officeDocument/2006/math"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º</m:t>
                    </m:r>
                  </m:oMath>
                </a14:m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grau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 qualquer função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ℝ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→ ℝ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dada por uma lei da forma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</a:t>
                </a:r>
                <a:r>
                  <a:rPr lang="pt-BR" sz="3200" dirty="0" err="1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onde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números reais fixos, com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≠ 0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chamadas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variáveis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Os números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chamados de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coeficientes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pt-BR" sz="1000" dirty="0"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Exemplos: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5x ‒ 3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no qual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= 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 = ‒ 3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‒ 2x + 7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no qual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= ‒ 2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 = 7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11x</a:t>
                </a:r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765263"/>
                <a:ext cx="12191999" cy="5374741"/>
              </a:xfrm>
              <a:prstGeom prst="rect">
                <a:avLst/>
              </a:prstGeom>
              <a:blipFill>
                <a:blip r:embed="rId3"/>
                <a:stretch>
                  <a:fillRect l="-1850" t="-681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9D4F5D79-A2FD-FBBB-4F56-E0BC83458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9134" y="35843"/>
            <a:ext cx="856533" cy="806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272906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 Função polinomial do 1º grau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/>
              <p:nvPr/>
            </p:nvSpPr>
            <p:spPr>
              <a:xfrm>
                <a:off x="-1" y="765263"/>
                <a:ext cx="12191999" cy="5374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49580" algn="just"/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Chama-se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função polinomial do </a:t>
                </a:r>
                <a14:m>
                  <m:oMath xmlns:m="http://schemas.openxmlformats.org/officeDocument/2006/math"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pt-BR" sz="32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º</m:t>
                    </m:r>
                  </m:oMath>
                </a14:m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grau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a qualquer função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ℝ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→ ℝ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dada por uma lei da forma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</a:t>
                </a:r>
                <a:r>
                  <a:rPr lang="pt-BR" sz="3200" dirty="0" err="1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ax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onde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números reais fixos, com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≠ 0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chamadas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variáveis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Os números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são chamados de </a:t>
                </a:r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coeficientes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pt-BR" sz="1000" dirty="0"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Exemplos: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5x ‒ 3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no qual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= 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 = ‒ 3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‒ 2x + 7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no qual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= ‒ 2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 = 7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3200" dirty="0">
                    <a:effectLst/>
                    <a:latin typeface="Lucida Calligraphy" panose="03010101010101010101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= 11x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no qual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= 11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32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 = 0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AF25E83-405D-4AAA-A5FA-E3351B7F7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765263"/>
                <a:ext cx="12191999" cy="5374741"/>
              </a:xfrm>
              <a:prstGeom prst="rect">
                <a:avLst/>
              </a:prstGeom>
              <a:blipFill>
                <a:blip r:embed="rId3"/>
                <a:stretch>
                  <a:fillRect l="-1850" t="-681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4FDDB7A3-085E-674D-658A-54EE6CF0B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9134" y="35843"/>
            <a:ext cx="856533" cy="806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5099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-1" y="620970"/>
                <a:ext cx="12191999" cy="6114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ctr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20970"/>
                <a:ext cx="12191999" cy="6114366"/>
              </a:xfrm>
              <a:prstGeom prst="rect">
                <a:avLst/>
              </a:prstGeom>
              <a:blipFill>
                <a:blip r:embed="rId2"/>
                <a:stretch>
                  <a:fillRect l="-1650" t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9AA823AD-6719-411E-A715-A67C19BE0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2608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99262"/>
      </p:ext>
    </p:extLst>
  </p:cSld>
  <p:clrMapOvr>
    <a:masterClrMapping/>
  </p:clrMapOvr>
  <p:transition spd="slow">
    <p:push dir="d"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ela 3">
            <a:extLst>
              <a:ext uri="{FF2B5EF4-FFF2-40B4-BE49-F238E27FC236}">
                <a16:creationId xmlns:a16="http://schemas.microsoft.com/office/drawing/2014/main" id="{4A02422C-7005-45DA-8A7F-B80D066D6990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11586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ela 3">
            <a:extLst>
              <a:ext uri="{FF2B5EF4-FFF2-40B4-BE49-F238E27FC236}">
                <a16:creationId xmlns:a16="http://schemas.microsoft.com/office/drawing/2014/main" id="{F92FC1CE-DBE7-48C8-8E5B-9B5A0E50A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810628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01606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ela 3">
            <a:extLst>
              <a:ext uri="{FF2B5EF4-FFF2-40B4-BE49-F238E27FC236}">
                <a16:creationId xmlns:a16="http://schemas.microsoft.com/office/drawing/2014/main" id="{15849762-1D64-41FD-A56B-9AC1BA9CA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357917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59445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ela 3">
            <a:extLst>
              <a:ext uri="{FF2B5EF4-FFF2-40B4-BE49-F238E27FC236}">
                <a16:creationId xmlns:a16="http://schemas.microsoft.com/office/drawing/2014/main" id="{DF832F73-9BD6-4843-91FE-2720CEB39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83726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94946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97B6186-07B6-48A8-B228-DCFC6493BE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075" y="2389104"/>
            <a:ext cx="4287600" cy="4320000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ela 3">
            <a:extLst>
              <a:ext uri="{FF2B5EF4-FFF2-40B4-BE49-F238E27FC236}">
                <a16:creationId xmlns:a16="http://schemas.microsoft.com/office/drawing/2014/main" id="{A6CAFB31-4F03-42AC-A27C-647A7C672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129679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78979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97B6186-07B6-48A8-B228-DCFC6493BE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075" y="2395645"/>
            <a:ext cx="4287600" cy="4318094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C31266-C865-407F-9FD1-C32F37E78634}"/>
              </a:ext>
            </a:extLst>
          </p:cNvPr>
          <p:cNvSpPr txBox="1"/>
          <p:nvPr/>
        </p:nvSpPr>
        <p:spPr>
          <a:xfrm>
            <a:off x="6934644" y="544482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A0A7E1-87BD-4BE5-93D0-C5386A2C6E37}"/>
              </a:ext>
            </a:extLst>
          </p:cNvPr>
          <p:cNvSpPr txBox="1"/>
          <p:nvPr/>
        </p:nvSpPr>
        <p:spPr>
          <a:xfrm>
            <a:off x="7428880" y="544339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4" name="Tabela 3">
            <a:extLst>
              <a:ext uri="{FF2B5EF4-FFF2-40B4-BE49-F238E27FC236}">
                <a16:creationId xmlns:a16="http://schemas.microsoft.com/office/drawing/2014/main" id="{AE774BDE-360F-4DC0-BC93-87C444B39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438696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3638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97B6186-07B6-48A8-B228-DCFC6493BE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075" y="2389104"/>
            <a:ext cx="4287600" cy="4320000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1CB0F2-D0D7-459F-81EA-E39EB0010044}"/>
              </a:ext>
            </a:extLst>
          </p:cNvPr>
          <p:cNvSpPr txBox="1"/>
          <p:nvPr/>
        </p:nvSpPr>
        <p:spPr>
          <a:xfrm>
            <a:off x="6225874" y="470586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C31266-C865-407F-9FD1-C32F37E78634}"/>
              </a:ext>
            </a:extLst>
          </p:cNvPr>
          <p:cNvSpPr txBox="1"/>
          <p:nvPr/>
        </p:nvSpPr>
        <p:spPr>
          <a:xfrm>
            <a:off x="6934644" y="544482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A0A7E1-87BD-4BE5-93D0-C5386A2C6E37}"/>
              </a:ext>
            </a:extLst>
          </p:cNvPr>
          <p:cNvSpPr txBox="1"/>
          <p:nvPr/>
        </p:nvSpPr>
        <p:spPr>
          <a:xfrm>
            <a:off x="7428880" y="544339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5BBA1-3258-44E5-9F7E-353FDB9A5821}"/>
              </a:ext>
            </a:extLst>
          </p:cNvPr>
          <p:cNvSpPr txBox="1"/>
          <p:nvPr/>
        </p:nvSpPr>
        <p:spPr>
          <a:xfrm>
            <a:off x="6224446" y="368748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4" name="Tabela 3">
            <a:extLst>
              <a:ext uri="{FF2B5EF4-FFF2-40B4-BE49-F238E27FC236}">
                <a16:creationId xmlns:a16="http://schemas.microsoft.com/office/drawing/2014/main" id="{3FE502A8-7D8D-42FC-82BC-DE7F47437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461254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59732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97B6186-07B6-48A8-B228-DCFC6493BE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075" y="2394692"/>
            <a:ext cx="4287600" cy="4320000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1CB0F2-D0D7-459F-81EA-E39EB0010044}"/>
              </a:ext>
            </a:extLst>
          </p:cNvPr>
          <p:cNvSpPr txBox="1"/>
          <p:nvPr/>
        </p:nvSpPr>
        <p:spPr>
          <a:xfrm>
            <a:off x="6225874" y="470586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C31266-C865-407F-9FD1-C32F37E78634}"/>
              </a:ext>
            </a:extLst>
          </p:cNvPr>
          <p:cNvSpPr txBox="1"/>
          <p:nvPr/>
        </p:nvSpPr>
        <p:spPr>
          <a:xfrm>
            <a:off x="6934644" y="544482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A0A7E1-87BD-4BE5-93D0-C5386A2C6E37}"/>
              </a:ext>
            </a:extLst>
          </p:cNvPr>
          <p:cNvSpPr txBox="1"/>
          <p:nvPr/>
        </p:nvSpPr>
        <p:spPr>
          <a:xfrm>
            <a:off x="7428880" y="544339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5BBA1-3258-44E5-9F7E-353FDB9A5821}"/>
              </a:ext>
            </a:extLst>
          </p:cNvPr>
          <p:cNvSpPr txBox="1"/>
          <p:nvPr/>
        </p:nvSpPr>
        <p:spPr>
          <a:xfrm>
            <a:off x="6224446" y="368748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4" name="Tabela 3">
            <a:extLst>
              <a:ext uri="{FF2B5EF4-FFF2-40B4-BE49-F238E27FC236}">
                <a16:creationId xmlns:a16="http://schemas.microsoft.com/office/drawing/2014/main" id="{463AE715-2DCE-4CB9-946A-102B30A6F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725995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55479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97B6186-07B6-48A8-B228-DCFC6493BE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075" y="2394692"/>
            <a:ext cx="4287600" cy="4320000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1CB0F2-D0D7-459F-81EA-E39EB0010044}"/>
              </a:ext>
            </a:extLst>
          </p:cNvPr>
          <p:cNvSpPr txBox="1"/>
          <p:nvPr/>
        </p:nvSpPr>
        <p:spPr>
          <a:xfrm>
            <a:off x="6225874" y="470586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C31266-C865-407F-9FD1-C32F37E78634}"/>
              </a:ext>
            </a:extLst>
          </p:cNvPr>
          <p:cNvSpPr txBox="1"/>
          <p:nvPr/>
        </p:nvSpPr>
        <p:spPr>
          <a:xfrm>
            <a:off x="6934644" y="544482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A0A7E1-87BD-4BE5-93D0-C5386A2C6E37}"/>
              </a:ext>
            </a:extLst>
          </p:cNvPr>
          <p:cNvSpPr txBox="1"/>
          <p:nvPr/>
        </p:nvSpPr>
        <p:spPr>
          <a:xfrm>
            <a:off x="7428880" y="544339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5BBA1-3258-44E5-9F7E-353FDB9A5821}"/>
              </a:ext>
            </a:extLst>
          </p:cNvPr>
          <p:cNvSpPr txBox="1"/>
          <p:nvPr/>
        </p:nvSpPr>
        <p:spPr>
          <a:xfrm>
            <a:off x="6224446" y="368748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4" name="Tabela 3">
            <a:extLst>
              <a:ext uri="{FF2B5EF4-FFF2-40B4-BE49-F238E27FC236}">
                <a16:creationId xmlns:a16="http://schemas.microsoft.com/office/drawing/2014/main" id="{2D1BD852-4F1C-449D-897C-425166245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094805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218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-1" y="620971"/>
                <a:ext cx="12191999" cy="6114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ctr">
                  <a:defRPr/>
                </a:pP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  e 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ctr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20971"/>
                <a:ext cx="12191999" cy="6114366"/>
              </a:xfrm>
              <a:prstGeom prst="rect">
                <a:avLst/>
              </a:prstGeom>
              <a:blipFill>
                <a:blip r:embed="rId2"/>
                <a:stretch>
                  <a:fillRect l="-1650" t="-16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B19ACAC5-1D96-4F85-9E89-99EE253E9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56052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97B6186-07B6-48A8-B228-DCFC6493BE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075" y="2394692"/>
            <a:ext cx="4287600" cy="4320000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1CB0F2-D0D7-459F-81EA-E39EB0010044}"/>
              </a:ext>
            </a:extLst>
          </p:cNvPr>
          <p:cNvSpPr txBox="1"/>
          <p:nvPr/>
        </p:nvSpPr>
        <p:spPr>
          <a:xfrm>
            <a:off x="6225874" y="470586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C31266-C865-407F-9FD1-C32F37E78634}"/>
              </a:ext>
            </a:extLst>
          </p:cNvPr>
          <p:cNvSpPr txBox="1"/>
          <p:nvPr/>
        </p:nvSpPr>
        <p:spPr>
          <a:xfrm>
            <a:off x="6934645" y="5446248"/>
            <a:ext cx="422366" cy="575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A0A7E1-87BD-4BE5-93D0-C5386A2C6E37}"/>
              </a:ext>
            </a:extLst>
          </p:cNvPr>
          <p:cNvSpPr txBox="1"/>
          <p:nvPr/>
        </p:nvSpPr>
        <p:spPr>
          <a:xfrm>
            <a:off x="7428880" y="544339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5BBA1-3258-44E5-9F7E-353FDB9A5821}"/>
              </a:ext>
            </a:extLst>
          </p:cNvPr>
          <p:cNvSpPr txBox="1"/>
          <p:nvPr/>
        </p:nvSpPr>
        <p:spPr>
          <a:xfrm>
            <a:off x="6224446" y="368748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4" name="Tabela 3">
            <a:extLst>
              <a:ext uri="{FF2B5EF4-FFF2-40B4-BE49-F238E27FC236}">
                <a16:creationId xmlns:a16="http://schemas.microsoft.com/office/drawing/2014/main" id="{58AA8B0A-A7C5-4753-8931-566320986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530385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8978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97B6186-07B6-48A8-B228-DCFC6493BEB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075" y="2394692"/>
            <a:ext cx="4287600" cy="4320000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1CB0F2-D0D7-459F-81EA-E39EB0010044}"/>
              </a:ext>
            </a:extLst>
          </p:cNvPr>
          <p:cNvSpPr txBox="1"/>
          <p:nvPr/>
        </p:nvSpPr>
        <p:spPr>
          <a:xfrm>
            <a:off x="6225874" y="470586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C31266-C865-407F-9FD1-C32F37E78634}"/>
              </a:ext>
            </a:extLst>
          </p:cNvPr>
          <p:cNvSpPr txBox="1"/>
          <p:nvPr/>
        </p:nvSpPr>
        <p:spPr>
          <a:xfrm>
            <a:off x="6934644" y="544482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A0A7E1-87BD-4BE5-93D0-C5386A2C6E37}"/>
              </a:ext>
            </a:extLst>
          </p:cNvPr>
          <p:cNvSpPr txBox="1"/>
          <p:nvPr/>
        </p:nvSpPr>
        <p:spPr>
          <a:xfrm>
            <a:off x="7428880" y="544339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5BBA1-3258-44E5-9F7E-353FDB9A5821}"/>
              </a:ext>
            </a:extLst>
          </p:cNvPr>
          <p:cNvSpPr txBox="1"/>
          <p:nvPr/>
        </p:nvSpPr>
        <p:spPr>
          <a:xfrm>
            <a:off x="6224446" y="368748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4" name="Tabela 3">
            <a:extLst>
              <a:ext uri="{FF2B5EF4-FFF2-40B4-BE49-F238E27FC236}">
                <a16:creationId xmlns:a16="http://schemas.microsoft.com/office/drawing/2014/main" id="{7E0E3402-D493-47A0-A089-0767F754B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63404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81649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4E64BAFC-E47A-4691-9464-84E982E5584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075" y="2386098"/>
            <a:ext cx="4287600" cy="4320000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6.1 </a:t>
            </a:r>
            <a:r>
              <a:rPr lang="pt-BR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 gráfico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gráfico da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é uma </a:t>
            </a:r>
            <a:r>
              <a:rPr lang="pt-BR" sz="28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0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Construir o gráfico da função </a:t>
            </a:r>
            <a:r>
              <a:rPr lang="pt-BR" sz="3200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2x ‒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definida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mbria Math" panose="02040503050406030204" pitchFamily="18" charset="0"/>
              </a:rPr>
              <a:t>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1CB0F2-D0D7-459F-81EA-E39EB0010044}"/>
              </a:ext>
            </a:extLst>
          </p:cNvPr>
          <p:cNvSpPr txBox="1"/>
          <p:nvPr/>
        </p:nvSpPr>
        <p:spPr>
          <a:xfrm>
            <a:off x="6225874" y="4705861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C31266-C865-407F-9FD1-C32F37E78634}"/>
              </a:ext>
            </a:extLst>
          </p:cNvPr>
          <p:cNvSpPr txBox="1"/>
          <p:nvPr/>
        </p:nvSpPr>
        <p:spPr>
          <a:xfrm>
            <a:off x="6934644" y="544482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A0A7E1-87BD-4BE5-93D0-C5386A2C6E37}"/>
              </a:ext>
            </a:extLst>
          </p:cNvPr>
          <p:cNvSpPr txBox="1"/>
          <p:nvPr/>
        </p:nvSpPr>
        <p:spPr>
          <a:xfrm>
            <a:off x="7428880" y="5443392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5BBA1-3258-44E5-9F7E-353FDB9A5821}"/>
              </a:ext>
            </a:extLst>
          </p:cNvPr>
          <p:cNvSpPr txBox="1"/>
          <p:nvPr/>
        </p:nvSpPr>
        <p:spPr>
          <a:xfrm>
            <a:off x="6224446" y="368748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5" name="Tabela 3">
            <a:extLst>
              <a:ext uri="{FF2B5EF4-FFF2-40B4-BE49-F238E27FC236}">
                <a16:creationId xmlns:a16="http://schemas.microsoft.com/office/drawing/2014/main" id="{A959A1E9-6C41-4FBB-9078-2AF5BEBB2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25222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23555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05001"/>
              </p:ext>
            </p:extLst>
          </p:nvPr>
        </p:nvGraphicFramePr>
        <p:xfrm>
          <a:off x="-1903" y="1770802"/>
          <a:ext cx="8128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d)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2x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b)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+ 2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e)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</a:t>
                      </a:r>
                      <a:r>
                        <a:rPr lang="pt-BR" sz="3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‒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2x + 6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7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c)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+ 4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92848"/>
                  </a:ext>
                </a:extLst>
              </a:tr>
            </a:tbl>
          </a:graphicData>
        </a:graphic>
      </p:graphicFrame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0353A27B-D3FB-CE65-B5E4-F54C2BEAA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7CC47DD-D888-5451-FAA7-34778F641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16507"/>
      </p:ext>
    </p:extLst>
  </p:cSld>
  <p:clrMapOvr>
    <a:masterClrMapping/>
  </p:clrMapOvr>
  <p:transition spd="slow">
    <p:push dir="d"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00413"/>
              </p:ext>
            </p:extLst>
          </p:nvPr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98765212-8145-F6BA-B870-0C621CE25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9604FA3-C19B-F537-4337-99FE1F9B6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50819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78256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C6BFA6B2-61D1-1D05-E572-2E9BC4178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813D67-51AD-F784-A4DF-5F848DC39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355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14E30D95-895A-97C4-F5CD-97E4D0FA6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B64B27-C45B-2354-419E-B7AA56FE9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882900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859242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8624C7EA-B98D-8E80-A4D1-4096B649B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A97B42-C546-9670-FB09-4E216C82A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5727332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D4E83821-C1B5-AE02-5BB5-FD4BB843F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0B5CEE-8DD0-5F02-FBE0-9D4C12CFF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640793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31C985C-4E96-4E32-ADAE-5A436136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939" y="2093966"/>
            <a:ext cx="4988882" cy="4340535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513FC1EF-945D-1DCE-AFB8-FF773E60B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888DBC-E3C5-EC95-7613-9E40A7066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6921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-1" y="620971"/>
                <a:ext cx="12191999" cy="617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ctr">
                  <a:defRPr/>
                </a:pP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  e 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 =</a:t>
                </a: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ctr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20971"/>
                <a:ext cx="12191999" cy="6175921"/>
              </a:xfrm>
              <a:prstGeom prst="rect">
                <a:avLst/>
              </a:prstGeom>
              <a:blipFill>
                <a:blip r:embed="rId2"/>
                <a:stretch>
                  <a:fillRect l="-1650" t="-16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622A0B6D-9089-4C39-912E-6CF5EE7D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90398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31C985C-4E96-4E32-ADAE-5A436136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939" y="2093966"/>
            <a:ext cx="4988882" cy="4340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E6EE13C-2826-43B7-948B-C0CCB478F184}"/>
              </a:ext>
            </a:extLst>
          </p:cNvPr>
          <p:cNvSpPr txBox="1"/>
          <p:nvPr/>
        </p:nvSpPr>
        <p:spPr>
          <a:xfrm>
            <a:off x="7668162" y="516138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89F8913-6F2C-7189-9839-48D8086AD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DFBD0B-D4D2-0B5D-4D2F-7BEB4201A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241842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31C985C-4E96-4E32-ADAE-5A436136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939" y="2093966"/>
            <a:ext cx="4988882" cy="4340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E6EE13C-2826-43B7-948B-C0CCB478F184}"/>
              </a:ext>
            </a:extLst>
          </p:cNvPr>
          <p:cNvSpPr txBox="1"/>
          <p:nvPr/>
        </p:nvSpPr>
        <p:spPr>
          <a:xfrm>
            <a:off x="7668162" y="516138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30FFF1-B5FA-41DC-B6D7-5716E101652B}"/>
              </a:ext>
            </a:extLst>
          </p:cNvPr>
          <p:cNvSpPr txBox="1"/>
          <p:nvPr/>
        </p:nvSpPr>
        <p:spPr>
          <a:xfrm>
            <a:off x="6461778" y="3903717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813C2-8AEB-49E8-83F8-C743381E8A82}"/>
              </a:ext>
            </a:extLst>
          </p:cNvPr>
          <p:cNvSpPr txBox="1"/>
          <p:nvPr/>
        </p:nvSpPr>
        <p:spPr>
          <a:xfrm>
            <a:off x="6460351" y="340663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729BBF3C-D9DC-898A-4C05-36881B8D2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B1C4E-7EC2-44A6-38B0-B1C989304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219352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31C985C-4E96-4E32-ADAE-5A436136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939" y="2093966"/>
            <a:ext cx="4988882" cy="4340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E6EE13C-2826-43B7-948B-C0CCB478F184}"/>
              </a:ext>
            </a:extLst>
          </p:cNvPr>
          <p:cNvSpPr txBox="1"/>
          <p:nvPr/>
        </p:nvSpPr>
        <p:spPr>
          <a:xfrm>
            <a:off x="7668162" y="516138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30FFF1-B5FA-41DC-B6D7-5716E101652B}"/>
              </a:ext>
            </a:extLst>
          </p:cNvPr>
          <p:cNvSpPr txBox="1"/>
          <p:nvPr/>
        </p:nvSpPr>
        <p:spPr>
          <a:xfrm>
            <a:off x="6461778" y="3903717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813C2-8AEB-49E8-83F8-C743381E8A82}"/>
              </a:ext>
            </a:extLst>
          </p:cNvPr>
          <p:cNvSpPr txBox="1"/>
          <p:nvPr/>
        </p:nvSpPr>
        <p:spPr>
          <a:xfrm>
            <a:off x="6460351" y="340663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0FBD495-C105-E197-7D55-CD1BD7FAD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B6AEC0-E6F2-B3A2-4B6D-1D6290D7E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062549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31C985C-4E96-4E32-ADAE-5A436136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939" y="2093966"/>
            <a:ext cx="4988881" cy="4340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E6EE13C-2826-43B7-948B-C0CCB478F184}"/>
              </a:ext>
            </a:extLst>
          </p:cNvPr>
          <p:cNvSpPr txBox="1"/>
          <p:nvPr/>
        </p:nvSpPr>
        <p:spPr>
          <a:xfrm>
            <a:off x="7668162" y="516138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30FFF1-B5FA-41DC-B6D7-5716E101652B}"/>
              </a:ext>
            </a:extLst>
          </p:cNvPr>
          <p:cNvSpPr txBox="1"/>
          <p:nvPr/>
        </p:nvSpPr>
        <p:spPr>
          <a:xfrm>
            <a:off x="6461778" y="3903717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813C2-8AEB-49E8-83F8-C743381E8A82}"/>
              </a:ext>
            </a:extLst>
          </p:cNvPr>
          <p:cNvSpPr txBox="1"/>
          <p:nvPr/>
        </p:nvSpPr>
        <p:spPr>
          <a:xfrm>
            <a:off x="6460351" y="340663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C35DFE8F-3701-95ED-59A1-051EE4954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BF4813-E880-F517-A4B8-180DFC240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9044066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31C985C-4E96-4E32-ADAE-5A436136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9939" y="2093966"/>
            <a:ext cx="4988881" cy="434053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E6EE13C-2826-43B7-948B-C0CCB478F184}"/>
              </a:ext>
            </a:extLst>
          </p:cNvPr>
          <p:cNvSpPr txBox="1"/>
          <p:nvPr/>
        </p:nvSpPr>
        <p:spPr>
          <a:xfrm>
            <a:off x="7668162" y="516138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30FFF1-B5FA-41DC-B6D7-5716E101652B}"/>
              </a:ext>
            </a:extLst>
          </p:cNvPr>
          <p:cNvSpPr txBox="1"/>
          <p:nvPr/>
        </p:nvSpPr>
        <p:spPr>
          <a:xfrm>
            <a:off x="6461778" y="3903717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813C2-8AEB-49E8-83F8-C743381E8A82}"/>
              </a:ext>
            </a:extLst>
          </p:cNvPr>
          <p:cNvSpPr txBox="1"/>
          <p:nvPr/>
        </p:nvSpPr>
        <p:spPr>
          <a:xfrm>
            <a:off x="6460351" y="340663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7E45A6B1-D78F-FDF0-388D-04EB8D7BF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58F754-AA7B-6E5A-6D55-02DF8E766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493832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31C985C-4E96-4E32-ADAE-5A436136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258" y="2091634"/>
            <a:ext cx="4994244" cy="43452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E6EE13C-2826-43B7-948B-C0CCB478F184}"/>
              </a:ext>
            </a:extLst>
          </p:cNvPr>
          <p:cNvSpPr txBox="1"/>
          <p:nvPr/>
        </p:nvSpPr>
        <p:spPr>
          <a:xfrm>
            <a:off x="7668162" y="516138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30FFF1-B5FA-41DC-B6D7-5716E101652B}"/>
              </a:ext>
            </a:extLst>
          </p:cNvPr>
          <p:cNvSpPr txBox="1"/>
          <p:nvPr/>
        </p:nvSpPr>
        <p:spPr>
          <a:xfrm>
            <a:off x="6461778" y="3903717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813C2-8AEB-49E8-83F8-C743381E8A82}"/>
              </a:ext>
            </a:extLst>
          </p:cNvPr>
          <p:cNvSpPr txBox="1"/>
          <p:nvPr/>
        </p:nvSpPr>
        <p:spPr>
          <a:xfrm>
            <a:off x="6460351" y="340663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E86F1437-0AFD-04FD-481B-1B003F13F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5EEBC8-22ED-FC11-B7D1-F4ECD92F1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997408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/>
        </p:nvGraphicFramePr>
        <p:xfrm>
          <a:off x="-1903" y="1651158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B1558FE-78A6-45F7-9CE5-6C4BF04AD26A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D029FFB1-70AA-447C-9E65-0A7CCA584AF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31C985C-4E96-4E32-ADAE-5A436136DE7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0165" y="2088824"/>
            <a:ext cx="4993200" cy="43461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E6EE13C-2826-43B7-948B-C0CCB478F184}"/>
              </a:ext>
            </a:extLst>
          </p:cNvPr>
          <p:cNvSpPr txBox="1"/>
          <p:nvPr/>
        </p:nvSpPr>
        <p:spPr>
          <a:xfrm>
            <a:off x="7668162" y="5161380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30FFF1-B5FA-41DC-B6D7-5716E101652B}"/>
              </a:ext>
            </a:extLst>
          </p:cNvPr>
          <p:cNvSpPr txBox="1"/>
          <p:nvPr/>
        </p:nvSpPr>
        <p:spPr>
          <a:xfrm>
            <a:off x="6461778" y="3903717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813C2-8AEB-49E8-83F8-C743381E8A82}"/>
              </a:ext>
            </a:extLst>
          </p:cNvPr>
          <p:cNvSpPr txBox="1"/>
          <p:nvPr/>
        </p:nvSpPr>
        <p:spPr>
          <a:xfrm>
            <a:off x="6460351" y="3406633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Elos">
                <a:extLst>
                  <a:ext uri="{FF2B5EF4-FFF2-40B4-BE49-F238E27FC236}">
                    <a16:creationId xmlns:a16="http://schemas.microsoft.com/office/drawing/2014/main" id="{CCBC975C-D948-B255-ABF6-EA18D63730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2267836"/>
                  </p:ext>
                </p:extLst>
              </p:nvPr>
            </p:nvGraphicFramePr>
            <p:xfrm>
              <a:off x="9295895" y="4701252"/>
              <a:ext cx="3137647" cy="24683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37647" cy="2468370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289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los">
                <a:extLst>
                  <a:ext uri="{FF2B5EF4-FFF2-40B4-BE49-F238E27FC236}">
                    <a16:creationId xmlns:a16="http://schemas.microsoft.com/office/drawing/2014/main" id="{CCBC975C-D948-B255-ABF6-EA18D63730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5895" y="4701252"/>
                <a:ext cx="3137647" cy="246837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2">
            <a:extLst>
              <a:ext uri="{FF2B5EF4-FFF2-40B4-BE49-F238E27FC236}">
                <a16:creationId xmlns:a16="http://schemas.microsoft.com/office/drawing/2014/main" id="{D519C12F-A557-C4AC-3DFA-7FF3DDEC4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01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972E711-55AB-42AF-9BF6-DA0BB6228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08146"/>
              </p:ext>
            </p:extLst>
          </p:nvPr>
        </p:nvGraphicFramePr>
        <p:xfrm>
          <a:off x="-1903" y="1702434"/>
          <a:ext cx="12191998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999">
                  <a:extLst>
                    <a:ext uri="{9D8B030D-6E8A-4147-A177-3AD203B41FA5}">
                      <a16:colId xmlns:a16="http://schemas.microsoft.com/office/drawing/2014/main" val="1013749149"/>
                    </a:ext>
                  </a:extLst>
                </a:gridCol>
                <a:gridCol w="6095999">
                  <a:extLst>
                    <a:ext uri="{9D8B030D-6E8A-4147-A177-3AD203B41FA5}">
                      <a16:colId xmlns:a16="http://schemas.microsoft.com/office/drawing/2014/main" val="2553315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a)</a:t>
                      </a:r>
                      <a:r>
                        <a:rPr lang="pt-BR" sz="3200" b="1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Cambria Math" panose="02040503050406030204" pitchFamily="18" charset="0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 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kern="1200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d) 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Lucida Calligraphy" panose="03010101010101010101" pitchFamily="66" charset="0"/>
                          <a:ea typeface="+mn-ea"/>
                          <a:cs typeface="+mn-cs"/>
                        </a:rPr>
                        <a:t>f</a:t>
                      </a: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(x) = 2x + 1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462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302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b)</a:t>
                      </a:r>
                      <a:r>
                        <a:rPr lang="pt-BR" sz="24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 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x + 2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b="1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e)</a:t>
                      </a:r>
                      <a:r>
                        <a:rPr lang="pt-BR" sz="24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 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‒ 2x + 6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85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65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b="1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c)</a:t>
                      </a:r>
                      <a:r>
                        <a:rPr lang="pt-BR" sz="1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dirty="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 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x + 4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619970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76FD2F4-0185-999E-8935-5AB2E108D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AABF05E-FDAB-64E7-B075-4CBD43D54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4906852"/>
      </p:ext>
    </p:extLst>
  </p:cSld>
  <p:clrMapOvr>
    <a:masterClrMapping/>
  </p:clrMapOvr>
  <p:transition spd="slow">
    <p:push dir="d"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9F78F630-39C5-0491-2037-27C3628DE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3F549-4650-8D81-66D7-10730D4B4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3536122"/>
      </p:ext>
    </p:extLst>
  </p:cSld>
  <p:clrMapOvr>
    <a:masterClrMapping/>
  </p:clrMapOvr>
  <p:transition spd="slow">
    <p:randomBar dir="vert"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710461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05F27F2-703C-9A1F-3D25-44029A9B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F1DBAD-2ADD-5359-D7CE-11CBF4166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316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C105E35-2A32-4CDB-8A1F-6A1BA193A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30769"/>
            <a:ext cx="12192000" cy="1896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pt-BR" sz="6000" b="1" kern="0" dirty="0"/>
              <a:t>FUNÇÃO E</a:t>
            </a:r>
            <a:br>
              <a:rPr lang="pt-BR" sz="6000" b="1" kern="0" dirty="0"/>
            </a:br>
            <a:r>
              <a:rPr lang="pt-BR" sz="6000" b="1" kern="0" dirty="0"/>
              <a:t>FUNÇÃO DO 1º GRAU</a:t>
            </a:r>
          </a:p>
        </p:txBody>
      </p:sp>
      <p:pic>
        <p:nvPicPr>
          <p:cNvPr id="7" name="Imagem 6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1D1ADDB8-612E-3391-AF45-5227B314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9FED554-59C3-7458-63F3-56DDB235FA9A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0863097-9B7B-3B1B-36A0-17DE0DA8E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2CB9E02-5174-EBC2-D572-1E1D41C956DD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364574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0" y="620970"/>
                <a:ext cx="12192000" cy="5745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ctr">
                  <a:defRPr/>
                </a:pP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  e 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 = {(0,0)</a:t>
                </a: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0970"/>
                <a:ext cx="12192000" cy="5745034"/>
              </a:xfrm>
              <a:prstGeom prst="rect">
                <a:avLst/>
              </a:prstGeom>
              <a:blipFill>
                <a:blip r:embed="rId2"/>
                <a:stretch>
                  <a:fillRect l="-1650" t="-18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91B91E82-11E8-4D73-A9FC-E668CD735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52417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049084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9F7E28D-8AC4-3407-C740-69336E2AB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718CEF7-EEEA-C623-6898-998D13ED8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719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2B8D5BB2-23F3-ACC3-10AD-71B795391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EEF9515-1E1C-1F60-83CB-7C993F9F0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778664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4384"/>
              </p:ext>
            </p:extLst>
          </p:nvPr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8C4A3F7E-B317-AB68-DA2A-ED97CDD59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414559A-88F9-4611-ED98-A48D093D1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14643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9C17B0F-DE3F-4829-8B11-CB28F6ADC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405" y="1108667"/>
            <a:ext cx="4932209" cy="57621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59B8DFE9-6D42-95E2-6CA3-FCB1F7657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BEE0006-2066-438F-E8E5-F84D02205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889671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9C17B0F-DE3F-4829-8B11-CB28F6ADC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405" y="1108667"/>
            <a:ext cx="4932209" cy="576211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780368E3-9CBA-4409-8017-DB32B1AA283E}"/>
              </a:ext>
            </a:extLst>
          </p:cNvPr>
          <p:cNvSpPr txBox="1"/>
          <p:nvPr/>
        </p:nvSpPr>
        <p:spPr>
          <a:xfrm>
            <a:off x="7131199" y="564137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FA7C80-3485-48C3-83DE-1985547D7B50}"/>
              </a:ext>
            </a:extLst>
          </p:cNvPr>
          <p:cNvSpPr txBox="1"/>
          <p:nvPr/>
        </p:nvSpPr>
        <p:spPr>
          <a:xfrm>
            <a:off x="7719438" y="56399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4BDAA81F-DD17-92C3-5827-87E961458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EEFBA2A-4E45-F626-535F-0B22D3F74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06303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9C17B0F-DE3F-4829-8B11-CB28F6ADC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405" y="1108667"/>
            <a:ext cx="4932209" cy="57621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F8796DC7-929A-42F4-A926-67483EAC5E6C}"/>
              </a:ext>
            </a:extLst>
          </p:cNvPr>
          <p:cNvSpPr txBox="1"/>
          <p:nvPr/>
        </p:nvSpPr>
        <p:spPr>
          <a:xfrm>
            <a:off x="7131199" y="564137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098B57F-F1A5-4C7F-B909-5989C1708FA8}"/>
              </a:ext>
            </a:extLst>
          </p:cNvPr>
          <p:cNvSpPr txBox="1"/>
          <p:nvPr/>
        </p:nvSpPr>
        <p:spPr>
          <a:xfrm>
            <a:off x="7719438" y="56399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C4377C6-4E28-46D2-BD20-6E06BD4A81EC}"/>
              </a:ext>
            </a:extLst>
          </p:cNvPr>
          <p:cNvSpPr txBox="1"/>
          <p:nvPr/>
        </p:nvSpPr>
        <p:spPr>
          <a:xfrm>
            <a:off x="6359229" y="4254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598E7A2-D053-4023-B49C-2C1784EDAC0E}"/>
              </a:ext>
            </a:extLst>
          </p:cNvPr>
          <p:cNvSpPr txBox="1"/>
          <p:nvPr/>
        </p:nvSpPr>
        <p:spPr>
          <a:xfrm>
            <a:off x="6357801" y="308189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500FE908-7683-E3E8-A0C3-B81B8732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2B0FAC8-A15D-CE18-92D5-A341C8B51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121401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9C17B0F-DE3F-4829-8B11-CB28F6ADC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405" y="1108667"/>
            <a:ext cx="4932209" cy="57621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625E0356-28EE-4134-96C1-7BBCBAB2B36A}"/>
              </a:ext>
            </a:extLst>
          </p:cNvPr>
          <p:cNvSpPr txBox="1"/>
          <p:nvPr/>
        </p:nvSpPr>
        <p:spPr>
          <a:xfrm>
            <a:off x="7131199" y="564137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010ECE7-F35F-476A-9764-404ABA7A5AC8}"/>
              </a:ext>
            </a:extLst>
          </p:cNvPr>
          <p:cNvSpPr txBox="1"/>
          <p:nvPr/>
        </p:nvSpPr>
        <p:spPr>
          <a:xfrm>
            <a:off x="7719438" y="56399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F71D49A-8C3E-46B1-86BB-65A00DC005A4}"/>
              </a:ext>
            </a:extLst>
          </p:cNvPr>
          <p:cNvSpPr txBox="1"/>
          <p:nvPr/>
        </p:nvSpPr>
        <p:spPr>
          <a:xfrm>
            <a:off x="6359229" y="4254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67E81CB-2D23-47CA-974E-8FC21C95E1E7}"/>
              </a:ext>
            </a:extLst>
          </p:cNvPr>
          <p:cNvSpPr txBox="1"/>
          <p:nvPr/>
        </p:nvSpPr>
        <p:spPr>
          <a:xfrm>
            <a:off x="6357801" y="308189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EFD2BB10-7EF2-F10D-813B-D07B5CCE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D13C8FD2-3026-CE4F-D5F0-52E402717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1166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9C17B0F-DE3F-4829-8B11-CB28F6ADC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405" y="1108667"/>
            <a:ext cx="4932209" cy="576211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939D0FC3-8686-409F-A2BC-3ADB3B7E86C4}"/>
              </a:ext>
            </a:extLst>
          </p:cNvPr>
          <p:cNvSpPr txBox="1"/>
          <p:nvPr/>
        </p:nvSpPr>
        <p:spPr>
          <a:xfrm>
            <a:off x="7131199" y="564137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93D5B79-FE9B-42E2-A0F7-67793928545B}"/>
              </a:ext>
            </a:extLst>
          </p:cNvPr>
          <p:cNvSpPr txBox="1"/>
          <p:nvPr/>
        </p:nvSpPr>
        <p:spPr>
          <a:xfrm>
            <a:off x="7719438" y="56399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0D47A16-64AD-40CC-8FC2-05DD73DAFF67}"/>
              </a:ext>
            </a:extLst>
          </p:cNvPr>
          <p:cNvSpPr txBox="1"/>
          <p:nvPr/>
        </p:nvSpPr>
        <p:spPr>
          <a:xfrm>
            <a:off x="6359229" y="4254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AEB231-E4CB-433A-9A19-7CD2A469FF6C}"/>
              </a:ext>
            </a:extLst>
          </p:cNvPr>
          <p:cNvSpPr txBox="1"/>
          <p:nvPr/>
        </p:nvSpPr>
        <p:spPr>
          <a:xfrm>
            <a:off x="6357801" y="308189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C202AA8B-B302-ABAF-1058-B899BDC26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22700A4-A147-2111-797C-FDD638BFB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530173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9C17B0F-DE3F-4829-8B11-CB28F6ADC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405" y="1108667"/>
            <a:ext cx="4932209" cy="57621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042DE826-AFE1-46FE-855B-97810C93F303}"/>
              </a:ext>
            </a:extLst>
          </p:cNvPr>
          <p:cNvSpPr txBox="1"/>
          <p:nvPr/>
        </p:nvSpPr>
        <p:spPr>
          <a:xfrm>
            <a:off x="7131199" y="564137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1707512-01B5-47C5-B486-0E818C10BA73}"/>
              </a:ext>
            </a:extLst>
          </p:cNvPr>
          <p:cNvSpPr txBox="1"/>
          <p:nvPr/>
        </p:nvSpPr>
        <p:spPr>
          <a:xfrm>
            <a:off x="7719438" y="56399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EB7B5E4-B919-4DB9-9B72-81B65B08147E}"/>
              </a:ext>
            </a:extLst>
          </p:cNvPr>
          <p:cNvSpPr txBox="1"/>
          <p:nvPr/>
        </p:nvSpPr>
        <p:spPr>
          <a:xfrm>
            <a:off x="6359229" y="4254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E8AE370-98CB-4198-A524-2D7197FAA35E}"/>
              </a:ext>
            </a:extLst>
          </p:cNvPr>
          <p:cNvSpPr txBox="1"/>
          <p:nvPr/>
        </p:nvSpPr>
        <p:spPr>
          <a:xfrm>
            <a:off x="6357801" y="308189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E70BDEBF-A915-8B17-D717-620C7D259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E24638A-21A6-C41C-B778-5D8E261C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569115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9C17B0F-DE3F-4829-8B11-CB28F6ADC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405" y="1108667"/>
            <a:ext cx="4932209" cy="576212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B2CF0D-467C-4A29-AF3A-141A6E15AE31}"/>
              </a:ext>
            </a:extLst>
          </p:cNvPr>
          <p:cNvSpPr txBox="1"/>
          <p:nvPr/>
        </p:nvSpPr>
        <p:spPr>
          <a:xfrm>
            <a:off x="7131199" y="564137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D51A6CB-C246-4988-8FD8-54144C9E4DF3}"/>
              </a:ext>
            </a:extLst>
          </p:cNvPr>
          <p:cNvSpPr txBox="1"/>
          <p:nvPr/>
        </p:nvSpPr>
        <p:spPr>
          <a:xfrm>
            <a:off x="7719438" y="56399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950908C-2ADB-4E7B-8EDD-9D29478B9F88}"/>
              </a:ext>
            </a:extLst>
          </p:cNvPr>
          <p:cNvSpPr txBox="1"/>
          <p:nvPr/>
        </p:nvSpPr>
        <p:spPr>
          <a:xfrm>
            <a:off x="6359229" y="4254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FE571BB-382F-48AB-B79B-DBFC6D226044}"/>
              </a:ext>
            </a:extLst>
          </p:cNvPr>
          <p:cNvSpPr txBox="1"/>
          <p:nvPr/>
        </p:nvSpPr>
        <p:spPr>
          <a:xfrm>
            <a:off x="6357801" y="308189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4F50F10D-E0AB-A6E3-77AE-15C987A3B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6F2BB61-E710-C0D5-28AC-2C9D76651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2828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0" y="620970"/>
                <a:ext cx="12192000" cy="5806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ctr">
                  <a:defRPr/>
                </a:pP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  e 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 = {(0,0), (0,1)</a:t>
                </a: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0970"/>
                <a:ext cx="12192000" cy="5806590"/>
              </a:xfrm>
              <a:prstGeom prst="rect">
                <a:avLst/>
              </a:prstGeom>
              <a:blipFill>
                <a:blip r:embed="rId2"/>
                <a:stretch>
                  <a:fillRect l="-1650" t="-17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9A949E63-0D2F-49B7-9F3F-4D8E6E8B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950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17)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Construa, no plano cartesiano, o gráfico das seguintes funções, definidas de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ℝ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lang="pt-BR" sz="1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e)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(x)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‒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2x + 6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216623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3027031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Lucida Calligraphy" panose="03010101010101010101" pitchFamily="66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A31B1632-79D3-4532-875C-ED267F379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0405" y="1108667"/>
            <a:ext cx="4932210" cy="5762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7131199" y="564137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7719438" y="563994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6359229" y="4254097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21ACB2-3864-4632-9C08-911D9AF7FD64}"/>
              </a:ext>
            </a:extLst>
          </p:cNvPr>
          <p:cNvSpPr txBox="1"/>
          <p:nvPr/>
        </p:nvSpPr>
        <p:spPr>
          <a:xfrm>
            <a:off x="6357801" y="3081894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eta para cima 4">
            <a:extLst>
              <a:ext uri="{FF2B5EF4-FFF2-40B4-BE49-F238E27FC236}">
                <a16:creationId xmlns:a16="http://schemas.microsoft.com/office/drawing/2014/main" id="{8562D336-38FE-1B53-B5D8-3FCB60CECBE6}"/>
              </a:ext>
            </a:extLst>
          </p:cNvPr>
          <p:cNvSpPr/>
          <p:nvPr/>
        </p:nvSpPr>
        <p:spPr>
          <a:xfrm>
            <a:off x="11829770" y="6436568"/>
            <a:ext cx="228600" cy="304800"/>
          </a:xfrm>
          <a:prstGeom prst="upArrow">
            <a:avLst/>
          </a:prstGeom>
          <a:solidFill>
            <a:srgbClr val="CC6600">
              <a:lumMod val="60000"/>
              <a:lumOff val="40000"/>
            </a:srgbClr>
          </a:solidFill>
          <a:ln w="25400" cap="flat" cmpd="sng" algn="ctr">
            <a:solidFill>
              <a:srgbClr val="FF6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Elos">
                <a:extLst>
                  <a:ext uri="{FF2B5EF4-FFF2-40B4-BE49-F238E27FC236}">
                    <a16:creationId xmlns:a16="http://schemas.microsoft.com/office/drawing/2014/main" id="{3EC1425E-A479-0025-2EA1-01BBE7714A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1691892"/>
                  </p:ext>
                </p:extLst>
              </p:nvPr>
            </p:nvGraphicFramePr>
            <p:xfrm>
              <a:off x="8902787" y="1992707"/>
              <a:ext cx="3444494" cy="27097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Elos">
                <a:extLst>
                  <a:ext uri="{FF2B5EF4-FFF2-40B4-BE49-F238E27FC236}">
                    <a16:creationId xmlns:a16="http://schemas.microsoft.com/office/drawing/2014/main" id="{3EC1425E-A479-0025-2EA1-01BBE7714A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02787" y="199270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3C22113C-84D2-FE92-0907-4530591B7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356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510444"/>
            <a:ext cx="12192000" cy="1837113"/>
          </a:xfrm>
        </p:spPr>
        <p:txBody>
          <a:bodyPr/>
          <a:lstStyle/>
          <a:p>
            <a:pPr eaLnBrk="1" hangingPunct="1">
              <a:defRPr/>
            </a:pPr>
            <a:r>
              <a:rPr lang="pt-BR" sz="6000" b="1" dirty="0"/>
              <a:t>Função polinomial do</a:t>
            </a:r>
            <a:br>
              <a:rPr lang="pt-BR" sz="6000" b="1" dirty="0"/>
            </a:br>
            <a:r>
              <a:rPr lang="pt-BR" sz="6000" b="1" dirty="0"/>
              <a:t>1º grau aplicado a Física</a:t>
            </a:r>
          </a:p>
        </p:txBody>
      </p:sp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53DDCEAF-FC8E-4374-BEC5-25C0FC53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7034A1A-C165-3911-20FE-4207738B7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8811" l="9211" r="89474">
                        <a14:foregroundMark x1="92985" y1="68960" x2="96623" y2="51772"/>
                        <a14:backgroundMark x1="54605" y1="2797" x2="55921" y2="25175"/>
                        <a14:backgroundMark x1="55921" y1="25175" x2="71711" y2="39860"/>
                        <a14:backgroundMark x1="71711" y1="39860" x2="93421" y2="46154"/>
                        <a14:backgroundMark x1="93421" y1="46154" x2="97368" y2="22378"/>
                        <a14:backgroundMark x1="97368" y1="22378" x2="94737" y2="0"/>
                        <a14:backgroundMark x1="94737" y1="0" x2="53289" y2="2098"/>
                        <a14:backgroundMark x1="53289" y1="2098" x2="55263" y2="4196"/>
                        <a14:backgroundMark x1="82895" y1="7692" x2="85526" y2="38462"/>
                        <a14:backgroundMark x1="85526" y1="38462" x2="95395" y2="15385"/>
                        <a14:backgroundMark x1="95395" y1="15385" x2="80921" y2="6993"/>
                        <a14:backgroundMark x1="11184" y1="51748" x2="33553" y2="50350"/>
                        <a14:backgroundMark x1="33553" y1="50350" x2="46053" y2="32168"/>
                        <a14:backgroundMark x1="46053" y1="32168" x2="37500" y2="12587"/>
                        <a14:backgroundMark x1="37500" y1="12587" x2="11842" y2="52448"/>
                        <a14:backgroundMark x1="34211" y1="32168" x2="34211" y2="30070"/>
                        <a14:backgroundMark x1="34211" y1="14685" x2="34868" y2="11189"/>
                        <a14:backgroundMark x1="36184" y1="51049" x2="45395" y2="29371"/>
                        <a14:backgroundMark x1="45395" y1="29371" x2="39474" y2="50350"/>
                        <a14:backgroundMark x1="39474" y1="50350" x2="40132" y2="50350"/>
                        <a14:backgroundMark x1="52632" y1="77622" x2="63816" y2="57343"/>
                        <a14:backgroundMark x1="63816" y1="57343" x2="82895" y2="65734"/>
                        <a14:backgroundMark x1="82895" y1="65734" x2="61184" y2="81818"/>
                        <a14:backgroundMark x1="61184" y1="81818" x2="53289" y2="75524"/>
                        <a14:backgroundMark x1="41447" y1="88811" x2="46053" y2="66434"/>
                        <a14:backgroundMark x1="46053" y1="66434" x2="25658" y2="65035"/>
                        <a14:backgroundMark x1="25658" y1="65035" x2="44079" y2="88112"/>
                        <a14:backgroundMark x1="53289" y1="77622" x2="51974" y2="76923"/>
                        <a14:backgroundMark x1="55263" y1="78322" x2="51316" y2="76923"/>
                        <a14:backgroundMark x1="85526" y1="78322" x2="84868" y2="76923"/>
                        <a14:backgroundMark x1="31579" y1="13287" x2="34868" y2="13986"/>
                        <a14:backgroundMark x1="51974" y1="74825" x2="51316" y2="73427"/>
                        <a14:backgroundMark x1="52632" y1="71329" x2="53289" y2="69231"/>
                        <a14:backgroundMark x1="51316" y1="70629" x2="51316" y2="59441"/>
                        <a14:backgroundMark x1="51316" y1="59441" x2="61184" y2="57343"/>
                        <a14:backgroundMark x1="61184" y1="57343" x2="53947" y2="67832"/>
                        <a14:backgroundMark x1="53947" y1="67832" x2="51316" y2="69231"/>
                        <a14:backgroundMark x1="40132" y1="65734" x2="41447" y2="67832"/>
                        <a14:backgroundMark x1="34211" y1="15385" x2="36184" y2="4196"/>
                        <a14:backgroundMark x1="36184" y1="4196" x2="46053" y2="2098"/>
                        <a14:backgroundMark x1="46053" y1="2098" x2="28947" y2="1399"/>
                        <a14:backgroundMark x1="28947" y1="1399" x2="33553" y2="12587"/>
                        <a14:backgroundMark x1="33553" y1="12587" x2="35526" y2="14685"/>
                        <a14:backgroundMark x1="70395" y1="37762" x2="69079" y2="39860"/>
                        <a14:backgroundMark x1="85526" y1="81818" x2="94079" y2="75524"/>
                        <a14:backgroundMark x1="94079" y1="75524" x2="84211" y2="78322"/>
                        <a14:backgroundMark x1="84211" y1="78322" x2="88158" y2="83916"/>
                        <a14:backgroundMark x1="38816" y1="65734" x2="40132" y2="69930"/>
                        <a14:backgroundMark x1="33553" y1="67832" x2="45395" y2="65035"/>
                        <a14:backgroundMark x1="45395" y1="65035" x2="36842" y2="72727"/>
                        <a14:backgroundMark x1="36842" y1="72727" x2="36842" y2="73427"/>
                        <a14:backgroundMark x1="88816" y1="41259" x2="87500" y2="44056"/>
                        <a14:backgroundMark x1="88816" y1="42657" x2="86842" y2="4615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7235" y="4243955"/>
            <a:ext cx="2340000" cy="2202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7F264B94-26ED-BFB5-7FD2-786A436CB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CE01672-7252-992A-175A-1551C413AE11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Apostila: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A8C95F-1675-CB0A-7427-5B650683D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AF8524-7166-D8AB-5AE4-4A0F53D54804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2009281979"/>
      </p:ext>
    </p:extLst>
  </p:cSld>
  <p:clrMapOvr>
    <a:masterClrMapping/>
  </p:clrMapOvr>
  <p:transition spd="slow">
    <p:push dir="d"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6359229" y="4271189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2EC5EF6A-219F-B4A3-3B52-54A4CF922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6C799CD-6286-5B0C-ECE7-CB6713F5B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23077865"/>
      </p:ext>
    </p:extLst>
  </p:cSld>
  <p:clrMapOvr>
    <a:masterClrMapping/>
  </p:clrMapOvr>
  <p:transition spd="slow">
    <p:push dir="d"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5BD3B0F3-2C15-47B5-52FA-475BC70CD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66D82A4-1CDF-A3C4-E4AC-B531FDD5A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9E86F4-91BE-0811-0AF1-246A90A00851}"/>
              </a:ext>
            </a:extLst>
          </p:cNvPr>
          <p:cNvSpPr txBox="1"/>
          <p:nvPr/>
        </p:nvSpPr>
        <p:spPr>
          <a:xfrm>
            <a:off x="1" y="2565392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8D24BE0-77DC-71B9-25A8-68D59E66C822}"/>
              </a:ext>
            </a:extLst>
          </p:cNvPr>
          <p:cNvSpPr txBox="1"/>
          <p:nvPr/>
        </p:nvSpPr>
        <p:spPr>
          <a:xfrm>
            <a:off x="734945" y="30183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27320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7131199" y="565846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45DF77B9-E1EC-DFF9-B019-AC655377C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5B15D64-40DF-4159-E3B5-3D51E4FF4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A30645-78E1-F3B8-28FA-3EA25AB3DA8B}"/>
              </a:ext>
            </a:extLst>
          </p:cNvPr>
          <p:cNvSpPr txBox="1"/>
          <p:nvPr/>
        </p:nvSpPr>
        <p:spPr>
          <a:xfrm>
            <a:off x="1" y="2565392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ela 3">
            <a:extLst>
              <a:ext uri="{FF2B5EF4-FFF2-40B4-BE49-F238E27FC236}">
                <a16:creationId xmlns:a16="http://schemas.microsoft.com/office/drawing/2014/main" id="{18E32E78-E49E-2B3A-E987-C1F403062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851612"/>
              </p:ext>
            </p:extLst>
          </p:nvPr>
        </p:nvGraphicFramePr>
        <p:xfrm>
          <a:off x="613395" y="3783832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ED0F097D-7E28-BB54-E62A-3286C8664B68}"/>
              </a:ext>
            </a:extLst>
          </p:cNvPr>
          <p:cNvSpPr txBox="1"/>
          <p:nvPr/>
        </p:nvSpPr>
        <p:spPr>
          <a:xfrm>
            <a:off x="734945" y="30183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33863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7131199" y="565846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45DF77B9-E1EC-DFF9-B019-AC655377C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6B24DCD-9125-7AC6-D0E5-08700AF70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3F21BF-362E-C6D9-DA56-C3F05D2C993D}"/>
              </a:ext>
            </a:extLst>
          </p:cNvPr>
          <p:cNvSpPr txBox="1"/>
          <p:nvPr/>
        </p:nvSpPr>
        <p:spPr>
          <a:xfrm>
            <a:off x="1" y="2565392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ela 3">
            <a:extLst>
              <a:ext uri="{FF2B5EF4-FFF2-40B4-BE49-F238E27FC236}">
                <a16:creationId xmlns:a16="http://schemas.microsoft.com/office/drawing/2014/main" id="{95A7E84A-9B70-D6E9-4393-B0147242D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40937"/>
              </p:ext>
            </p:extLst>
          </p:nvPr>
        </p:nvGraphicFramePr>
        <p:xfrm>
          <a:off x="613395" y="3783832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56A59D-4CDD-8303-856B-D5B9B61361B9}"/>
              </a:ext>
            </a:extLst>
          </p:cNvPr>
          <p:cNvSpPr txBox="1"/>
          <p:nvPr/>
        </p:nvSpPr>
        <p:spPr>
          <a:xfrm>
            <a:off x="734945" y="30183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8215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0D918D8-D4B8-B340-06F0-BD59EBBA4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8B7B30C-E25D-6712-7FE7-70A10F803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4AA45C-94D1-539E-02AF-90A49B22AC6C}"/>
              </a:ext>
            </a:extLst>
          </p:cNvPr>
          <p:cNvSpPr txBox="1"/>
          <p:nvPr/>
        </p:nvSpPr>
        <p:spPr>
          <a:xfrm>
            <a:off x="1" y="2565392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ela 3">
            <a:extLst>
              <a:ext uri="{FF2B5EF4-FFF2-40B4-BE49-F238E27FC236}">
                <a16:creationId xmlns:a16="http://schemas.microsoft.com/office/drawing/2014/main" id="{FD1B1E34-35DC-C734-7E43-AE4F30443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68763"/>
              </p:ext>
            </p:extLst>
          </p:nvPr>
        </p:nvGraphicFramePr>
        <p:xfrm>
          <a:off x="613395" y="3783832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DD9EE7-F747-DBC9-D9F4-03385AD3635F}"/>
              </a:ext>
            </a:extLst>
          </p:cNvPr>
          <p:cNvSpPr txBox="1"/>
          <p:nvPr/>
        </p:nvSpPr>
        <p:spPr>
          <a:xfrm>
            <a:off x="734945" y="30183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63162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565392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75034"/>
              </p:ext>
            </p:extLst>
          </p:nvPr>
        </p:nvGraphicFramePr>
        <p:xfrm>
          <a:off x="613395" y="3783832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374F5C-632D-4E05-AE99-921304C83D53}"/>
              </a:ext>
            </a:extLst>
          </p:cNvPr>
          <p:cNvSpPr txBox="1"/>
          <p:nvPr/>
        </p:nvSpPr>
        <p:spPr>
          <a:xfrm>
            <a:off x="734945" y="30183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0D918D8-D4B8-B340-06F0-BD59EBBA4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8B7B30C-E25D-6712-7FE7-70A10F803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957240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5267" y="696324"/>
            <a:ext cx="4550534" cy="6144583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53FBC3E1-8EE2-16CF-3464-025F973E6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99EBB67-954B-855C-5A87-DF0A06494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D950CF-3863-8445-0287-00EB15C18DEB}"/>
              </a:ext>
            </a:extLst>
          </p:cNvPr>
          <p:cNvSpPr txBox="1"/>
          <p:nvPr/>
        </p:nvSpPr>
        <p:spPr>
          <a:xfrm>
            <a:off x="1" y="3925225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ela 3">
            <a:extLst>
              <a:ext uri="{FF2B5EF4-FFF2-40B4-BE49-F238E27FC236}">
                <a16:creationId xmlns:a16="http://schemas.microsoft.com/office/drawing/2014/main" id="{5DD5FCA4-5FCB-D93A-C3F9-205ED06BD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63603"/>
              </p:ext>
            </p:extLst>
          </p:nvPr>
        </p:nvGraphicFramePr>
        <p:xfrm>
          <a:off x="613395" y="490654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0BD548-125F-9F99-BDEC-1C25E17C2B08}"/>
              </a:ext>
            </a:extLst>
          </p:cNvPr>
          <p:cNvSpPr txBox="1"/>
          <p:nvPr/>
        </p:nvSpPr>
        <p:spPr>
          <a:xfrm>
            <a:off x="734945" y="4207244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50037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5267" y="696324"/>
            <a:ext cx="4550534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65C7AA56-CDD1-7137-B3B9-FD43A00ED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9EB7CA7-AF3B-B676-94E6-DFCD0374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35A289-6F19-4C63-51F1-2B4AC2F761FD}"/>
              </a:ext>
            </a:extLst>
          </p:cNvPr>
          <p:cNvSpPr txBox="1"/>
          <p:nvPr/>
        </p:nvSpPr>
        <p:spPr>
          <a:xfrm>
            <a:off x="1" y="3925225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ela 3">
            <a:extLst>
              <a:ext uri="{FF2B5EF4-FFF2-40B4-BE49-F238E27FC236}">
                <a16:creationId xmlns:a16="http://schemas.microsoft.com/office/drawing/2014/main" id="{59AD467F-253F-9788-BB62-AE7AFF84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63603"/>
              </p:ext>
            </p:extLst>
          </p:nvPr>
        </p:nvGraphicFramePr>
        <p:xfrm>
          <a:off x="613395" y="490654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B261BDC0-96B9-9076-5BFF-80661C100C54}"/>
              </a:ext>
            </a:extLst>
          </p:cNvPr>
          <p:cNvSpPr txBox="1"/>
          <p:nvPr/>
        </p:nvSpPr>
        <p:spPr>
          <a:xfrm>
            <a:off x="734945" y="4207244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58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-1" y="620970"/>
                <a:ext cx="12191999" cy="5806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ctr">
                  <a:defRPr/>
                </a:pP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  e 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 = {(0,0), (0,1), (0,2)</a:t>
                </a: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20970"/>
                <a:ext cx="12191999" cy="5806590"/>
              </a:xfrm>
              <a:prstGeom prst="rect">
                <a:avLst/>
              </a:prstGeom>
              <a:blipFill>
                <a:blip r:embed="rId2"/>
                <a:stretch>
                  <a:fillRect l="-1650" t="-17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EED21542-03A5-4171-9F7E-AADAD98C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5465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3925225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499501"/>
              </p:ext>
            </p:extLst>
          </p:nvPr>
        </p:nvGraphicFramePr>
        <p:xfrm>
          <a:off x="613395" y="490654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374F5C-632D-4E05-AE99-921304C83D53}"/>
              </a:ext>
            </a:extLst>
          </p:cNvPr>
          <p:cNvSpPr txBox="1"/>
          <p:nvPr/>
        </p:nvSpPr>
        <p:spPr>
          <a:xfrm>
            <a:off x="734945" y="4207244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5267" y="696324"/>
            <a:ext cx="4550534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7C344374-13A4-4469-4A26-A41786DB7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F0A4430-6D81-3AEB-7A5D-FCA9B1036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957148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3925225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82968"/>
              </p:ext>
            </p:extLst>
          </p:nvPr>
        </p:nvGraphicFramePr>
        <p:xfrm>
          <a:off x="613395" y="490654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374F5C-632D-4E05-AE99-921304C83D53}"/>
              </a:ext>
            </a:extLst>
          </p:cNvPr>
          <p:cNvSpPr txBox="1"/>
          <p:nvPr/>
        </p:nvSpPr>
        <p:spPr>
          <a:xfrm>
            <a:off x="734945" y="4207244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5267" y="696324"/>
            <a:ext cx="4550534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327B60DA-7BFE-B5FE-2DF4-C135E3A4F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3EE1341-AA1C-2C03-B7B7-8B382CCC2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423036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5267" y="696324"/>
            <a:ext cx="4550533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F04A789A-081B-E86D-C697-D38411241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3E6FD31-8D72-C7F9-D296-E1CC99D87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A436C15-ABB4-3CFF-CB42-8DACF6F614D8}"/>
              </a:ext>
            </a:extLst>
          </p:cNvPr>
          <p:cNvSpPr txBox="1"/>
          <p:nvPr/>
        </p:nvSpPr>
        <p:spPr>
          <a:xfrm>
            <a:off x="1" y="3925225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ela 3">
            <a:extLst>
              <a:ext uri="{FF2B5EF4-FFF2-40B4-BE49-F238E27FC236}">
                <a16:creationId xmlns:a16="http://schemas.microsoft.com/office/drawing/2014/main" id="{F3DFF211-8285-2942-A53A-490AF1BED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8956"/>
              </p:ext>
            </p:extLst>
          </p:nvPr>
        </p:nvGraphicFramePr>
        <p:xfrm>
          <a:off x="613395" y="490654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AB2510AC-C2B9-887B-78D2-FEC3576BABB8}"/>
              </a:ext>
            </a:extLst>
          </p:cNvPr>
          <p:cNvSpPr txBox="1"/>
          <p:nvPr/>
        </p:nvSpPr>
        <p:spPr>
          <a:xfrm>
            <a:off x="734945" y="4207244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83066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5267" y="696324"/>
            <a:ext cx="4550533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462A78D8-E91B-42B3-A6E7-9BBCA2CB9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68BFDC6-0907-2BC3-ECFD-2E018BAA4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A18A508-8AE0-ED4F-81D4-06B10CDBBD8B}"/>
              </a:ext>
            </a:extLst>
          </p:cNvPr>
          <p:cNvSpPr txBox="1"/>
          <p:nvPr/>
        </p:nvSpPr>
        <p:spPr>
          <a:xfrm>
            <a:off x="1" y="3925225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ela 3">
            <a:extLst>
              <a:ext uri="{FF2B5EF4-FFF2-40B4-BE49-F238E27FC236}">
                <a16:creationId xmlns:a16="http://schemas.microsoft.com/office/drawing/2014/main" id="{07204030-8E2F-16C5-C2CD-4E9F33F03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8956"/>
              </p:ext>
            </p:extLst>
          </p:nvPr>
        </p:nvGraphicFramePr>
        <p:xfrm>
          <a:off x="613395" y="490654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932058-4810-13EB-E067-3E267A093F57}"/>
              </a:ext>
            </a:extLst>
          </p:cNvPr>
          <p:cNvSpPr txBox="1"/>
          <p:nvPr/>
        </p:nvSpPr>
        <p:spPr>
          <a:xfrm>
            <a:off x="734945" y="4207244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33287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5267" y="696324"/>
            <a:ext cx="4550534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  <a:buSzPts val="1300"/>
              <a:defRPr/>
            </a:pP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7E8678F9-6A4C-F573-D450-5CB325D4D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04F418A-90C4-A577-1C9A-E11C91D5C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C94119-660C-F2C9-C0F3-F7F9E35D6A64}"/>
              </a:ext>
            </a:extLst>
          </p:cNvPr>
          <p:cNvSpPr txBox="1"/>
          <p:nvPr/>
        </p:nvSpPr>
        <p:spPr>
          <a:xfrm>
            <a:off x="1" y="3925225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ela 3">
            <a:extLst>
              <a:ext uri="{FF2B5EF4-FFF2-40B4-BE49-F238E27FC236}">
                <a16:creationId xmlns:a16="http://schemas.microsoft.com/office/drawing/2014/main" id="{FE970608-7147-7480-4FB4-D1DC6C799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8956"/>
              </p:ext>
            </p:extLst>
          </p:nvPr>
        </p:nvGraphicFramePr>
        <p:xfrm>
          <a:off x="613395" y="490654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ABD42FDB-9120-0D0B-E4EF-0F169CE8A495}"/>
              </a:ext>
            </a:extLst>
          </p:cNvPr>
          <p:cNvSpPr txBox="1"/>
          <p:nvPr/>
        </p:nvSpPr>
        <p:spPr>
          <a:xfrm>
            <a:off x="734945" y="4207244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69989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buSzPts val="1300"/>
              <a:defRPr/>
            </a:pPr>
            <a:r>
              <a:rPr lang="pt-BR" sz="3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441B346-5652-42DF-B69F-0B1263C9F2AA}"/>
              </a:ext>
            </a:extLst>
          </p:cNvPr>
          <p:cNvGrpSpPr/>
          <p:nvPr/>
        </p:nvGrpSpPr>
        <p:grpSpPr>
          <a:xfrm>
            <a:off x="7325267" y="696324"/>
            <a:ext cx="4550534" cy="6144584"/>
            <a:chOff x="7325267" y="696324"/>
            <a:chExt cx="4550534" cy="6144584"/>
          </a:xfrm>
        </p:grpSpPr>
        <p:pic>
          <p:nvPicPr>
            <p:cNvPr id="3" name="Imagem 2" descr="Uma imagem contendo Gráfico&#10;&#10;Descrição gerada automaticamente">
              <a:extLst>
                <a:ext uri="{FF2B5EF4-FFF2-40B4-BE49-F238E27FC236}">
                  <a16:creationId xmlns:a16="http://schemas.microsoft.com/office/drawing/2014/main" id="{367CCC3C-5366-4253-BACC-564F3E3AB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267" y="696324"/>
              <a:ext cx="4550534" cy="6144584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97F692D-9912-4FE4-A550-0B435E526BA6}"/>
                </a:ext>
              </a:extLst>
            </p:cNvPr>
            <p:cNvSpPr txBox="1"/>
            <p:nvPr/>
          </p:nvSpPr>
          <p:spPr>
            <a:xfrm>
              <a:off x="9281894" y="4476293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8B722F4-283A-4AF5-884E-2E44CF03CBCE}"/>
                </a:ext>
              </a:extLst>
            </p:cNvPr>
            <p:cNvSpPr txBox="1"/>
            <p:nvPr/>
          </p:nvSpPr>
          <p:spPr>
            <a:xfrm>
              <a:off x="9804612" y="4486260"/>
              <a:ext cx="450343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107D857-6A74-4AF8-AF41-0B8AE9ABDD1D}"/>
                </a:ext>
              </a:extLst>
            </p:cNvPr>
            <p:cNvSpPr txBox="1"/>
            <p:nvPr/>
          </p:nvSpPr>
          <p:spPr>
            <a:xfrm>
              <a:off x="8002875" y="3718563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01AA406-ADD0-4287-8A21-41849C5DC1A1}"/>
                </a:ext>
              </a:extLst>
            </p:cNvPr>
            <p:cNvSpPr txBox="1"/>
            <p:nvPr/>
          </p:nvSpPr>
          <p:spPr>
            <a:xfrm>
              <a:off x="8001447" y="2657452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7A65A527-3FCD-5EB5-49F9-5B8851563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AC613B9-58B7-2F97-4350-DCF73F8DA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77B3C0A-9941-7B81-703E-12D7FE64BBE4}"/>
              </a:ext>
            </a:extLst>
          </p:cNvPr>
          <p:cNvSpPr txBox="1"/>
          <p:nvPr/>
        </p:nvSpPr>
        <p:spPr>
          <a:xfrm>
            <a:off x="1" y="3925225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ela 3">
            <a:extLst>
              <a:ext uri="{FF2B5EF4-FFF2-40B4-BE49-F238E27FC236}">
                <a16:creationId xmlns:a16="http://schemas.microsoft.com/office/drawing/2014/main" id="{F6EF0911-DD5F-5AB3-B890-6FDCBE500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98956"/>
              </p:ext>
            </p:extLst>
          </p:nvPr>
        </p:nvGraphicFramePr>
        <p:xfrm>
          <a:off x="613395" y="490654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3553795A-4AD1-C2FA-6852-DCBA82F5961C}"/>
              </a:ext>
            </a:extLst>
          </p:cNvPr>
          <p:cNvSpPr txBox="1"/>
          <p:nvPr/>
        </p:nvSpPr>
        <p:spPr>
          <a:xfrm>
            <a:off x="734945" y="4207244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593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6359229" y="4271189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FF232FB-23FE-0FF4-1055-28C08B5F7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462224-BEE8-44B7-D872-CE5C372D2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7011013"/>
      </p:ext>
    </p:extLst>
  </p:cSld>
  <p:clrMapOvr>
    <a:masterClrMapping/>
  </p:clrMapOvr>
  <p:transition spd="slow">
    <p:randomBar dir="vert"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737918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374F5C-632D-4E05-AE99-921304C83D53}"/>
              </a:ext>
            </a:extLst>
          </p:cNvPr>
          <p:cNvSpPr txBox="1"/>
          <p:nvPr/>
        </p:nvSpPr>
        <p:spPr>
          <a:xfrm>
            <a:off x="734945" y="3190852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F92C2C2-F873-86A8-EF33-8E7549456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6EFE2F-AEF6-24E6-8220-AB9137327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521183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737918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7131199" y="565846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732438-F23A-422A-9A93-5898CB158377}"/>
              </a:ext>
            </a:extLst>
          </p:cNvPr>
          <p:cNvSpPr txBox="1"/>
          <p:nvPr/>
        </p:nvSpPr>
        <p:spPr>
          <a:xfrm>
            <a:off x="734945" y="3190852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8BD89458-C319-C8B0-344C-C41BB9F8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EEF44EE-4B0E-05FD-9EBC-036707C9A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graphicFrame>
        <p:nvGraphicFramePr>
          <p:cNvPr id="12" name="Tabela 3">
            <a:extLst>
              <a:ext uri="{FF2B5EF4-FFF2-40B4-BE49-F238E27FC236}">
                <a16:creationId xmlns:a16="http://schemas.microsoft.com/office/drawing/2014/main" id="{7E9EE8BB-FC62-9211-1E94-0B6C1F107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19119"/>
              </p:ext>
            </p:extLst>
          </p:nvPr>
        </p:nvGraphicFramePr>
        <p:xfrm>
          <a:off x="613395" y="3878722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46624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737918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7131199" y="565846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B5AC27-12E7-4CDC-B6BF-9466AC590163}"/>
              </a:ext>
            </a:extLst>
          </p:cNvPr>
          <p:cNvSpPr txBox="1"/>
          <p:nvPr/>
        </p:nvSpPr>
        <p:spPr>
          <a:xfrm>
            <a:off x="734945" y="3190852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5C4329A1-515F-BEF3-C13C-9D3A2D4B1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342707AA-70D0-3835-4E6C-288559D92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graphicFrame>
        <p:nvGraphicFramePr>
          <p:cNvPr id="14" name="Tabela 3">
            <a:extLst>
              <a:ext uri="{FF2B5EF4-FFF2-40B4-BE49-F238E27FC236}">
                <a16:creationId xmlns:a16="http://schemas.microsoft.com/office/drawing/2014/main" id="{6C4ABBAE-44C7-D9DF-4650-7BDAE7932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48300"/>
              </p:ext>
            </p:extLst>
          </p:nvPr>
        </p:nvGraphicFramePr>
        <p:xfrm>
          <a:off x="613395" y="3878722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677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-1" y="620970"/>
                <a:ext cx="12191999" cy="5806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ctr">
                  <a:defRPr/>
                </a:pP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  e 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 = {(0,0), (0,1), (0,2), (1,0)</a:t>
                </a: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20970"/>
                <a:ext cx="12191999" cy="5806590"/>
              </a:xfrm>
              <a:prstGeom prst="rect">
                <a:avLst/>
              </a:prstGeom>
              <a:blipFill>
                <a:blip r:embed="rId2"/>
                <a:stretch>
                  <a:fillRect l="-1650" t="-17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3587E484-10BC-4277-A44A-860E77F6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5208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737918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EA652F-5BA5-4EE7-90BC-23FD9DE24614}"/>
              </a:ext>
            </a:extLst>
          </p:cNvPr>
          <p:cNvSpPr txBox="1"/>
          <p:nvPr/>
        </p:nvSpPr>
        <p:spPr>
          <a:xfrm>
            <a:off x="734945" y="3190852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7751C3A8-5F8B-F231-4B9D-CA6890670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8FFE65E-BBE9-009D-7A78-A5CB5CA41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graphicFrame>
        <p:nvGraphicFramePr>
          <p:cNvPr id="11" name="Tabela 3">
            <a:extLst>
              <a:ext uri="{FF2B5EF4-FFF2-40B4-BE49-F238E27FC236}">
                <a16:creationId xmlns:a16="http://schemas.microsoft.com/office/drawing/2014/main" id="{63E11963-D262-71C0-8310-77502DA1C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96447"/>
              </p:ext>
            </p:extLst>
          </p:nvPr>
        </p:nvGraphicFramePr>
        <p:xfrm>
          <a:off x="613395" y="3878722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72370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60166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2737918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6359229" y="4271189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3FA4633-F73A-4F5D-8BB1-B1A45D583BF4}"/>
              </a:ext>
            </a:extLst>
          </p:cNvPr>
          <p:cNvSpPr txBox="1"/>
          <p:nvPr/>
        </p:nvSpPr>
        <p:spPr>
          <a:xfrm>
            <a:off x="734945" y="3190852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CC8585D1-6ECE-7523-27C7-A5589A4A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3AB60B0-2369-9D2A-5BD3-E45B2BC4C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graphicFrame>
        <p:nvGraphicFramePr>
          <p:cNvPr id="8" name="Tabela 3">
            <a:extLst>
              <a:ext uri="{FF2B5EF4-FFF2-40B4-BE49-F238E27FC236}">
                <a16:creationId xmlns:a16="http://schemas.microsoft.com/office/drawing/2014/main" id="{BB406C27-420D-67FE-32CF-591F4CFC9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307880"/>
              </p:ext>
            </p:extLst>
          </p:nvPr>
        </p:nvGraphicFramePr>
        <p:xfrm>
          <a:off x="613395" y="3878722"/>
          <a:ext cx="244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92427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3985607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640090"/>
              </p:ext>
            </p:extLst>
          </p:nvPr>
        </p:nvGraphicFramePr>
        <p:xfrm>
          <a:off x="613395" y="4966929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374F5C-632D-4E05-AE99-921304C83D53}"/>
              </a:ext>
            </a:extLst>
          </p:cNvPr>
          <p:cNvSpPr txBox="1"/>
          <p:nvPr/>
        </p:nvSpPr>
        <p:spPr>
          <a:xfrm>
            <a:off x="734945" y="42676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6794" y="696324"/>
            <a:ext cx="4547479" cy="614458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05558A7-0E2F-405E-95FE-E24201E52080}"/>
              </a:ext>
            </a:extLst>
          </p:cNvPr>
          <p:cNvSpPr txBox="1"/>
          <p:nvPr/>
        </p:nvSpPr>
        <p:spPr>
          <a:xfrm>
            <a:off x="11476650" y="4445664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9CA4031-84EB-4CC7-869A-BC7AF1879961}"/>
              </a:ext>
            </a:extLst>
          </p:cNvPr>
          <p:cNvSpPr txBox="1"/>
          <p:nvPr/>
        </p:nvSpPr>
        <p:spPr>
          <a:xfrm>
            <a:off x="7911630" y="880640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2BB47D3E-134C-1A73-A087-E79F4FD33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E698043-0DA5-B344-07C4-4FADD060C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5792639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3985607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76225"/>
              </p:ext>
            </p:extLst>
          </p:nvPr>
        </p:nvGraphicFramePr>
        <p:xfrm>
          <a:off x="613395" y="4966929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6794" y="696324"/>
            <a:ext cx="4547479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19BACB6-FA25-4BD1-9556-B119C4D48A09}"/>
              </a:ext>
            </a:extLst>
          </p:cNvPr>
          <p:cNvSpPr txBox="1"/>
          <p:nvPr/>
        </p:nvSpPr>
        <p:spPr>
          <a:xfrm>
            <a:off x="734945" y="42676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1C777F-8F24-416C-B06B-C15F83C4BD9F}"/>
              </a:ext>
            </a:extLst>
          </p:cNvPr>
          <p:cNvSpPr txBox="1"/>
          <p:nvPr/>
        </p:nvSpPr>
        <p:spPr>
          <a:xfrm>
            <a:off x="11476650" y="4445664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46A6C67-A90E-48F1-BEE0-D30300EC7BE3}"/>
              </a:ext>
            </a:extLst>
          </p:cNvPr>
          <p:cNvSpPr txBox="1"/>
          <p:nvPr/>
        </p:nvSpPr>
        <p:spPr>
          <a:xfrm>
            <a:off x="7911630" y="880640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360828E-F2BE-C49F-D278-43E6EC6DC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B3AB072-7AD5-1E44-4C6F-563D6A44E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442793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3985607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78746"/>
              </p:ext>
            </p:extLst>
          </p:nvPr>
        </p:nvGraphicFramePr>
        <p:xfrm>
          <a:off x="613395" y="4966929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6794" y="696324"/>
            <a:ext cx="4547479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623342-CB44-40A9-997E-CA69194260FE}"/>
              </a:ext>
            </a:extLst>
          </p:cNvPr>
          <p:cNvSpPr txBox="1"/>
          <p:nvPr/>
        </p:nvSpPr>
        <p:spPr>
          <a:xfrm>
            <a:off x="734945" y="42676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5E896CC-9B3E-4BAB-8376-6F7D52DA8405}"/>
              </a:ext>
            </a:extLst>
          </p:cNvPr>
          <p:cNvSpPr txBox="1"/>
          <p:nvPr/>
        </p:nvSpPr>
        <p:spPr>
          <a:xfrm>
            <a:off x="11476650" y="4445664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7B6A06A-C392-47F9-81FB-20502474D4C6}"/>
              </a:ext>
            </a:extLst>
          </p:cNvPr>
          <p:cNvSpPr txBox="1"/>
          <p:nvPr/>
        </p:nvSpPr>
        <p:spPr>
          <a:xfrm>
            <a:off x="7911630" y="880640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6A1763AC-1D95-6AFD-9B80-0B1907521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CEB5DA7-7098-3634-2800-D7AC243AA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1514948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3985607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048956"/>
              </p:ext>
            </p:extLst>
          </p:nvPr>
        </p:nvGraphicFramePr>
        <p:xfrm>
          <a:off x="613395" y="4966929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6794" y="696324"/>
            <a:ext cx="4547479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88884A-223B-4221-9FB4-2FAFF939B06F}"/>
              </a:ext>
            </a:extLst>
          </p:cNvPr>
          <p:cNvSpPr txBox="1"/>
          <p:nvPr/>
        </p:nvSpPr>
        <p:spPr>
          <a:xfrm>
            <a:off x="734945" y="42676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3CE675-6275-466F-B133-B05579800C9F}"/>
              </a:ext>
            </a:extLst>
          </p:cNvPr>
          <p:cNvSpPr txBox="1"/>
          <p:nvPr/>
        </p:nvSpPr>
        <p:spPr>
          <a:xfrm>
            <a:off x="11476650" y="4445664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5230DBE-A470-436E-AF59-025482501C35}"/>
              </a:ext>
            </a:extLst>
          </p:cNvPr>
          <p:cNvSpPr txBox="1"/>
          <p:nvPr/>
        </p:nvSpPr>
        <p:spPr>
          <a:xfrm>
            <a:off x="7911630" y="880640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355B2DCB-9D9F-036A-6BB7-B38D0B33A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57A6EA0-4363-1BDE-B697-F24E91C3E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901762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3985607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61304"/>
              </p:ext>
            </p:extLst>
          </p:nvPr>
        </p:nvGraphicFramePr>
        <p:xfrm>
          <a:off x="613395" y="4966929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6794" y="696324"/>
            <a:ext cx="4547479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EB0337-5FA8-48CE-A2F1-E92A0A257642}"/>
              </a:ext>
            </a:extLst>
          </p:cNvPr>
          <p:cNvSpPr txBox="1"/>
          <p:nvPr/>
        </p:nvSpPr>
        <p:spPr>
          <a:xfrm>
            <a:off x="734945" y="42676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C23888A-22F9-417B-9C3A-61255A182D18}"/>
              </a:ext>
            </a:extLst>
          </p:cNvPr>
          <p:cNvSpPr txBox="1"/>
          <p:nvPr/>
        </p:nvSpPr>
        <p:spPr>
          <a:xfrm>
            <a:off x="11476650" y="4445664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6AD4B1-78C2-4527-93E3-1775197B1610}"/>
              </a:ext>
            </a:extLst>
          </p:cNvPr>
          <p:cNvSpPr txBox="1"/>
          <p:nvPr/>
        </p:nvSpPr>
        <p:spPr>
          <a:xfrm>
            <a:off x="7911630" y="880640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D1315009-B062-17D0-85AA-1C68E9035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E14E129-ADBE-B19F-9573-33494F24C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12032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3985607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319168"/>
              </p:ext>
            </p:extLst>
          </p:nvPr>
        </p:nvGraphicFramePr>
        <p:xfrm>
          <a:off x="613395" y="4966929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6794" y="696324"/>
            <a:ext cx="4547479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2502D4-264C-44F5-8714-15E525CB375C}"/>
              </a:ext>
            </a:extLst>
          </p:cNvPr>
          <p:cNvSpPr txBox="1"/>
          <p:nvPr/>
        </p:nvSpPr>
        <p:spPr>
          <a:xfrm>
            <a:off x="734945" y="42676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3B2DAA6-C65E-4415-9141-E9CFE340576C}"/>
              </a:ext>
            </a:extLst>
          </p:cNvPr>
          <p:cNvSpPr txBox="1"/>
          <p:nvPr/>
        </p:nvSpPr>
        <p:spPr>
          <a:xfrm>
            <a:off x="11476650" y="4445664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ECC0612-8365-441E-9DE9-D05277F6B216}"/>
              </a:ext>
            </a:extLst>
          </p:cNvPr>
          <p:cNvSpPr txBox="1"/>
          <p:nvPr/>
        </p:nvSpPr>
        <p:spPr>
          <a:xfrm>
            <a:off x="7911630" y="880640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ED0107D9-751B-8237-B3DF-39B721EF9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55466BB-D0A0-1C60-9F12-89287309A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617603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3985607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977384"/>
              </p:ext>
            </p:extLst>
          </p:nvPr>
        </p:nvGraphicFramePr>
        <p:xfrm>
          <a:off x="613395" y="4966929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6794" y="696324"/>
            <a:ext cx="4547479" cy="614458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E4BB08F-D8CA-4DEE-98BB-553C4346D1EB}"/>
              </a:ext>
            </a:extLst>
          </p:cNvPr>
          <p:cNvSpPr txBox="1"/>
          <p:nvPr/>
        </p:nvSpPr>
        <p:spPr>
          <a:xfrm>
            <a:off x="734945" y="42676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B7C650-516F-488D-805B-C7656429CBA8}"/>
              </a:ext>
            </a:extLst>
          </p:cNvPr>
          <p:cNvSpPr txBox="1"/>
          <p:nvPr/>
        </p:nvSpPr>
        <p:spPr>
          <a:xfrm>
            <a:off x="11476650" y="4445664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79172E7-C6F6-43DF-933C-409E674FE511}"/>
              </a:ext>
            </a:extLst>
          </p:cNvPr>
          <p:cNvSpPr txBox="1"/>
          <p:nvPr/>
        </p:nvSpPr>
        <p:spPr>
          <a:xfrm>
            <a:off x="7911630" y="880640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AC078C6A-5740-4EEC-E56E-EA33D7B30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58D2FE3-C5D1-96D6-DDED-09927D931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5178377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3985607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07499"/>
              </p:ext>
            </p:extLst>
          </p:nvPr>
        </p:nvGraphicFramePr>
        <p:xfrm>
          <a:off x="613395" y="4966929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6794" y="696324"/>
            <a:ext cx="4547479" cy="614458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6B5054-220D-4C04-AEAC-3424A738E7CE}"/>
              </a:ext>
            </a:extLst>
          </p:cNvPr>
          <p:cNvSpPr txBox="1"/>
          <p:nvPr/>
        </p:nvSpPr>
        <p:spPr>
          <a:xfrm>
            <a:off x="734945" y="42676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5431A7B-1396-4178-BE76-29692F6425E6}"/>
              </a:ext>
            </a:extLst>
          </p:cNvPr>
          <p:cNvSpPr txBox="1"/>
          <p:nvPr/>
        </p:nvSpPr>
        <p:spPr>
          <a:xfrm>
            <a:off x="11476650" y="4445664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A817ED-16D3-4B33-A19F-A50FA891FDFB}"/>
              </a:ext>
            </a:extLst>
          </p:cNvPr>
          <p:cNvSpPr txBox="1"/>
          <p:nvPr/>
        </p:nvSpPr>
        <p:spPr>
          <a:xfrm>
            <a:off x="7911630" y="880640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68B18328-D0F7-DDAE-6398-8073FC79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7F1F040-0902-5D33-6813-E5200FB2D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9693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-1" y="620970"/>
                <a:ext cx="12191999" cy="617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ctr">
                  <a:defRPr/>
                </a:pP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  e 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 = {(0,0), (0,1), (0,2), (1,0), (1,1)</a:t>
                </a: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20970"/>
                <a:ext cx="12191999" cy="6175921"/>
              </a:xfrm>
              <a:prstGeom prst="rect">
                <a:avLst/>
              </a:prstGeom>
              <a:blipFill>
                <a:blip r:embed="rId2"/>
                <a:stretch>
                  <a:fillRect l="-1650" t="-16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3FEFABAA-AD66-45FC-A94F-8D24AAB28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9973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7BB5B70-32FB-45B5-AFF5-6558396C7A6F}"/>
              </a:ext>
            </a:extLst>
          </p:cNvPr>
          <p:cNvGrpSpPr/>
          <p:nvPr/>
        </p:nvGrpSpPr>
        <p:grpSpPr>
          <a:xfrm>
            <a:off x="6805494" y="63929"/>
            <a:ext cx="4781188" cy="6144584"/>
            <a:chOff x="7326794" y="226302"/>
            <a:chExt cx="4781188" cy="614458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67CCC3C-5366-4253-BACC-564F3E3AB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26794" y="226302"/>
              <a:ext cx="4547479" cy="6144584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D97F692D-9912-4FE4-A550-0B435E526BA6}"/>
                </a:ext>
              </a:extLst>
            </p:cNvPr>
            <p:cNvSpPr txBox="1"/>
            <p:nvPr/>
          </p:nvSpPr>
          <p:spPr>
            <a:xfrm>
              <a:off x="9281894" y="4006271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8B722F4-283A-4AF5-884E-2E44CF03CBCE}"/>
                </a:ext>
              </a:extLst>
            </p:cNvPr>
            <p:cNvSpPr txBox="1"/>
            <p:nvPr/>
          </p:nvSpPr>
          <p:spPr>
            <a:xfrm>
              <a:off x="9804612" y="4016238"/>
              <a:ext cx="450343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107D857-6A74-4AF8-AF41-0B8AE9ABDD1D}"/>
                </a:ext>
              </a:extLst>
            </p:cNvPr>
            <p:cNvSpPr txBox="1"/>
            <p:nvPr/>
          </p:nvSpPr>
          <p:spPr>
            <a:xfrm>
              <a:off x="8002875" y="3248541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01AA406-ADD0-4287-8A21-41849C5DC1A1}"/>
                </a:ext>
              </a:extLst>
            </p:cNvPr>
            <p:cNvSpPr txBox="1"/>
            <p:nvPr/>
          </p:nvSpPr>
          <p:spPr>
            <a:xfrm>
              <a:off x="8001447" y="2187430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5431A7B-1396-4178-BE76-29692F6425E6}"/>
                </a:ext>
              </a:extLst>
            </p:cNvPr>
            <p:cNvSpPr txBox="1"/>
            <p:nvPr/>
          </p:nvSpPr>
          <p:spPr>
            <a:xfrm>
              <a:off x="11476650" y="3975642"/>
              <a:ext cx="6313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3A817ED-16D3-4B33-A19F-A50FA891FDFB}"/>
                </a:ext>
              </a:extLst>
            </p:cNvPr>
            <p:cNvSpPr txBox="1"/>
            <p:nvPr/>
          </p:nvSpPr>
          <p:spPr>
            <a:xfrm>
              <a:off x="7911630" y="410618"/>
              <a:ext cx="63133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198C6C4-F5CB-4620-920B-2F3A927CCD7A}"/>
              </a:ext>
            </a:extLst>
          </p:cNvPr>
          <p:cNvGrpSpPr/>
          <p:nvPr/>
        </p:nvGrpSpPr>
        <p:grpSpPr>
          <a:xfrm>
            <a:off x="52778" y="81018"/>
            <a:ext cx="4550534" cy="6144584"/>
            <a:chOff x="7325267" y="696324"/>
            <a:chExt cx="4550534" cy="6144584"/>
          </a:xfrm>
        </p:grpSpPr>
        <p:pic>
          <p:nvPicPr>
            <p:cNvPr id="21" name="Imagem 20" descr="Uma imagem contendo Gráfico&#10;&#10;Descrição gerada automaticamente">
              <a:extLst>
                <a:ext uri="{FF2B5EF4-FFF2-40B4-BE49-F238E27FC236}">
                  <a16:creationId xmlns:a16="http://schemas.microsoft.com/office/drawing/2014/main" id="{D785F73E-3F57-485F-95D7-B6E9DD67B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267" y="696324"/>
              <a:ext cx="4550534" cy="6144584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33474EA-933A-44BC-B5CF-646301FDA8F8}"/>
                </a:ext>
              </a:extLst>
            </p:cNvPr>
            <p:cNvSpPr txBox="1"/>
            <p:nvPr/>
          </p:nvSpPr>
          <p:spPr>
            <a:xfrm>
              <a:off x="9281894" y="4476293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05861D4E-BD7F-43F2-B402-1F29F5C7DCC8}"/>
                </a:ext>
              </a:extLst>
            </p:cNvPr>
            <p:cNvSpPr txBox="1"/>
            <p:nvPr/>
          </p:nvSpPr>
          <p:spPr>
            <a:xfrm>
              <a:off x="9804612" y="4486260"/>
              <a:ext cx="450343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976A07D5-92BE-417D-8B79-835107AFD7CF}"/>
                </a:ext>
              </a:extLst>
            </p:cNvPr>
            <p:cNvSpPr txBox="1"/>
            <p:nvPr/>
          </p:nvSpPr>
          <p:spPr>
            <a:xfrm>
              <a:off x="8002875" y="3718563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4BBC827-EEB4-4D98-8F0D-2A26731C97E1}"/>
                </a:ext>
              </a:extLst>
            </p:cNvPr>
            <p:cNvSpPr txBox="1"/>
            <p:nvPr/>
          </p:nvSpPr>
          <p:spPr>
            <a:xfrm>
              <a:off x="8001447" y="2657452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5000"/>
                </a:lnSpc>
                <a:buSzPts val="1300"/>
                <a:defRPr/>
              </a:pPr>
              <a:r>
                <a: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6B5054-220D-4C04-AEAC-3424A738E7CE}"/>
              </a:ext>
            </a:extLst>
          </p:cNvPr>
          <p:cNvSpPr txBox="1"/>
          <p:nvPr/>
        </p:nvSpPr>
        <p:spPr>
          <a:xfrm>
            <a:off x="9725127" y="4481268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18197"/>
              </p:ext>
            </p:extLst>
          </p:nvPr>
        </p:nvGraphicFramePr>
        <p:xfrm>
          <a:off x="9654852" y="5069473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graphicFrame>
        <p:nvGraphicFramePr>
          <p:cNvPr id="18" name="Tabela 3">
            <a:extLst>
              <a:ext uri="{FF2B5EF4-FFF2-40B4-BE49-F238E27FC236}">
                <a16:creationId xmlns:a16="http://schemas.microsoft.com/office/drawing/2014/main" id="{789FADCC-9D35-49AA-A199-B60EC3B80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44073"/>
              </p:ext>
            </p:extLst>
          </p:nvPr>
        </p:nvGraphicFramePr>
        <p:xfrm>
          <a:off x="2741290" y="5052389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:a16="http://schemas.microsoft.com/office/drawing/2014/main" id="{683764A1-ECD7-4010-9965-69429C2B45CD}"/>
              </a:ext>
            </a:extLst>
          </p:cNvPr>
          <p:cNvSpPr txBox="1"/>
          <p:nvPr/>
        </p:nvSpPr>
        <p:spPr>
          <a:xfrm>
            <a:off x="2862840" y="4472728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2x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73BE65E1-7BEA-86CD-287D-7C3FA3BD2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953" y="-27384"/>
            <a:ext cx="1004047" cy="100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6661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6906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18)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corpo se movimenta em velocidade constante de acordo com a fórmula matemática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indica a posição do corpo (em metros)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(em segundos). Construa o gráfico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 função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3DDBB6-E482-433F-9E52-AB2028256536}"/>
              </a:ext>
            </a:extLst>
          </p:cNvPr>
          <p:cNvSpPr txBox="1"/>
          <p:nvPr/>
        </p:nvSpPr>
        <p:spPr>
          <a:xfrm>
            <a:off x="1" y="3985607"/>
            <a:ext cx="140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Resolução: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3">
            <a:extLst>
              <a:ext uri="{FF2B5EF4-FFF2-40B4-BE49-F238E27FC236}">
                <a16:creationId xmlns:a16="http://schemas.microsoft.com/office/drawing/2014/main" id="{7179E4AC-7F35-4BA0-A114-991BA3D87392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4966929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367CCC3C-5366-4253-BACC-564F3E3AB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6794" y="696324"/>
            <a:ext cx="4547479" cy="614458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692D-9912-4FE4-A550-0B435E526BA6}"/>
              </a:ext>
            </a:extLst>
          </p:cNvPr>
          <p:cNvSpPr txBox="1"/>
          <p:nvPr/>
        </p:nvSpPr>
        <p:spPr>
          <a:xfrm>
            <a:off x="9281894" y="447629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B722F4-283A-4AF5-884E-2E44CF03CBCE}"/>
              </a:ext>
            </a:extLst>
          </p:cNvPr>
          <p:cNvSpPr txBox="1"/>
          <p:nvPr/>
        </p:nvSpPr>
        <p:spPr>
          <a:xfrm>
            <a:off x="9804612" y="4486260"/>
            <a:ext cx="450343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07D857-6A74-4AF8-AF41-0B8AE9ABDD1D}"/>
              </a:ext>
            </a:extLst>
          </p:cNvPr>
          <p:cNvSpPr txBox="1"/>
          <p:nvPr/>
        </p:nvSpPr>
        <p:spPr>
          <a:xfrm>
            <a:off x="8002875" y="371856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1AA406-ADD0-4287-8A21-41849C5DC1A1}"/>
              </a:ext>
            </a:extLst>
          </p:cNvPr>
          <p:cNvSpPr txBox="1"/>
          <p:nvPr/>
        </p:nvSpPr>
        <p:spPr>
          <a:xfrm>
            <a:off x="8001447" y="2657452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6B5054-220D-4C04-AEAC-3424A738E7CE}"/>
              </a:ext>
            </a:extLst>
          </p:cNvPr>
          <p:cNvSpPr txBox="1"/>
          <p:nvPr/>
        </p:nvSpPr>
        <p:spPr>
          <a:xfrm>
            <a:off x="734945" y="4267626"/>
            <a:ext cx="2230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= 2t ‒ 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5431A7B-1396-4178-BE76-29692F6425E6}"/>
              </a:ext>
            </a:extLst>
          </p:cNvPr>
          <p:cNvSpPr txBox="1"/>
          <p:nvPr/>
        </p:nvSpPr>
        <p:spPr>
          <a:xfrm>
            <a:off x="11476650" y="4445664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A817ED-16D3-4B33-A19F-A50FA891FDFB}"/>
              </a:ext>
            </a:extLst>
          </p:cNvPr>
          <p:cNvSpPr txBox="1"/>
          <p:nvPr/>
        </p:nvSpPr>
        <p:spPr>
          <a:xfrm>
            <a:off x="7911630" y="880640"/>
            <a:ext cx="631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pt-BR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los">
                <a:extLst>
                  <a:ext uri="{FF2B5EF4-FFF2-40B4-BE49-F238E27FC236}">
                    <a16:creationId xmlns:a16="http://schemas.microsoft.com/office/drawing/2014/main" id="{FF9EA4F3-4EDE-737D-B37F-2011DCABC1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2267836"/>
                  </p:ext>
                </p:extLst>
              </p:nvPr>
            </p:nvGraphicFramePr>
            <p:xfrm>
              <a:off x="9295895" y="4701252"/>
              <a:ext cx="3137647" cy="24683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37647" cy="2468370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2895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los">
                <a:extLst>
                  <a:ext uri="{FF2B5EF4-FFF2-40B4-BE49-F238E27FC236}">
                    <a16:creationId xmlns:a16="http://schemas.microsoft.com/office/drawing/2014/main" id="{FF9EA4F3-4EDE-737D-B37F-2011DCABC1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5895" y="4701252"/>
                <a:ext cx="3137647" cy="246837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C13F9BEA-DF14-9CD8-7F81-45FDDEA1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89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19)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móvel em movimento retilíneo uniforme obedece à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 = 5t + 15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espaço percorrido pelo móvel (em metros)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tempo gasto em percorrê-lo (em segundos).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construa o gráfico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s(t)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função.</a:t>
            </a:r>
          </a:p>
          <a:p>
            <a:pPr algn="just">
              <a:tabLst>
                <a:tab pos="953770" algn="l"/>
              </a:tabLst>
            </a:pP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posição do móvel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 = 0 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953770" algn="l"/>
              </a:tabLst>
            </a:pP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posição do móvel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 = 5 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953770" algn="l"/>
              </a:tabLst>
            </a:pP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posição do móvel no instante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 = 10 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953770" algn="l"/>
              </a:tabLst>
            </a:pP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 instante em que o móvel se encontra 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35 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 origem.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E075CD6B-E2A8-E45C-D393-9E3E67A64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29" y="4936901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BC554C9-24AF-7285-D14B-0DF6E7DC4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7246276"/>
      </p:ext>
    </p:extLst>
  </p:cSld>
  <p:clrMapOvr>
    <a:masterClrMapping/>
  </p:clrMapOvr>
  <p:transition spd="slow">
    <p:push dir="d"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19)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móvel em movimento retilíneo uniforme obedece à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 = 5t + 15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espaço percorrido pelo móvel (em metros)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tempo gasto em percorrê-lo (em segundos).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construa o gráfico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s(t)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função.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8B86D18-B64C-4020-3884-334E01078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BAB341-A00E-1B15-7602-BE2DE562B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72093463"/>
      </p:ext>
    </p:extLst>
  </p:cSld>
  <p:clrMapOvr>
    <a:masterClrMapping/>
  </p:clrMapOvr>
  <p:transition spd="slow">
    <p:randomBar dir="vert"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19)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móvel em movimento retilíneo uniforme obedece à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 = 5t + 15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espaço percorrido pelo móvel (em metros)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tempo gasto em percorrê-lo (em segundos). Determine: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construa o gráfico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s(t)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função.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8B86D18-B64C-4020-3884-334E01078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D5ECB6-04E6-D175-C08D-CFEFD18A1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492898"/>
      </p:ext>
    </p:extLst>
  </p:cSld>
  <p:clrMapOvr>
    <a:masterClrMapping/>
  </p:clrMapOvr>
  <p:transition spd="slow">
    <p:randomBar dir="vert"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19)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móvel em movimento retilíneo uniforme obedece à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 = 5t + 15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espaço percorrido pelo móvel (em metros)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tempo gasto em percorrê-lo (em segundos). Determine: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3770" algn="l"/>
              </a:tabLst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posição do móvel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 = 0 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3770" algn="l"/>
              </a:tabLst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tabLst>
                <a:tab pos="953770" algn="l"/>
              </a:tabLst>
              <a:defRPr/>
            </a:pPr>
            <a:endParaRPr kumimoji="0" lang="pt-BR" sz="3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8E42657-CB85-9DE7-7D78-67903F994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FB515F-314A-4E4E-46E6-CE3917F1C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4187018"/>
      </p:ext>
    </p:extLst>
  </p:cSld>
  <p:clrMapOvr>
    <a:masterClrMapping/>
  </p:clrMapOvr>
  <p:transition spd="slow">
    <p:randomBar dir="vert"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0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blipFill>
                <a:blip r:embed="rId2"/>
                <a:stretch>
                  <a:fillRect l="-1250" t="-1818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C8E164C-9653-EE30-70D9-3EC116194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3A41F1-685B-E736-0245-83E5AB60C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833437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4853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0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4853380"/>
              </a:xfrm>
              <a:prstGeom prst="rect">
                <a:avLst/>
              </a:prstGeom>
              <a:blipFill>
                <a:blip r:embed="rId2"/>
                <a:stretch>
                  <a:fillRect l="-1250" t="-1633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7B0704D-A3C5-C7C1-D4CB-C13C83508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6D2F23-1667-7E86-CCB3-93996BA87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15658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0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∙ 0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blipFill>
                <a:blip r:embed="rId2"/>
                <a:stretch>
                  <a:fillRect l="-1250" t="-1482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1827A78-4688-183B-2B20-3834D129D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D5FFE3-EBBD-70FB-04C0-4F4C8333E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7666999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0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∙ 0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blipFill>
                <a:blip r:embed="rId2"/>
                <a:stretch>
                  <a:fillRect l="-1250" t="-1482" r="-1000" b="-27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9F753A32-16F1-7E9B-31BB-FE2EE385C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39222B8-63F6-3F52-6222-2E9FDEBAA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96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0" y="620970"/>
                <a:ext cx="12192000" cy="5806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ctr">
                  <a:defRPr/>
                </a:pP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  e 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 = {(0,0), (0,1), (0,2), (1,0), (1,1), (1,2)</a:t>
                </a: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0970"/>
                <a:ext cx="12192000" cy="5806590"/>
              </a:xfrm>
              <a:prstGeom prst="rect">
                <a:avLst/>
              </a:prstGeom>
              <a:blipFill>
                <a:blip r:embed="rId2"/>
                <a:stretch>
                  <a:fillRect l="-1650" t="-17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37372FD4-3F54-4484-83DA-99318BD1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9693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89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0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∙ 0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15</a:t>
                </a:r>
                <a:r>
                  <a:rPr lang="pt-BR" sz="36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metros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899820"/>
              </a:xfrm>
              <a:prstGeom prst="rect">
                <a:avLst/>
              </a:prstGeom>
              <a:blipFill>
                <a:blip r:embed="rId2"/>
                <a:stretch>
                  <a:fillRect l="-1250" t="-1343" r="-1000" b="-28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26BE16-8D04-E773-C8C5-23B6BB7D5C04}"/>
              </a:ext>
            </a:extLst>
          </p:cNvPr>
          <p:cNvSpPr txBox="1"/>
          <p:nvPr/>
        </p:nvSpPr>
        <p:spPr>
          <a:xfrm>
            <a:off x="3663247" y="5749333"/>
            <a:ext cx="6137528" cy="101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 posição do móvel para o tempo </a:t>
            </a:r>
            <a:r>
              <a:rPr lang="pt-B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0 s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é </a:t>
            </a:r>
            <a:r>
              <a:rPr lang="pt-B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metros.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los">
                <a:extLst>
                  <a:ext uri="{FF2B5EF4-FFF2-40B4-BE49-F238E27FC236}">
                    <a16:creationId xmlns:a16="http://schemas.microsoft.com/office/drawing/2014/main" id="{FBF48738-D002-543D-3B74-32CE8066CE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0387169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los">
                <a:extLst>
                  <a:ext uri="{FF2B5EF4-FFF2-40B4-BE49-F238E27FC236}">
                    <a16:creationId xmlns:a16="http://schemas.microsoft.com/office/drawing/2014/main" id="{FBF48738-D002-543D-3B74-32CE8066CE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8A441D1-24CB-733E-CEB4-A558E4DCD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823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19)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móvel em movimento retilíneo uniforme obedece à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 = 5t + 15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espaço percorrido pelo móvel (em metros)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tempo gasto em percorrê-lo (em segundos). Determine: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3770" algn="l"/>
              </a:tabLst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posição do móvel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 = 5 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3770" algn="l"/>
              </a:tabLst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3EA95FCC-0DD1-1235-E14E-F8674B277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07AEA35-8F67-70A2-6EB2-4BC104E0B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7334668"/>
      </p:ext>
    </p:extLst>
  </p:cSld>
  <p:clrMapOvr>
    <a:masterClrMapping/>
  </p:clrMapOvr>
  <p:transition spd="slow">
    <p:randomBar dir="vert"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5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blipFill>
                <a:blip r:embed="rId2"/>
                <a:stretch>
                  <a:fillRect l="-1250" t="-1818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487834CB-2C48-A894-E440-95B5BF33D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294AEC4-F7D1-73F9-3613-EDD0EACEA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552638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5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blipFill>
                <a:blip r:embed="rId2"/>
                <a:stretch>
                  <a:fillRect l="-1250" t="-1818" r="-1000"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3BD6152E-00AF-9F19-8A4E-A1F7C398D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1EA719F-E173-239D-3D79-935436B0E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893649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5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∙ 5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blipFill>
                <a:blip r:embed="rId2"/>
                <a:stretch>
                  <a:fillRect l="-1250" t="-1482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6278C789-3680-5F5E-8372-1DFF92DC4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6AFE5BF-5569-E232-570C-C42D685A6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7908905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5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∙ 5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25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blipFill>
                <a:blip r:embed="rId2"/>
                <a:stretch>
                  <a:fillRect l="-1250" t="-1482" r="-1000" b="-27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D844A049-1AED-312B-0D4E-073ABAA6E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B6894CB-E870-C8C6-1F35-4B596A8BC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8237646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89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5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∙ 5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25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40</a:t>
                </a:r>
                <a:r>
                  <a:rPr lang="pt-BR" sz="36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metros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899820"/>
              </a:xfrm>
              <a:prstGeom prst="rect">
                <a:avLst/>
              </a:prstGeom>
              <a:blipFill>
                <a:blip r:embed="rId2"/>
                <a:stretch>
                  <a:fillRect l="-1250" t="-1343" r="-1000" b="-28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74301FF-5E89-36AC-B4F7-94B7250EED64}"/>
              </a:ext>
            </a:extLst>
          </p:cNvPr>
          <p:cNvSpPr txBox="1"/>
          <p:nvPr/>
        </p:nvSpPr>
        <p:spPr>
          <a:xfrm>
            <a:off x="3663247" y="5749333"/>
            <a:ext cx="6137528" cy="101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 posição do móvel para o tempo </a:t>
            </a:r>
            <a:r>
              <a:rPr lang="pt-B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5 s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é </a:t>
            </a:r>
            <a:r>
              <a:rPr lang="pt-B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40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metros.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Elos">
                <a:extLst>
                  <a:ext uri="{FF2B5EF4-FFF2-40B4-BE49-F238E27FC236}">
                    <a16:creationId xmlns:a16="http://schemas.microsoft.com/office/drawing/2014/main" id="{FFE823AB-E741-D311-C13C-661F42011A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0387169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Elos">
                <a:extLst>
                  <a:ext uri="{FF2B5EF4-FFF2-40B4-BE49-F238E27FC236}">
                    <a16:creationId xmlns:a16="http://schemas.microsoft.com/office/drawing/2014/main" id="{FFE823AB-E741-D311-C13C-661F42011A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A5A1264-42BE-16F7-1650-D8D1B158B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78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19)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móvel em movimento retilíneo uniforme obedece à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 = 5t + 15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espaço percorrido pelo móvel (em metros)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tempo gasto em percorrê-lo (em segundos). Determine: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3770" algn="l"/>
              </a:tabLst>
              <a:defRPr/>
            </a:pP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posição do móvel no instante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 = 10 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3770" algn="l"/>
              </a:tabLst>
              <a:defRPr/>
            </a:pP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C7844C9-9457-A032-1675-C5A14CF6A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B86F25B-0111-6D5A-73E2-135EECB62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4610"/>
      </p:ext>
    </p:extLst>
  </p:cSld>
  <p:clrMapOvr>
    <a:masterClrMapping/>
  </p:clrMapOvr>
  <p:transition spd="slow">
    <p:randomBar dir="vert"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10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blipFill>
                <a:blip r:embed="rId2"/>
                <a:stretch>
                  <a:fillRect l="-1250" t="-1818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DFDD777-592C-AED7-CE44-E7702CA24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35D169F-0AFB-1B2A-7B71-AE272AA56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378322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4853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10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4853380"/>
              </a:xfrm>
              <a:prstGeom prst="rect">
                <a:avLst/>
              </a:prstGeom>
              <a:blipFill>
                <a:blip r:embed="rId2"/>
                <a:stretch>
                  <a:fillRect l="-1250" t="-1633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9372DA9-99C2-C588-97A4-A1091698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2721BE3-FB50-8EDA-62F0-D2E036B59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0249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0" y="620970"/>
                <a:ext cx="12192000" cy="5806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ctr">
                  <a:defRPr/>
                </a:pP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  e 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 = {(0,0), (0,1), (0,2), (1,0), (1,1), (1,2), (2,0)</a:t>
                </a: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0970"/>
                <a:ext cx="12192000" cy="5806590"/>
              </a:xfrm>
              <a:prstGeom prst="rect">
                <a:avLst/>
              </a:prstGeom>
              <a:blipFill>
                <a:blip r:embed="rId2"/>
                <a:stretch>
                  <a:fillRect l="-1650" t="-17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A61F15CE-9AE7-40BC-9290-59420AB2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55273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10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∙ 10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blipFill>
                <a:blip r:embed="rId2"/>
                <a:stretch>
                  <a:fillRect l="-1250" t="-1482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6113B1B-A9EE-1FFE-C526-9ABA7B1CC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6584DC4-A586-4B5F-A133-4412DED6E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358006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10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∙ 10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50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blipFill>
                <a:blip r:embed="rId2"/>
                <a:stretch>
                  <a:fillRect l="-1250" t="-1482" r="-1000" b="-27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3CE30E6-A1BB-D4D8-9BFF-631A8BDC7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96FFA5E-370A-6631-7E6B-FFDAB24B3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3268844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89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 posição do móvel no instante 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10 s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;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∙ 10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50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65</a:t>
                </a:r>
                <a:r>
                  <a:rPr lang="pt-BR" sz="36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metros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899820"/>
              </a:xfrm>
              <a:prstGeom prst="rect">
                <a:avLst/>
              </a:prstGeom>
              <a:blipFill>
                <a:blip r:embed="rId2"/>
                <a:stretch>
                  <a:fillRect l="-1250" t="-1343" r="-1000" b="-28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91802F-EF82-811C-096A-8D42584DE50F}"/>
              </a:ext>
            </a:extLst>
          </p:cNvPr>
          <p:cNvSpPr txBox="1"/>
          <p:nvPr/>
        </p:nvSpPr>
        <p:spPr>
          <a:xfrm>
            <a:off x="3663247" y="5749333"/>
            <a:ext cx="6137528" cy="101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a posição do móvel para o tempo </a:t>
            </a:r>
            <a:r>
              <a:rPr lang="pt-B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10 s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é </a:t>
            </a:r>
            <a:r>
              <a:rPr lang="pt-B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65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metros.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Elos">
                <a:extLst>
                  <a:ext uri="{FF2B5EF4-FFF2-40B4-BE49-F238E27FC236}">
                    <a16:creationId xmlns:a16="http://schemas.microsoft.com/office/drawing/2014/main" id="{2776A49D-8016-033A-912B-D71A64D89A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0387169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Elos">
                <a:extLst>
                  <a:ext uri="{FF2B5EF4-FFF2-40B4-BE49-F238E27FC236}">
                    <a16:creationId xmlns:a16="http://schemas.microsoft.com/office/drawing/2014/main" id="{2776A49D-8016-033A-912B-D71A64D89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89445F9-3CDD-074C-2961-7999416BB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414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19)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móvel em movimento retilíneo uniforme obedece à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 = 5t + 15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espaço percorrido pelo móvel (em metros)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é o tempo gasto em percorrê-lo (em segundos). Determine: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3770" algn="l"/>
              </a:tabLst>
              <a:defRPr/>
            </a:pPr>
            <a:r>
              <a:rPr lang="pt-BR" sz="2800" b="1" dirty="0">
                <a:solidFill>
                  <a:prstClr val="black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 instante em que o móvel se encontra a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35 m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 origem. </a:t>
            </a:r>
            <a:r>
              <a:rPr lang="pt-BR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7859E893-DEFF-8504-A714-D8E79AAA2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2CA3A92-8361-D2C4-D2E1-B8B0EBFC5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6310425"/>
      </p:ext>
    </p:extLst>
  </p:cSld>
  <p:clrMapOvr>
    <a:masterClrMapping/>
  </p:clrMapOvr>
  <p:transition spd="slow">
    <p:randomBar dir="vert"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 instante em que o móvel se encontra a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m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da origem. </a:t>
                </a: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=35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blipFill>
                <a:blip r:embed="rId2"/>
                <a:stretch>
                  <a:fillRect l="-1250" t="-1818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5417562-3ADD-637A-CBC5-507136292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56494B4-AE7A-2FD6-63B1-CD197F91D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062392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 instante em que o móvel se encontra a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m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da origem. </a:t>
                </a: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=35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4360937"/>
              </a:xfrm>
              <a:prstGeom prst="rect">
                <a:avLst/>
              </a:prstGeom>
              <a:blipFill>
                <a:blip r:embed="rId2"/>
                <a:stretch>
                  <a:fillRect l="-1250" t="-1818" r="-1000" b="-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9A8238CB-5F79-AD39-42CA-F056AF1A5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28DB8E6-9C5A-5928-6E01-22A694DFA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675322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 instante em que o móvel se encontra a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m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da origem. </a:t>
                </a: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=35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= 5t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blipFill>
                <a:blip r:embed="rId2"/>
                <a:stretch>
                  <a:fillRect l="-1250" t="-1482" r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5016EF63-28D5-B45D-12CE-0ED6790C9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854DF05-77DB-169D-FEC4-596CF4348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591642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 instante em que o móvel se encontra a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m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da origem. </a:t>
                </a: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=35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= 5t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– 15 =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5t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345822"/>
              </a:xfrm>
              <a:prstGeom prst="rect">
                <a:avLst/>
              </a:prstGeom>
              <a:blipFill>
                <a:blip r:embed="rId2"/>
                <a:stretch>
                  <a:fillRect l="-1250" t="-1482" r="-1000" b="-27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4F16630F-6BD9-F841-CF23-1A5815B99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66FF502-1BCF-A8F2-DF0E-56832733F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177255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5961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 instante em que o móvel se encontra a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m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da origem. </a:t>
                </a: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=35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= 5t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– 15 =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5t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20 = 5t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5961376"/>
              </a:xfrm>
              <a:prstGeom prst="rect">
                <a:avLst/>
              </a:prstGeom>
              <a:blipFill>
                <a:blip r:embed="rId2"/>
                <a:stretch>
                  <a:fillRect l="-1250" t="-1329" r="-1000" b="-3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1BD978BD-3065-2E84-5771-691667695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39BB957-97CE-6FAB-6400-F71BC28CE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762938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6330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 instante em que o móvel se encontra a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m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da origem. </a:t>
                </a: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=35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= 5t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– 15 =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5t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20 = 5t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5t = 20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6330707"/>
              </a:xfrm>
              <a:prstGeom prst="rect">
                <a:avLst/>
              </a:prstGeom>
              <a:blipFill>
                <a:blip r:embed="rId2"/>
                <a:stretch>
                  <a:fillRect l="-1250" t="-1252" r="-1000" b="-22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5DB3486-4DA5-7E8C-7A67-724B3F2D7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F750DC8-07E9-3612-26C2-C26B5A316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6234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0" y="620970"/>
                <a:ext cx="12192000" cy="617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ctr">
                  <a:defRPr/>
                </a:pP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  e 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 = {(0,0), (0,1), (0,2), (1,0), (1,1), (1,2), (2,0), (2,1)</a:t>
                </a: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0970"/>
                <a:ext cx="12192000" cy="6175921"/>
              </a:xfrm>
              <a:prstGeom prst="rect">
                <a:avLst/>
              </a:prstGeom>
              <a:blipFill>
                <a:blip r:embed="rId2"/>
                <a:stretch>
                  <a:fillRect l="-1650" t="-16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4B2B8193-AD79-4F6F-ACA5-61FC8D401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07021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/>
              <p:nvPr/>
            </p:nvSpPr>
            <p:spPr>
              <a:xfrm>
                <a:off x="0" y="560166"/>
                <a:ext cx="12191999" cy="6330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19)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Um móvel em movimento retilíneo uniforme obedece à função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espaço percorrido pelo móvel (em metros)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é o tempo gasto em percorrê-lo (em segundos). Determine: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 instante em que o móvel se encontra a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m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da origem. </a:t>
                </a: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Resolução:</a:t>
                </a:r>
                <a:endParaRPr kumimoji="0" lang="pt-B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tabLst>
                    <a:tab pos="95377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s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=35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 = 5t + 15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= 5t + 15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35 – 15 =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5t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20 = 5t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953770" algn="l"/>
                  </a:tabLst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5t = 20 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⟹ 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 =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4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s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70739EA-D57C-49FA-B778-D2B322AC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0166"/>
                <a:ext cx="12191999" cy="6330707"/>
              </a:xfrm>
              <a:prstGeom prst="rect">
                <a:avLst/>
              </a:prstGeom>
              <a:blipFill>
                <a:blip r:embed="rId2"/>
                <a:stretch>
                  <a:fillRect l="-1250" t="-1252" r="-1000" b="-22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Seta para cima 4">
            <a:extLst>
              <a:ext uri="{FF2B5EF4-FFF2-40B4-BE49-F238E27FC236}">
                <a16:creationId xmlns:a16="http://schemas.microsoft.com/office/drawing/2014/main" id="{81B5F27B-FCA5-25C0-6033-66687A15F1AE}"/>
              </a:ext>
            </a:extLst>
          </p:cNvPr>
          <p:cNvSpPr/>
          <p:nvPr/>
        </p:nvSpPr>
        <p:spPr>
          <a:xfrm>
            <a:off x="11829770" y="6436568"/>
            <a:ext cx="228600" cy="304800"/>
          </a:xfrm>
          <a:prstGeom prst="upArrow">
            <a:avLst/>
          </a:prstGeom>
          <a:solidFill>
            <a:srgbClr val="CC6600">
              <a:lumMod val="60000"/>
              <a:lumOff val="40000"/>
            </a:srgbClr>
          </a:solidFill>
          <a:ln w="25400" cap="flat" cmpd="sng" algn="ctr">
            <a:solidFill>
              <a:srgbClr val="FF6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618605-66EA-9355-C13D-28037DBC8B82}"/>
              </a:ext>
            </a:extLst>
          </p:cNvPr>
          <p:cNvSpPr txBox="1"/>
          <p:nvPr/>
        </p:nvSpPr>
        <p:spPr>
          <a:xfrm>
            <a:off x="3809894" y="5266261"/>
            <a:ext cx="6137528" cy="1508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o instante em que o  móvel se encontra a </a:t>
            </a:r>
            <a:r>
              <a:rPr lang="pt-B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35 m 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da origem é </a:t>
            </a:r>
            <a:r>
              <a:rPr lang="pt-B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4 s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Elos">
                <a:extLst>
                  <a:ext uri="{FF2B5EF4-FFF2-40B4-BE49-F238E27FC236}">
                    <a16:creationId xmlns:a16="http://schemas.microsoft.com/office/drawing/2014/main" id="{49F7B561-5E4D-F594-E530-ABDD5380E4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8173826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Elos">
                <a:extLst>
                  <a:ext uri="{FF2B5EF4-FFF2-40B4-BE49-F238E27FC236}">
                    <a16:creationId xmlns:a16="http://schemas.microsoft.com/office/drawing/2014/main" id="{49F7B561-5E4D-F594-E530-ABDD5380E4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0F99C171-0AE9-C117-7FB0-2BF182EDB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INTERDISCIPLINAR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961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001329"/>
            <a:ext cx="12192000" cy="2829306"/>
          </a:xfrm>
        </p:spPr>
        <p:txBody>
          <a:bodyPr/>
          <a:lstStyle/>
          <a:p>
            <a:pPr eaLnBrk="1" hangingPunct="1">
              <a:defRPr/>
            </a:pPr>
            <a:r>
              <a:rPr lang="pt-BR" sz="6000" b="1" dirty="0"/>
              <a:t>Função do 1º grau aplicado às transações comerciais e a indústria</a:t>
            </a:r>
          </a:p>
        </p:txBody>
      </p:sp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53DDCEAF-FC8E-4374-BEC5-25C0FC53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7034A1A-C165-3911-20FE-4207738B7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8811" l="9211" r="89474">
                        <a14:foregroundMark x1="92985" y1="68960" x2="96623" y2="51772"/>
                        <a14:backgroundMark x1="54605" y1="2797" x2="55921" y2="25175"/>
                        <a14:backgroundMark x1="55921" y1="25175" x2="71711" y2="39860"/>
                        <a14:backgroundMark x1="71711" y1="39860" x2="93421" y2="46154"/>
                        <a14:backgroundMark x1="93421" y1="46154" x2="97368" y2="22378"/>
                        <a14:backgroundMark x1="97368" y1="22378" x2="94737" y2="0"/>
                        <a14:backgroundMark x1="94737" y1="0" x2="53289" y2="2098"/>
                        <a14:backgroundMark x1="53289" y1="2098" x2="55263" y2="4196"/>
                        <a14:backgroundMark x1="82895" y1="7692" x2="85526" y2="38462"/>
                        <a14:backgroundMark x1="85526" y1="38462" x2="95395" y2="15385"/>
                        <a14:backgroundMark x1="95395" y1="15385" x2="80921" y2="6993"/>
                        <a14:backgroundMark x1="11184" y1="51748" x2="33553" y2="50350"/>
                        <a14:backgroundMark x1="33553" y1="50350" x2="46053" y2="32168"/>
                        <a14:backgroundMark x1="46053" y1="32168" x2="37500" y2="12587"/>
                        <a14:backgroundMark x1="37500" y1="12587" x2="11842" y2="52448"/>
                        <a14:backgroundMark x1="34211" y1="32168" x2="34211" y2="30070"/>
                        <a14:backgroundMark x1="34211" y1="14685" x2="34868" y2="11189"/>
                        <a14:backgroundMark x1="36184" y1="51049" x2="45395" y2="29371"/>
                        <a14:backgroundMark x1="45395" y1="29371" x2="39474" y2="50350"/>
                        <a14:backgroundMark x1="39474" y1="50350" x2="40132" y2="50350"/>
                        <a14:backgroundMark x1="52632" y1="77622" x2="63816" y2="57343"/>
                        <a14:backgroundMark x1="63816" y1="57343" x2="82895" y2="65734"/>
                        <a14:backgroundMark x1="82895" y1="65734" x2="61184" y2="81818"/>
                        <a14:backgroundMark x1="61184" y1="81818" x2="53289" y2="75524"/>
                        <a14:backgroundMark x1="41447" y1="88811" x2="46053" y2="66434"/>
                        <a14:backgroundMark x1="46053" y1="66434" x2="25658" y2="65035"/>
                        <a14:backgroundMark x1="25658" y1="65035" x2="44079" y2="88112"/>
                        <a14:backgroundMark x1="53289" y1="77622" x2="51974" y2="76923"/>
                        <a14:backgroundMark x1="55263" y1="78322" x2="51316" y2="76923"/>
                        <a14:backgroundMark x1="85526" y1="78322" x2="84868" y2="76923"/>
                        <a14:backgroundMark x1="31579" y1="13287" x2="34868" y2="13986"/>
                        <a14:backgroundMark x1="51974" y1="74825" x2="51316" y2="73427"/>
                        <a14:backgroundMark x1="52632" y1="71329" x2="53289" y2="69231"/>
                        <a14:backgroundMark x1="51316" y1="70629" x2="51316" y2="59441"/>
                        <a14:backgroundMark x1="51316" y1="59441" x2="61184" y2="57343"/>
                        <a14:backgroundMark x1="61184" y1="57343" x2="53947" y2="67832"/>
                        <a14:backgroundMark x1="53947" y1="67832" x2="51316" y2="69231"/>
                        <a14:backgroundMark x1="40132" y1="65734" x2="41447" y2="67832"/>
                        <a14:backgroundMark x1="34211" y1="15385" x2="36184" y2="4196"/>
                        <a14:backgroundMark x1="36184" y1="4196" x2="46053" y2="2098"/>
                        <a14:backgroundMark x1="46053" y1="2098" x2="28947" y2="1399"/>
                        <a14:backgroundMark x1="28947" y1="1399" x2="33553" y2="12587"/>
                        <a14:backgroundMark x1="33553" y1="12587" x2="35526" y2="14685"/>
                        <a14:backgroundMark x1="70395" y1="37762" x2="69079" y2="39860"/>
                        <a14:backgroundMark x1="85526" y1="81818" x2="94079" y2="75524"/>
                        <a14:backgroundMark x1="94079" y1="75524" x2="84211" y2="78322"/>
                        <a14:backgroundMark x1="84211" y1="78322" x2="88158" y2="83916"/>
                        <a14:backgroundMark x1="38816" y1="65734" x2="40132" y2="69930"/>
                        <a14:backgroundMark x1="33553" y1="67832" x2="45395" y2="65035"/>
                        <a14:backgroundMark x1="45395" y1="65035" x2="36842" y2="72727"/>
                        <a14:backgroundMark x1="36842" y1="72727" x2="36842" y2="73427"/>
                        <a14:backgroundMark x1="88816" y1="41259" x2="87500" y2="44056"/>
                        <a14:backgroundMark x1="88816" y1="42657" x2="86842" y2="4615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5703" y="3931954"/>
            <a:ext cx="2340000" cy="2202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7F264B94-26ED-BFB5-7FD2-786A436CB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CE01672-7252-992A-175A-1551C413AE11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Apostila: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A8C95F-1675-CB0A-7427-5B650683D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AF8524-7166-D8AB-5AE4-4A0F53D54804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364134812"/>
      </p:ext>
    </p:extLst>
  </p:cSld>
  <p:clrMapOvr>
    <a:masterClrMapping/>
  </p:clrMapOvr>
  <p:transition spd="slow">
    <p:push dir="d"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CBDBD6-714A-470D-B56F-0D2707480A74}"/>
              </a:ext>
            </a:extLst>
          </p:cNvPr>
          <p:cNvSpPr txBox="1"/>
          <p:nvPr/>
        </p:nvSpPr>
        <p:spPr>
          <a:xfrm>
            <a:off x="0" y="-20951"/>
            <a:ext cx="1219199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                  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preço da máquina ao sair da fábrica;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preço da máquina após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anos de uso;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tempo para que a máquina se desvalorize totalmente.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los">
                <a:extLst>
                  <a:ext uri="{FF2B5EF4-FFF2-40B4-BE49-F238E27FC236}">
                    <a16:creationId xmlns:a16="http://schemas.microsoft.com/office/drawing/2014/main" id="{9C448D4F-F3A7-85FF-C1AF-247716DF03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8838750"/>
                  </p:ext>
                </p:extLst>
              </p:nvPr>
            </p:nvGraphicFramePr>
            <p:xfrm>
              <a:off x="8937293" y="905778"/>
              <a:ext cx="3444494" cy="27097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los">
                <a:extLst>
                  <a:ext uri="{FF2B5EF4-FFF2-40B4-BE49-F238E27FC236}">
                    <a16:creationId xmlns:a16="http://schemas.microsoft.com/office/drawing/2014/main" id="{9C448D4F-F3A7-85FF-C1AF-247716DF03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37293" y="905778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350807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CBDBD6-714A-470D-B56F-0D2707480A74}"/>
              </a:ext>
            </a:extLst>
          </p:cNvPr>
          <p:cNvSpPr txBox="1"/>
          <p:nvPr/>
        </p:nvSpPr>
        <p:spPr>
          <a:xfrm>
            <a:off x="0" y="-20951"/>
            <a:ext cx="12191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                  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1474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0" y="-20951"/>
            <a:ext cx="1219199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algn="just"/>
            <a:r>
              <a:rPr lang="pt-BR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ela 3">
            <a:extLst>
              <a:ext uri="{FF2B5EF4-FFF2-40B4-BE49-F238E27FC236}">
                <a16:creationId xmlns:a16="http://schemas.microsoft.com/office/drawing/2014/main" id="{9DE17706-A99F-4721-BCCB-B59C24E6C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91528"/>
              </p:ext>
            </p:extLst>
          </p:nvPr>
        </p:nvGraphicFramePr>
        <p:xfrm>
          <a:off x="613395" y="3644264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24CCC6FA-3931-2AD6-E6AB-C9B5066FF528}"/>
              </a:ext>
            </a:extLst>
          </p:cNvPr>
          <p:cNvSpPr txBox="1"/>
          <p:nvPr/>
        </p:nvSpPr>
        <p:spPr>
          <a:xfrm>
            <a:off x="83076" y="2943193"/>
            <a:ext cx="3506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245679420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0" y="-20951"/>
            <a:ext cx="121919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algn="just"/>
            <a:r>
              <a:rPr lang="pt-BR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AF92D652-00B5-90BE-6AD2-873AAE69A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105876"/>
              </p:ext>
            </p:extLst>
          </p:nvPr>
        </p:nvGraphicFramePr>
        <p:xfrm>
          <a:off x="613395" y="3644264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A797DCF9-01F0-118F-051A-99005E40C309}"/>
              </a:ext>
            </a:extLst>
          </p:cNvPr>
          <p:cNvSpPr txBox="1"/>
          <p:nvPr/>
        </p:nvSpPr>
        <p:spPr>
          <a:xfrm>
            <a:off x="83076" y="2943193"/>
            <a:ext cx="3506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28100336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0" y="-20951"/>
            <a:ext cx="121919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algn="just"/>
            <a:r>
              <a:rPr lang="pt-BR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65D87E84-8E76-3678-FB31-85A02A633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05035"/>
              </p:ext>
            </p:extLst>
          </p:nvPr>
        </p:nvGraphicFramePr>
        <p:xfrm>
          <a:off x="613395" y="3644264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0797BB7-117C-72AD-3790-499217D6DFF3}"/>
              </a:ext>
            </a:extLst>
          </p:cNvPr>
          <p:cNvSpPr txBox="1"/>
          <p:nvPr/>
        </p:nvSpPr>
        <p:spPr>
          <a:xfrm>
            <a:off x="83076" y="2943193"/>
            <a:ext cx="3506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3446598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0" y="-20951"/>
            <a:ext cx="121919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algn="just"/>
            <a:r>
              <a:rPr lang="pt-BR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508842D2-3BF6-B63A-71D4-C43CDDA13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13236"/>
              </p:ext>
            </p:extLst>
          </p:nvPr>
        </p:nvGraphicFramePr>
        <p:xfrm>
          <a:off x="613395" y="3644264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34F54E75-4DD4-3D62-DFA4-2D2513935685}"/>
              </a:ext>
            </a:extLst>
          </p:cNvPr>
          <p:cNvSpPr txBox="1"/>
          <p:nvPr/>
        </p:nvSpPr>
        <p:spPr>
          <a:xfrm>
            <a:off x="83076" y="2943193"/>
            <a:ext cx="3506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7182678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1" y="-20951"/>
            <a:ext cx="710155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8E8E010-56E3-4311-AA91-E743C0E81FC8}"/>
              </a:ext>
            </a:extLst>
          </p:cNvPr>
          <p:cNvGrpSpPr/>
          <p:nvPr/>
        </p:nvGrpSpPr>
        <p:grpSpPr>
          <a:xfrm>
            <a:off x="7612748" y="342254"/>
            <a:ext cx="4238854" cy="6288455"/>
            <a:chOff x="7928950" y="342254"/>
            <a:chExt cx="4238854" cy="628845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02D24100-E3B7-4FAD-A9F8-87A79C3E4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8950" y="483665"/>
              <a:ext cx="4076771" cy="6147044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08042C78-E8F4-46BF-8B5C-FC8FDBBBB20E}"/>
                </a:ext>
              </a:extLst>
            </p:cNvPr>
            <p:cNvSpPr txBox="1"/>
            <p:nvPr/>
          </p:nvSpPr>
          <p:spPr>
            <a:xfrm>
              <a:off x="11750466" y="5949723"/>
              <a:ext cx="4173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1590C68-D26F-4398-9888-8241D81AF13B}"/>
                </a:ext>
              </a:extLst>
            </p:cNvPr>
            <p:cNvSpPr txBox="1"/>
            <p:nvPr/>
          </p:nvSpPr>
          <p:spPr>
            <a:xfrm>
              <a:off x="8453886" y="342254"/>
              <a:ext cx="422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6" name="Tabela 3">
            <a:extLst>
              <a:ext uri="{FF2B5EF4-FFF2-40B4-BE49-F238E27FC236}">
                <a16:creationId xmlns:a16="http://schemas.microsoft.com/office/drawing/2014/main" id="{9DE17706-A99F-4721-BCCB-B59C24E6C6E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435162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70377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1" y="-20951"/>
            <a:ext cx="710155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ela 3">
            <a:extLst>
              <a:ext uri="{FF2B5EF4-FFF2-40B4-BE49-F238E27FC236}">
                <a16:creationId xmlns:a16="http://schemas.microsoft.com/office/drawing/2014/main" id="{9DE17706-A99F-4721-BCCB-B59C24E6C6E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435162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grpSp>
        <p:nvGrpSpPr>
          <p:cNvPr id="2" name="Agrupar 1">
            <a:extLst>
              <a:ext uri="{FF2B5EF4-FFF2-40B4-BE49-F238E27FC236}">
                <a16:creationId xmlns:a16="http://schemas.microsoft.com/office/drawing/2014/main" id="{746F0335-88DA-4DFA-8CBD-5122D3D1F357}"/>
              </a:ext>
            </a:extLst>
          </p:cNvPr>
          <p:cNvGrpSpPr/>
          <p:nvPr/>
        </p:nvGrpSpPr>
        <p:grpSpPr>
          <a:xfrm>
            <a:off x="7612748" y="342254"/>
            <a:ext cx="4238854" cy="6288455"/>
            <a:chOff x="7928950" y="342254"/>
            <a:chExt cx="4238854" cy="6288455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0599610-B59F-451B-83B5-323D0C736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8950" y="483665"/>
              <a:ext cx="4076771" cy="614704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E3D006AC-CB24-4483-BB0E-E5D4FB46A299}"/>
                </a:ext>
              </a:extLst>
            </p:cNvPr>
            <p:cNvSpPr txBox="1"/>
            <p:nvPr/>
          </p:nvSpPr>
          <p:spPr>
            <a:xfrm>
              <a:off x="9187889" y="5903442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AD1D833-AACB-4EA5-AAE6-DC63A5B683FE}"/>
                </a:ext>
              </a:extLst>
            </p:cNvPr>
            <p:cNvSpPr txBox="1"/>
            <p:nvPr/>
          </p:nvSpPr>
          <p:spPr>
            <a:xfrm>
              <a:off x="9659334" y="5904861"/>
              <a:ext cx="450343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53545D5-244B-4B04-B9F3-62001FFA4BCA}"/>
                </a:ext>
              </a:extLst>
            </p:cNvPr>
            <p:cNvSpPr txBox="1"/>
            <p:nvPr/>
          </p:nvSpPr>
          <p:spPr>
            <a:xfrm>
              <a:off x="11750466" y="5949723"/>
              <a:ext cx="4173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949918A-9898-4B12-A00C-B9EBF4608A5A}"/>
                </a:ext>
              </a:extLst>
            </p:cNvPr>
            <p:cNvSpPr txBox="1"/>
            <p:nvPr/>
          </p:nvSpPr>
          <p:spPr>
            <a:xfrm>
              <a:off x="8453886" y="342254"/>
              <a:ext cx="422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112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-1" y="620970"/>
                <a:ext cx="12191999" cy="5745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  <m:r>
                      <a:rPr lang="pt-BR" sz="32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Resolução:</a:t>
                </a:r>
              </a:p>
              <a:p>
                <a:pPr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ctr">
                  <a:defRPr/>
                </a:pP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  e 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 = {(0,0), (0,1), (0,2), (1,0), (1,1), (1,2), (2,0), (2,1), (2,2)}</a:t>
                </a: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>
                  <a:defRPr/>
                </a:pPr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>
                  <a:defRPr/>
                </a:pPr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  <a:defRPr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20970"/>
                <a:ext cx="12191999" cy="5745034"/>
              </a:xfrm>
              <a:prstGeom prst="rect">
                <a:avLst/>
              </a:prstGeom>
              <a:blipFill>
                <a:blip r:embed="rId2"/>
                <a:stretch>
                  <a:fillRect l="-1650" t="-18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2">
            <a:extLst>
              <a:ext uri="{FF2B5EF4-FFF2-40B4-BE49-F238E27FC236}">
                <a16:creationId xmlns:a16="http://schemas.microsoft.com/office/drawing/2014/main" id="{A6E05635-F492-46EF-8A34-91C4DDE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40989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1" y="-20951"/>
            <a:ext cx="710155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ela 3">
            <a:extLst>
              <a:ext uri="{FF2B5EF4-FFF2-40B4-BE49-F238E27FC236}">
                <a16:creationId xmlns:a16="http://schemas.microsoft.com/office/drawing/2014/main" id="{9DE17706-A99F-4721-BCCB-B59C24E6C6E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435162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grpSp>
        <p:nvGrpSpPr>
          <p:cNvPr id="2" name="Agrupar 1">
            <a:extLst>
              <a:ext uri="{FF2B5EF4-FFF2-40B4-BE49-F238E27FC236}">
                <a16:creationId xmlns:a16="http://schemas.microsoft.com/office/drawing/2014/main" id="{D5746347-BC39-4A00-8D30-55C92D463BB3}"/>
              </a:ext>
            </a:extLst>
          </p:cNvPr>
          <p:cNvGrpSpPr/>
          <p:nvPr/>
        </p:nvGrpSpPr>
        <p:grpSpPr>
          <a:xfrm>
            <a:off x="7612748" y="342254"/>
            <a:ext cx="4238854" cy="6288455"/>
            <a:chOff x="7928950" y="342254"/>
            <a:chExt cx="4238854" cy="628845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FBC3074-3E2D-47F1-9FDE-EB8FB6F02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8950" y="483665"/>
              <a:ext cx="4076771" cy="6147044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9A6A65F-1965-45BD-BF77-2A6DF04A5149}"/>
                </a:ext>
              </a:extLst>
            </p:cNvPr>
            <p:cNvSpPr txBox="1"/>
            <p:nvPr/>
          </p:nvSpPr>
          <p:spPr>
            <a:xfrm>
              <a:off x="9187889" y="5903442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E34540A-2044-448F-930F-6E0DC180F7EE}"/>
                </a:ext>
              </a:extLst>
            </p:cNvPr>
            <p:cNvSpPr txBox="1"/>
            <p:nvPr/>
          </p:nvSpPr>
          <p:spPr>
            <a:xfrm>
              <a:off x="9659334" y="5904861"/>
              <a:ext cx="450343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4FD01E3-D8A2-4B44-B0EC-F83C8E0217F2}"/>
                </a:ext>
              </a:extLst>
            </p:cNvPr>
            <p:cNvSpPr txBox="1"/>
            <p:nvPr/>
          </p:nvSpPr>
          <p:spPr>
            <a:xfrm>
              <a:off x="8050139" y="2838349"/>
              <a:ext cx="87930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6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F254F4B-D3CD-44DE-B5BF-64C338B53DD9}"/>
                </a:ext>
              </a:extLst>
            </p:cNvPr>
            <p:cNvSpPr txBox="1"/>
            <p:nvPr/>
          </p:nvSpPr>
          <p:spPr>
            <a:xfrm>
              <a:off x="7929867" y="1862689"/>
              <a:ext cx="989606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800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C6EB22B-ACAC-4D3B-A9B9-9F52E18C5CBF}"/>
                </a:ext>
              </a:extLst>
            </p:cNvPr>
            <p:cNvSpPr txBox="1"/>
            <p:nvPr/>
          </p:nvSpPr>
          <p:spPr>
            <a:xfrm>
              <a:off x="11750466" y="5949723"/>
              <a:ext cx="4173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8FC1D67A-6673-4294-9ADD-2172BF3B1EEF}"/>
                </a:ext>
              </a:extLst>
            </p:cNvPr>
            <p:cNvSpPr txBox="1"/>
            <p:nvPr/>
          </p:nvSpPr>
          <p:spPr>
            <a:xfrm>
              <a:off x="8453886" y="342254"/>
              <a:ext cx="422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97053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1" y="-20951"/>
            <a:ext cx="710155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ela 3">
            <a:extLst>
              <a:ext uri="{FF2B5EF4-FFF2-40B4-BE49-F238E27FC236}">
                <a16:creationId xmlns:a16="http://schemas.microsoft.com/office/drawing/2014/main" id="{9DE17706-A99F-4721-BCCB-B59C24E6C6E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435162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023FE8D3-8961-4BB8-8760-22330E176C43}"/>
              </a:ext>
            </a:extLst>
          </p:cNvPr>
          <p:cNvGrpSpPr/>
          <p:nvPr/>
        </p:nvGrpSpPr>
        <p:grpSpPr>
          <a:xfrm>
            <a:off x="7612748" y="342254"/>
            <a:ext cx="4238854" cy="6288455"/>
            <a:chOff x="7928950" y="342254"/>
            <a:chExt cx="4238854" cy="6288455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3707ABC9-9756-4AEA-A07D-F1B67FBE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8950" y="483665"/>
              <a:ext cx="4076771" cy="6147044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C4E7C79-01A2-4527-9819-52C68E879A8C}"/>
                </a:ext>
              </a:extLst>
            </p:cNvPr>
            <p:cNvSpPr txBox="1"/>
            <p:nvPr/>
          </p:nvSpPr>
          <p:spPr>
            <a:xfrm>
              <a:off x="9187889" y="5903442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0B76F2F-A9C9-48A1-8332-A63536652422}"/>
                </a:ext>
              </a:extLst>
            </p:cNvPr>
            <p:cNvSpPr txBox="1"/>
            <p:nvPr/>
          </p:nvSpPr>
          <p:spPr>
            <a:xfrm>
              <a:off x="9659334" y="5904861"/>
              <a:ext cx="450343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2576A538-4C49-466A-894F-E8328ECBDB55}"/>
                </a:ext>
              </a:extLst>
            </p:cNvPr>
            <p:cNvSpPr txBox="1"/>
            <p:nvPr/>
          </p:nvSpPr>
          <p:spPr>
            <a:xfrm>
              <a:off x="8050139" y="2838349"/>
              <a:ext cx="87930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6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4E155759-5ECD-4372-93BD-9639FD65662D}"/>
                </a:ext>
              </a:extLst>
            </p:cNvPr>
            <p:cNvSpPr txBox="1"/>
            <p:nvPr/>
          </p:nvSpPr>
          <p:spPr>
            <a:xfrm>
              <a:off x="7929867" y="1862689"/>
              <a:ext cx="989606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800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2C6747C-D654-4A2A-8055-2527FE63576D}"/>
                </a:ext>
              </a:extLst>
            </p:cNvPr>
            <p:cNvSpPr txBox="1"/>
            <p:nvPr/>
          </p:nvSpPr>
          <p:spPr>
            <a:xfrm>
              <a:off x="11750466" y="5949723"/>
              <a:ext cx="4173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7EB0AE7-A984-403B-A264-60023C49DE2F}"/>
                </a:ext>
              </a:extLst>
            </p:cNvPr>
            <p:cNvSpPr txBox="1"/>
            <p:nvPr/>
          </p:nvSpPr>
          <p:spPr>
            <a:xfrm>
              <a:off x="8453886" y="342254"/>
              <a:ext cx="422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918524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1" y="-20951"/>
            <a:ext cx="710155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ela 3">
            <a:extLst>
              <a:ext uri="{FF2B5EF4-FFF2-40B4-BE49-F238E27FC236}">
                <a16:creationId xmlns:a16="http://schemas.microsoft.com/office/drawing/2014/main" id="{9DE17706-A99F-4721-BCCB-B59C24E6C6E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435162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grpSp>
        <p:nvGrpSpPr>
          <p:cNvPr id="4" name="Agrupar 3">
            <a:extLst>
              <a:ext uri="{FF2B5EF4-FFF2-40B4-BE49-F238E27FC236}">
                <a16:creationId xmlns:a16="http://schemas.microsoft.com/office/drawing/2014/main" id="{1AF8B236-86D8-4C5C-99C0-649EE4CB75A0}"/>
              </a:ext>
            </a:extLst>
          </p:cNvPr>
          <p:cNvGrpSpPr/>
          <p:nvPr/>
        </p:nvGrpSpPr>
        <p:grpSpPr>
          <a:xfrm>
            <a:off x="7612748" y="342254"/>
            <a:ext cx="4238854" cy="6288455"/>
            <a:chOff x="7928950" y="342254"/>
            <a:chExt cx="4238854" cy="628845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9F3FA027-CD24-4A64-8725-8A416BC4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8950" y="483665"/>
              <a:ext cx="4076771" cy="6147044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BDD229E-BB02-4F11-9DB4-1D15AC699688}"/>
                </a:ext>
              </a:extLst>
            </p:cNvPr>
            <p:cNvSpPr txBox="1"/>
            <p:nvPr/>
          </p:nvSpPr>
          <p:spPr>
            <a:xfrm>
              <a:off x="9187889" y="5903442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3465182-1A95-459A-8F45-A7CA28281627}"/>
                </a:ext>
              </a:extLst>
            </p:cNvPr>
            <p:cNvSpPr txBox="1"/>
            <p:nvPr/>
          </p:nvSpPr>
          <p:spPr>
            <a:xfrm>
              <a:off x="9659334" y="5904861"/>
              <a:ext cx="450343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51BA0B4-85A9-4F29-866F-DC4E095302BD}"/>
                </a:ext>
              </a:extLst>
            </p:cNvPr>
            <p:cNvSpPr txBox="1"/>
            <p:nvPr/>
          </p:nvSpPr>
          <p:spPr>
            <a:xfrm>
              <a:off x="8050139" y="2838349"/>
              <a:ext cx="87930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6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14401162-1922-4165-868A-751BC519FFFF}"/>
                </a:ext>
              </a:extLst>
            </p:cNvPr>
            <p:cNvSpPr txBox="1"/>
            <p:nvPr/>
          </p:nvSpPr>
          <p:spPr>
            <a:xfrm>
              <a:off x="7929867" y="1862689"/>
              <a:ext cx="989606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800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D665494-2B36-4159-ACD0-A477D602FAA4}"/>
                </a:ext>
              </a:extLst>
            </p:cNvPr>
            <p:cNvSpPr txBox="1"/>
            <p:nvPr/>
          </p:nvSpPr>
          <p:spPr>
            <a:xfrm>
              <a:off x="11750466" y="5949723"/>
              <a:ext cx="4173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58C5AD3-6F1F-421B-9BE2-2E6EE3B49EF1}"/>
                </a:ext>
              </a:extLst>
            </p:cNvPr>
            <p:cNvSpPr txBox="1"/>
            <p:nvPr/>
          </p:nvSpPr>
          <p:spPr>
            <a:xfrm>
              <a:off x="8453886" y="342254"/>
              <a:ext cx="422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081081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1" y="-20951"/>
            <a:ext cx="710155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ela 3">
            <a:extLst>
              <a:ext uri="{FF2B5EF4-FFF2-40B4-BE49-F238E27FC236}">
                <a16:creationId xmlns:a16="http://schemas.microsoft.com/office/drawing/2014/main" id="{9DE17706-A99F-4721-BCCB-B59C24E6C6E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435162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5381BC3-14C3-4505-A2E5-A62C98CC8E14}"/>
              </a:ext>
            </a:extLst>
          </p:cNvPr>
          <p:cNvGrpSpPr/>
          <p:nvPr/>
        </p:nvGrpSpPr>
        <p:grpSpPr>
          <a:xfrm>
            <a:off x="7612748" y="342254"/>
            <a:ext cx="4238854" cy="6288455"/>
            <a:chOff x="7928950" y="342254"/>
            <a:chExt cx="4238854" cy="628845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E006078-4EFD-41F5-956B-C0F46149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8950" y="483665"/>
              <a:ext cx="4076771" cy="6147044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C1BA7D68-CBE7-4EB9-8986-B0B5A5017AA1}"/>
                </a:ext>
              </a:extLst>
            </p:cNvPr>
            <p:cNvSpPr txBox="1"/>
            <p:nvPr/>
          </p:nvSpPr>
          <p:spPr>
            <a:xfrm>
              <a:off x="9187889" y="5903442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B53E5E0-C2AF-406D-9C76-D869EE274F97}"/>
                </a:ext>
              </a:extLst>
            </p:cNvPr>
            <p:cNvSpPr txBox="1"/>
            <p:nvPr/>
          </p:nvSpPr>
          <p:spPr>
            <a:xfrm>
              <a:off x="9659334" y="5904861"/>
              <a:ext cx="450343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1F460A6-CF16-4972-BD41-A39CDC500005}"/>
                </a:ext>
              </a:extLst>
            </p:cNvPr>
            <p:cNvSpPr txBox="1"/>
            <p:nvPr/>
          </p:nvSpPr>
          <p:spPr>
            <a:xfrm>
              <a:off x="8050139" y="2838349"/>
              <a:ext cx="87930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6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1F434640-1695-4720-890A-FB922A7EF653}"/>
                </a:ext>
              </a:extLst>
            </p:cNvPr>
            <p:cNvSpPr txBox="1"/>
            <p:nvPr/>
          </p:nvSpPr>
          <p:spPr>
            <a:xfrm>
              <a:off x="7929867" y="1862689"/>
              <a:ext cx="989606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800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B46B9FCA-AA0A-4C24-878A-3D988AA7AC8B}"/>
                </a:ext>
              </a:extLst>
            </p:cNvPr>
            <p:cNvSpPr txBox="1"/>
            <p:nvPr/>
          </p:nvSpPr>
          <p:spPr>
            <a:xfrm>
              <a:off x="11750466" y="5949723"/>
              <a:ext cx="4173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EE0D9B9-1347-4A12-80B8-484324813FB1}"/>
                </a:ext>
              </a:extLst>
            </p:cNvPr>
            <p:cNvSpPr txBox="1"/>
            <p:nvPr/>
          </p:nvSpPr>
          <p:spPr>
            <a:xfrm>
              <a:off x="8453886" y="342254"/>
              <a:ext cx="422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705033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1" y="-20951"/>
            <a:ext cx="710155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ela 3">
            <a:extLst>
              <a:ext uri="{FF2B5EF4-FFF2-40B4-BE49-F238E27FC236}">
                <a16:creationId xmlns:a16="http://schemas.microsoft.com/office/drawing/2014/main" id="{9DE17706-A99F-4721-BCCB-B59C24E6C6E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435162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grpSp>
        <p:nvGrpSpPr>
          <p:cNvPr id="2" name="Agrupar 1">
            <a:extLst>
              <a:ext uri="{FF2B5EF4-FFF2-40B4-BE49-F238E27FC236}">
                <a16:creationId xmlns:a16="http://schemas.microsoft.com/office/drawing/2014/main" id="{F2721138-E918-4049-8A96-25B2BFD9B42A}"/>
              </a:ext>
            </a:extLst>
          </p:cNvPr>
          <p:cNvGrpSpPr/>
          <p:nvPr/>
        </p:nvGrpSpPr>
        <p:grpSpPr>
          <a:xfrm>
            <a:off x="7612748" y="342254"/>
            <a:ext cx="4238854" cy="6288455"/>
            <a:chOff x="7928950" y="342254"/>
            <a:chExt cx="4238854" cy="628845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3F9B875F-BC9B-4859-B9ED-BA72DC27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8950" y="483665"/>
              <a:ext cx="4076771" cy="6147044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75C4406-27EB-4E4F-BC7A-C5446B1B3648}"/>
                </a:ext>
              </a:extLst>
            </p:cNvPr>
            <p:cNvSpPr txBox="1"/>
            <p:nvPr/>
          </p:nvSpPr>
          <p:spPr>
            <a:xfrm>
              <a:off x="9187889" y="5903442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CBD3D1E-A4C3-498F-ACF2-B2160B559BB4}"/>
                </a:ext>
              </a:extLst>
            </p:cNvPr>
            <p:cNvSpPr txBox="1"/>
            <p:nvPr/>
          </p:nvSpPr>
          <p:spPr>
            <a:xfrm>
              <a:off x="9659334" y="5904861"/>
              <a:ext cx="450343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70A214A-1DB2-474D-BE89-E98E4E2ABDBF}"/>
                </a:ext>
              </a:extLst>
            </p:cNvPr>
            <p:cNvSpPr txBox="1"/>
            <p:nvPr/>
          </p:nvSpPr>
          <p:spPr>
            <a:xfrm>
              <a:off x="8050139" y="2838349"/>
              <a:ext cx="87930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6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45EB1CB-B677-4BA4-A093-16EEE90E21E4}"/>
                </a:ext>
              </a:extLst>
            </p:cNvPr>
            <p:cNvSpPr txBox="1"/>
            <p:nvPr/>
          </p:nvSpPr>
          <p:spPr>
            <a:xfrm>
              <a:off x="7929867" y="1862689"/>
              <a:ext cx="989606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800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BA32619-4503-4CA3-9A27-CACF42F909D9}"/>
                </a:ext>
              </a:extLst>
            </p:cNvPr>
            <p:cNvSpPr txBox="1"/>
            <p:nvPr/>
          </p:nvSpPr>
          <p:spPr>
            <a:xfrm>
              <a:off x="11750466" y="5949723"/>
              <a:ext cx="4173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DAEBB5D-90DA-47C4-BC99-90FDA76C4828}"/>
                </a:ext>
              </a:extLst>
            </p:cNvPr>
            <p:cNvSpPr txBox="1"/>
            <p:nvPr/>
          </p:nvSpPr>
          <p:spPr>
            <a:xfrm>
              <a:off x="8453886" y="342254"/>
              <a:ext cx="422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085675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787CF5-166D-4EDB-90F6-F08D32FE3CF8}"/>
              </a:ext>
            </a:extLst>
          </p:cNvPr>
          <p:cNvSpPr txBox="1"/>
          <p:nvPr/>
        </p:nvSpPr>
        <p:spPr>
          <a:xfrm>
            <a:off x="1" y="-20951"/>
            <a:ext cx="710155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algn="just"/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Tabela 3">
            <a:extLst>
              <a:ext uri="{FF2B5EF4-FFF2-40B4-BE49-F238E27FC236}">
                <a16:creationId xmlns:a16="http://schemas.microsoft.com/office/drawing/2014/main" id="{9DE17706-A99F-4721-BCCB-B59C24E6C6E6}"/>
              </a:ext>
            </a:extLst>
          </p:cNvPr>
          <p:cNvGraphicFramePr>
            <a:graphicFrameLocks noGrp="1"/>
          </p:cNvGraphicFramePr>
          <p:nvPr/>
        </p:nvGraphicFramePr>
        <p:xfrm>
          <a:off x="613395" y="4351627"/>
          <a:ext cx="2446000" cy="176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000">
                  <a:extLst>
                    <a:ext uri="{9D8B030D-6E8A-4147-A177-3AD203B41FA5}">
                      <a16:colId xmlns:a16="http://schemas.microsoft.com/office/drawing/2014/main" val="3508547714"/>
                    </a:ext>
                  </a:extLst>
                </a:gridCol>
                <a:gridCol w="1223000">
                  <a:extLst>
                    <a:ext uri="{9D8B030D-6E8A-4147-A177-3AD203B41FA5}">
                      <a16:colId xmlns:a16="http://schemas.microsoft.com/office/drawing/2014/main" val="3474292910"/>
                    </a:ext>
                  </a:extLst>
                </a:gridCol>
              </a:tblGrid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6324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07046"/>
                  </a:ext>
                </a:extLst>
              </a:tr>
              <a:tr h="587335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1734"/>
                  </a:ext>
                </a:extLst>
              </a:tr>
            </a:tbl>
          </a:graphicData>
        </a:graphic>
      </p:graphicFrame>
      <p:grpSp>
        <p:nvGrpSpPr>
          <p:cNvPr id="2" name="Agrupar 1">
            <a:extLst>
              <a:ext uri="{FF2B5EF4-FFF2-40B4-BE49-F238E27FC236}">
                <a16:creationId xmlns:a16="http://schemas.microsoft.com/office/drawing/2014/main" id="{70556963-974E-4C0A-98AC-D04683E6B42C}"/>
              </a:ext>
            </a:extLst>
          </p:cNvPr>
          <p:cNvGrpSpPr/>
          <p:nvPr/>
        </p:nvGrpSpPr>
        <p:grpSpPr>
          <a:xfrm>
            <a:off x="7612748" y="342254"/>
            <a:ext cx="4238854" cy="6304360"/>
            <a:chOff x="7894766" y="342254"/>
            <a:chExt cx="4238854" cy="6304360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280CE07D-857E-445A-B359-4136595E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94766" y="484852"/>
              <a:ext cx="4076771" cy="6161762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440820C-B90E-46B6-83F1-D0BEDC8B1D9C}"/>
                </a:ext>
              </a:extLst>
            </p:cNvPr>
            <p:cNvSpPr txBox="1"/>
            <p:nvPr/>
          </p:nvSpPr>
          <p:spPr>
            <a:xfrm>
              <a:off x="9153705" y="5903442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C73FB2B-52B3-461A-9D76-79CE5F710F85}"/>
                </a:ext>
              </a:extLst>
            </p:cNvPr>
            <p:cNvSpPr txBox="1"/>
            <p:nvPr/>
          </p:nvSpPr>
          <p:spPr>
            <a:xfrm>
              <a:off x="9625150" y="5904861"/>
              <a:ext cx="450343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BB2D0A3-3088-423B-89B7-163F2E367590}"/>
                </a:ext>
              </a:extLst>
            </p:cNvPr>
            <p:cNvSpPr txBox="1"/>
            <p:nvPr/>
          </p:nvSpPr>
          <p:spPr>
            <a:xfrm>
              <a:off x="8015955" y="2838349"/>
              <a:ext cx="87930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6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CFD18007-642D-4DDE-9F16-8C25D072EF84}"/>
                </a:ext>
              </a:extLst>
            </p:cNvPr>
            <p:cNvSpPr txBox="1"/>
            <p:nvPr/>
          </p:nvSpPr>
          <p:spPr>
            <a:xfrm>
              <a:off x="7895683" y="1862689"/>
              <a:ext cx="989606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800</a:t>
              </a: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48445839-C6A1-4BF2-BC43-0DEFCBD118E5}"/>
                </a:ext>
              </a:extLst>
            </p:cNvPr>
            <p:cNvSpPr txBox="1"/>
            <p:nvPr/>
          </p:nvSpPr>
          <p:spPr>
            <a:xfrm>
              <a:off x="11716282" y="5949723"/>
              <a:ext cx="4173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649444E-5410-41EC-813F-35F9893D64A5}"/>
                </a:ext>
              </a:extLst>
            </p:cNvPr>
            <p:cNvSpPr txBox="1"/>
            <p:nvPr/>
          </p:nvSpPr>
          <p:spPr>
            <a:xfrm>
              <a:off x="8419702" y="342254"/>
              <a:ext cx="422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300"/>
                <a:buFontTx/>
                <a:buNone/>
                <a:tabLst/>
                <a:defRPr/>
              </a:pPr>
              <a:r>
                <a:rPr kumimoji="0" lang="pt-BR" sz="30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0" lang="pt-BR" sz="3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Elos">
                <a:extLst>
                  <a:ext uri="{FF2B5EF4-FFF2-40B4-BE49-F238E27FC236}">
                    <a16:creationId xmlns:a16="http://schemas.microsoft.com/office/drawing/2014/main" id="{5EE43979-1212-D8DB-7CFF-2E5147568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1246865"/>
                  </p:ext>
                </p:extLst>
              </p:nvPr>
            </p:nvGraphicFramePr>
            <p:xfrm>
              <a:off x="8920039" y="-250154"/>
              <a:ext cx="3444494" cy="27097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los">
                <a:extLst>
                  <a:ext uri="{FF2B5EF4-FFF2-40B4-BE49-F238E27FC236}">
                    <a16:creationId xmlns:a16="http://schemas.microsoft.com/office/drawing/2014/main" id="{5EE43979-1212-D8DB-7CFF-2E5147568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0039" y="-250154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7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2F7FB9-62C3-4F68-9F41-69C9568088E7}"/>
              </a:ext>
            </a:extLst>
          </p:cNvPr>
          <p:cNvSpPr txBox="1"/>
          <p:nvPr/>
        </p:nvSpPr>
        <p:spPr>
          <a:xfrm>
            <a:off x="0" y="-20951"/>
            <a:ext cx="121919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                  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preço da máquina ao sair da fábrica;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39749"/>
      </p:ext>
    </p:extLst>
  </p:cSld>
  <p:clrMapOvr>
    <a:masterClrMapping/>
  </p:clrMapOvr>
  <p:transition spd="slow">
    <p:randomBar dir="vert"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469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preço da máquina ao sair da fábrica;</a:t>
                </a:r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4699492"/>
              </a:xfrm>
              <a:prstGeom prst="rect">
                <a:avLst/>
              </a:prstGeom>
              <a:blipFill>
                <a:blip r:embed="rId2"/>
                <a:stretch>
                  <a:fillRect l="-1850" t="-2597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5622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469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preço da máquina ao sair da fábrica;</a:t>
                </a:r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4699492"/>
              </a:xfrm>
              <a:prstGeom prst="rect">
                <a:avLst/>
              </a:prstGeom>
              <a:blipFill>
                <a:blip r:embed="rId2"/>
                <a:stretch>
                  <a:fillRect l="-1850" t="-2597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91305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513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preço da máquina ao sair da fábrica;</a:t>
                </a:r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∙ 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5130379"/>
              </a:xfrm>
              <a:prstGeom prst="rect">
                <a:avLst/>
              </a:prstGeom>
              <a:blipFill>
                <a:blip r:embed="rId2"/>
                <a:stretch>
                  <a:fillRect l="-1850" t="-2378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959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7"/>
          <p:cNvSpPr txBox="1">
            <a:spLocks/>
          </p:cNvSpPr>
          <p:nvPr/>
        </p:nvSpPr>
        <p:spPr>
          <a:xfrm>
            <a:off x="0" y="620688"/>
            <a:ext cx="12192000" cy="187220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SzPts val="2000"/>
              <a:buNone/>
            </a:pPr>
            <a:r>
              <a:rPr lang="pt-BR" dirty="0">
                <a:solidFill>
                  <a:prstClr val="black"/>
                </a:solidFill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1)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Sejam </a:t>
            </a:r>
            <a:r>
              <a:rPr lang="pt-BR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A </a:t>
            </a:r>
            <a:r>
              <a:rPr lang="pt-BR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{0, 1}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e</a:t>
            </a:r>
            <a:r>
              <a:rPr lang="pt-BR" sz="36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</a:t>
            </a:r>
            <a:r>
              <a:rPr lang="pt-BR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B </a:t>
            </a:r>
            <a:r>
              <a:rPr lang="pt-BR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= {1, 3, 5}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. Determine o produto cartesiano:</a:t>
            </a:r>
            <a:endParaRPr lang="pt-BR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B6B755A2-2D74-441E-B753-2FF161701A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2357579"/>
                  </p:ext>
                </p:extLst>
              </p:nvPr>
            </p:nvGraphicFramePr>
            <p:xfrm>
              <a:off x="87086" y="1844824"/>
              <a:ext cx="10473410" cy="487680"/>
            </p:xfrm>
            <a:graphic>
              <a:graphicData uri="http://schemas.openxmlformats.org/drawingml/2006/table">
                <a:tbl>
                  <a:tblPr firstRow="1" firstCol="1" lastRow="1" lastCol="1" bandRow="1" bandCol="1"/>
                  <a:tblGrid>
                    <a:gridCol w="26167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80340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a)</a:t>
                          </a:r>
                          <a:r>
                            <a:rPr lang="pt-BR" sz="2800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A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  <a:sym typeface="Symbol"/>
                            </a:rPr>
                            <a:t>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B =</a:t>
                          </a: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b)</a:t>
                          </a:r>
                          <a:r>
                            <a:rPr lang="pt-BR" sz="28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B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  <a:sym typeface="Symbol"/>
                            </a:rPr>
                            <a:t>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A =</a:t>
                          </a: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c)</a:t>
                          </a:r>
                          <a14:m>
                            <m:oMath xmlns:m="http://schemas.openxmlformats.org/officeDocument/2006/math">
                              <m:r>
                                <a:rPr lang="pt-BR" sz="32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pt-BR" sz="3200" i="1"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pt-BR" sz="3200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3200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=</m:t>
                              </m:r>
                            </m:oMath>
                          </a14:m>
                          <a:endParaRPr lang="pt-BR" sz="3200" dirty="0">
                            <a:effectLst/>
                            <a:latin typeface="Cambria Math"/>
                            <a:ea typeface="Times New Roman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d)</a:t>
                          </a:r>
                          <a14:m>
                            <m:oMath xmlns:m="http://schemas.openxmlformats.org/officeDocument/2006/math">
                              <m:r>
                                <a:rPr lang="pt-BR" sz="32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pt-BR" sz="3200" i="1"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BR" sz="3200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3200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=</m:t>
                              </m:r>
                            </m:oMath>
                          </a14:m>
                          <a:endParaRPr lang="pt-BR" sz="3200" dirty="0">
                            <a:effectLst/>
                            <a:latin typeface="Cambria Math"/>
                            <a:ea typeface="Times New Roman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B6B755A2-2D74-441E-B753-2FF161701A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2357579"/>
                  </p:ext>
                </p:extLst>
              </p:nvPr>
            </p:nvGraphicFramePr>
            <p:xfrm>
              <a:off x="87086" y="1844824"/>
              <a:ext cx="10473410" cy="487680"/>
            </p:xfrm>
            <a:graphic>
              <a:graphicData uri="http://schemas.openxmlformats.org/drawingml/2006/table">
                <a:tbl>
                  <a:tblPr firstRow="1" firstCol="1" lastRow="1" lastCol="1" bandRow="1" bandCol="1"/>
                  <a:tblGrid>
                    <a:gridCol w="26167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a)</a:t>
                          </a:r>
                          <a:r>
                            <a:rPr lang="pt-BR" sz="2800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A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  <a:sym typeface="Symbol"/>
                            </a:rPr>
                            <a:t>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B =</a:t>
                          </a: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b)</a:t>
                          </a:r>
                          <a:r>
                            <a:rPr lang="pt-BR" sz="28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B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  <a:sym typeface="Symbol"/>
                            </a:rPr>
                            <a:t>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A =</a:t>
                          </a: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99767" t="-24691" r="-100000" b="-49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299767" t="-24691" b="-493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694B856-5A52-7C40-14E4-0F3FE0EEA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8861352-D039-18CB-AA90-014C7E0B6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7456923"/>
      </p:ext>
    </p:extLst>
  </p:cSld>
  <p:clrMapOvr>
    <a:masterClrMapping/>
  </p:clrMapOvr>
  <p:transition spd="slow">
    <p:push dir="d"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5622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preço da máquina ao sair da fábrica;</a:t>
                </a:r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00t</a:t>
                </a:r>
              </a:p>
              <a:p>
                <a:pPr algn="just">
                  <a:buSzPts val="1300"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∙ 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5622821"/>
              </a:xfrm>
              <a:prstGeom prst="rect">
                <a:avLst/>
              </a:prstGeom>
              <a:blipFill>
                <a:blip r:embed="rId2"/>
                <a:stretch>
                  <a:fillRect l="-1850" t="-2169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256460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6176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preço da máquina ao sair da fábrica;</a:t>
                </a:r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algn="just">
                  <a:buSzPts val="1300"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∙ 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algn="just">
                  <a:buSzPts val="1300"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6176819"/>
              </a:xfrm>
              <a:prstGeom prst="rect">
                <a:avLst/>
              </a:prstGeom>
              <a:blipFill>
                <a:blip r:embed="rId2"/>
                <a:stretch>
                  <a:fillRect l="-1850" t="-1974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007718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6115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preço da máquina ao sair da fábrica;</a:t>
                </a:r>
                <a:endParaRPr lang="pt-BR" sz="36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=0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algn="just">
                  <a:buSzPts val="1300"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∙ 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algn="just">
                  <a:buSzPts val="1300"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→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91C174-70E1-44DA-98D3-1F61DAB2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6115264"/>
              </a:xfrm>
              <a:prstGeom prst="rect">
                <a:avLst/>
              </a:prstGeom>
              <a:blipFill>
                <a:blip r:embed="rId2"/>
                <a:stretch>
                  <a:fillRect l="-1850" t="-1994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51FC4132-552E-ABB2-17E5-D9BF0E23491A}"/>
              </a:ext>
            </a:extLst>
          </p:cNvPr>
          <p:cNvSpPr txBox="1"/>
          <p:nvPr/>
        </p:nvSpPr>
        <p:spPr>
          <a:xfrm>
            <a:off x="3239589" y="4906659"/>
            <a:ext cx="8952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Resposta: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 preço da máquina ao sair da fábrica </a:t>
            </a: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é de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R$ 1 000,00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los">
                <a:extLst>
                  <a:ext uri="{FF2B5EF4-FFF2-40B4-BE49-F238E27FC236}">
                    <a16:creationId xmlns:a16="http://schemas.microsoft.com/office/drawing/2014/main" id="{D806B1E5-BFF4-8D5B-38EF-58AABA1ECA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3167922"/>
                  </p:ext>
                </p:extLst>
              </p:nvPr>
            </p:nvGraphicFramePr>
            <p:xfrm>
              <a:off x="8989049" y="2587929"/>
              <a:ext cx="3444494" cy="27097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los">
                <a:extLst>
                  <a:ext uri="{FF2B5EF4-FFF2-40B4-BE49-F238E27FC236}">
                    <a16:creationId xmlns:a16="http://schemas.microsoft.com/office/drawing/2014/main" id="{D806B1E5-BFF4-8D5B-38EF-58AABA1ECA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9049" y="2587929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796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96A373-63D2-406A-8808-78022C36EA27}"/>
              </a:ext>
            </a:extLst>
          </p:cNvPr>
          <p:cNvSpPr txBox="1"/>
          <p:nvPr/>
        </p:nvSpPr>
        <p:spPr>
          <a:xfrm>
            <a:off x="0" y="-20951"/>
            <a:ext cx="121919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                  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preço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máquina após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anos de uso;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24570"/>
      </p:ext>
    </p:extLst>
  </p:cSld>
  <p:clrMapOvr>
    <a:masterClrMapping/>
  </p:clrMapOvr>
  <p:transition spd="slow">
    <p:randomBar dir="vert"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4207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preço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 máquina após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anos de uso;</a:t>
                </a:r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=2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4207049"/>
              </a:xfrm>
              <a:prstGeom prst="rect">
                <a:avLst/>
              </a:prstGeom>
              <a:blipFill>
                <a:blip r:embed="rId2"/>
                <a:stretch>
                  <a:fillRect l="-1850" t="-2899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395910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4699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preço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 máquina após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anos de uso;</a:t>
                </a:r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  <m: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=2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algn="just">
                  <a:buSzPts val="1300"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4699492"/>
              </a:xfrm>
              <a:prstGeom prst="rect">
                <a:avLst/>
              </a:prstGeom>
              <a:blipFill>
                <a:blip r:embed="rId2"/>
                <a:stretch>
                  <a:fillRect l="-1850" t="-2597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90488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5191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preço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 máquina após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anos de uso;</a:t>
                </a:r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=2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algn="just">
                  <a:buSzPts val="1300"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∙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5191934"/>
              </a:xfrm>
              <a:prstGeom prst="rect">
                <a:avLst/>
              </a:prstGeom>
              <a:blipFill>
                <a:blip r:embed="rId2"/>
                <a:stretch>
                  <a:fillRect l="-1850" t="-2350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24815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5684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preço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 máquina após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anos de uso;</a:t>
                </a:r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</m:t>
                              </m:r>
                              <m: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=2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algn="just">
                  <a:buSzPts val="1300"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∙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400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5684377"/>
              </a:xfrm>
              <a:prstGeom prst="rect">
                <a:avLst/>
              </a:prstGeom>
              <a:blipFill>
                <a:blip r:embed="rId2"/>
                <a:stretch>
                  <a:fillRect l="-1850" t="-2146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17890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6176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preço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 máquina após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anos de uso;</a:t>
                </a:r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=2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algn="just">
                  <a:buSzPts val="1300"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∙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400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algn="just">
                  <a:buSzPts val="1300"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6176819"/>
              </a:xfrm>
              <a:prstGeom prst="rect">
                <a:avLst/>
              </a:prstGeom>
              <a:blipFill>
                <a:blip r:embed="rId2"/>
                <a:stretch>
                  <a:fillRect l="-1850" t="-1974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807509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6176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pt-BR" sz="2800" b="1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preço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 máquina após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anos de uso;</a:t>
                </a:r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 ?         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=2 </m:t>
                              </m:r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anos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28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algn="just">
                  <a:buSzPts val="1300"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∙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400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algn="just">
                  <a:buSzPts val="1300"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00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→</a:t>
                </a:r>
                <a:endParaRPr kumimoji="0" lang="pt-BR" sz="32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96A373-63D2-406A-8808-78022C36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6176819"/>
              </a:xfrm>
              <a:prstGeom prst="rect">
                <a:avLst/>
              </a:prstGeom>
              <a:blipFill>
                <a:blip r:embed="rId2"/>
                <a:stretch>
                  <a:fillRect l="-1850" t="-1974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6C9C592E-7616-C2FD-DDB3-1551AAB4641E}"/>
              </a:ext>
            </a:extLst>
          </p:cNvPr>
          <p:cNvSpPr txBox="1"/>
          <p:nvPr/>
        </p:nvSpPr>
        <p:spPr>
          <a:xfrm>
            <a:off x="3239589" y="4965928"/>
            <a:ext cx="8952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Resposta: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 preço da máquina após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anos de uso é</a:t>
            </a: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R$ 600,00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Elos">
                <a:extLst>
                  <a:ext uri="{FF2B5EF4-FFF2-40B4-BE49-F238E27FC236}">
                    <a16:creationId xmlns:a16="http://schemas.microsoft.com/office/drawing/2014/main" id="{94B26855-CBBC-80D0-3921-146DC64F0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2171409"/>
                  </p:ext>
                </p:extLst>
              </p:nvPr>
            </p:nvGraphicFramePr>
            <p:xfrm>
              <a:off x="8989049" y="2587929"/>
              <a:ext cx="3444494" cy="27097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Elos">
                <a:extLst>
                  <a:ext uri="{FF2B5EF4-FFF2-40B4-BE49-F238E27FC236}">
                    <a16:creationId xmlns:a16="http://schemas.microsoft.com/office/drawing/2014/main" id="{94B26855-CBBC-80D0-3921-146DC64F0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9049" y="2587929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77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523863"/>
            <a:ext cx="12192000" cy="1810274"/>
          </a:xfrm>
        </p:spPr>
        <p:txBody>
          <a:bodyPr/>
          <a:lstStyle/>
          <a:p>
            <a:pPr eaLnBrk="1" hangingPunct="1">
              <a:defRPr/>
            </a:pPr>
            <a:r>
              <a:rPr lang="pt-BR" sz="6000" b="1" dirty="0"/>
              <a:t>Produto cartesiano</a:t>
            </a:r>
            <a:br>
              <a:rPr lang="pt-BR" sz="6000" b="1" dirty="0"/>
            </a:br>
            <a:r>
              <a:rPr lang="pt-BR" sz="6000" b="1" dirty="0"/>
              <a:t>e Relação</a:t>
            </a:r>
          </a:p>
        </p:txBody>
      </p:sp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1111B1FE-052D-43FE-A0F4-8B43C07F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pic>
        <p:nvPicPr>
          <p:cNvPr id="8" name="Imagem 7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D142E847-8B17-EB3C-B365-7E88D5AED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F9B3CCE-18D8-0582-C7E2-980D38F6B6DC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41125E-CA16-1C5B-F08F-53830427D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8F10429-9C4A-7A16-9D8B-030AF0559265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2072628040"/>
      </p:ext>
    </p:extLst>
  </p:cSld>
  <p:clrMapOvr>
    <a:masterClrMapping/>
  </p:clrMapOvr>
  <p:transition spd="slow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7"/>
              <p:cNvSpPr txBox="1">
                <a:spLocks/>
              </p:cNvSpPr>
              <p:nvPr/>
            </p:nvSpPr>
            <p:spPr>
              <a:xfrm>
                <a:off x="0" y="620688"/>
                <a:ext cx="12192000" cy="187220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 fontAlgn="base">
                  <a:buSzPts val="2000"/>
                  <a:buNone/>
                </a:pPr>
                <a:r>
                  <a:rPr lang="pt-BR" dirty="0">
                    <a:solidFill>
                      <a:prstClr val="black"/>
                    </a:solidFill>
                    <a:latin typeface="Cooper Black" panose="0208090404030B020404" pitchFamily="18" charset="0"/>
                    <a:ea typeface="Segoe UI Black" panose="020B0A02040204020203" pitchFamily="34" charset="0"/>
                    <a:cs typeface="Segoe UI" panose="020B0502040204020203" pitchFamily="34" charset="0"/>
                  </a:rPr>
                  <a:t>1)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Sejam </a:t>
                </a:r>
                <a:r>
                  <a:rPr lang="pt-BR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</a:t>
                </a:r>
                <a:r>
                  <a:rPr lang="pt-BR" sz="36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</a:t>
                </a:r>
                <a:r>
                  <a:rPr lang="pt-BR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{1, 3, 5}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 o produto cartesiano:</a:t>
                </a:r>
              </a:p>
              <a:p>
                <a:pPr marL="0" indent="0" algn="just" fontAlgn="base">
                  <a:buSzPts val="2000"/>
                  <a:buNone/>
                </a:pPr>
                <a:endParaRPr lang="pt-BR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0" indent="0" algn="just" fontAlgn="base">
                  <a:buSzPts val="2000"/>
                  <a:buNone/>
                </a:pPr>
                <a:endParaRPr lang="pt-BR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0" indent="0" algn="just" fontAlgn="base">
                  <a:buSzPts val="2000"/>
                  <a:buNone/>
                </a:pPr>
                <a:r>
                  <a:rPr lang="pt-B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Times New Roman"/>
                    <a:cs typeface="Times New Roman" panose="02020603050405020304" pitchFamily="18" charset="0"/>
                  </a:rPr>
                  <a:t>Observações:</a:t>
                </a:r>
                <a:endParaRPr lang="pt-BR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 fontAlgn="base">
                  <a:buSzPts val="2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A</m:t>
                        </m:r>
                      </m:e>
                      <m:sup>
                        <m:r>
                          <a:rPr lang="pt-BR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= A </a:t>
                </a:r>
                <a:r>
                  <a:rPr lang="pt-BR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dirty="0">
                    <a:solidFill>
                      <a:prstClr val="black"/>
                    </a:solidFill>
                    <a:latin typeface="Cambria Math"/>
                    <a:ea typeface="Cambria Math"/>
                    <a:cs typeface="Times New Roman"/>
                  </a:rPr>
                  <a:t> A</a:t>
                </a:r>
              </a:p>
              <a:p>
                <a:pPr algn="just" fontAlgn="base">
                  <a:buSzPts val="2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B</m:t>
                        </m:r>
                      </m:e>
                      <m:sup>
                        <m:r>
                          <a:rPr lang="pt-BR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= B </a:t>
                </a:r>
                <a:r>
                  <a:rPr lang="pt-BR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dirty="0">
                    <a:solidFill>
                      <a:prstClr val="black"/>
                    </a:solidFill>
                    <a:latin typeface="Cambria Math"/>
                    <a:ea typeface="Cambria Math"/>
                    <a:cs typeface="Times New Roman"/>
                  </a:rPr>
                  <a:t> B</a:t>
                </a:r>
                <a:endParaRPr lang="pt-BR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 fontAlgn="base">
                  <a:buSzPts val="2000"/>
                </a:pPr>
                <a:endParaRPr lang="pt-BR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Espaço Reservado para Conteúd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0688"/>
                <a:ext cx="12192000" cy="1872208"/>
              </a:xfrm>
              <a:prstGeom prst="rect">
                <a:avLst/>
              </a:prstGeom>
              <a:blipFill>
                <a:blip r:embed="rId2"/>
                <a:stretch>
                  <a:fillRect l="-1250" t="-1303" r="-1000" b="-1241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4707045"/>
                  </p:ext>
                </p:extLst>
              </p:nvPr>
            </p:nvGraphicFramePr>
            <p:xfrm>
              <a:off x="87086" y="1844824"/>
              <a:ext cx="10473410" cy="487680"/>
            </p:xfrm>
            <a:graphic>
              <a:graphicData uri="http://schemas.openxmlformats.org/drawingml/2006/table">
                <a:tbl>
                  <a:tblPr firstRow="1" firstCol="1" lastRow="1" lastCol="1" bandRow="1" bandCol="1"/>
                  <a:tblGrid>
                    <a:gridCol w="26167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80340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a)</a:t>
                          </a:r>
                          <a:r>
                            <a:rPr lang="pt-BR" sz="2800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A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  <a:sym typeface="Symbol"/>
                            </a:rPr>
                            <a:t>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B =</a:t>
                          </a: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b)</a:t>
                          </a:r>
                          <a:r>
                            <a:rPr lang="pt-BR" sz="28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B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  <a:sym typeface="Symbol"/>
                            </a:rPr>
                            <a:t>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A =</a:t>
                          </a: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c)</a:t>
                          </a:r>
                          <a14:m>
                            <m:oMath xmlns:m="http://schemas.openxmlformats.org/officeDocument/2006/math">
                              <m:r>
                                <a:rPr lang="pt-BR" sz="32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pt-BR" sz="3200" i="1"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pt-BR" sz="3200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3200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=</m:t>
                              </m:r>
                            </m:oMath>
                          </a14:m>
                          <a:endParaRPr lang="pt-BR" sz="3200" dirty="0">
                            <a:effectLst/>
                            <a:latin typeface="Cambria Math"/>
                            <a:ea typeface="Times New Roman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d)</a:t>
                          </a:r>
                          <a14:m>
                            <m:oMath xmlns:m="http://schemas.openxmlformats.org/officeDocument/2006/math">
                              <m:r>
                                <a:rPr lang="pt-BR" sz="3200" i="1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pt-BR" sz="3200" i="1">
                                      <a:effectLst/>
                                      <a:latin typeface="Cambria Math" panose="02040503050406030204" pitchFamily="18" charset="0"/>
                                      <a:ea typeface="Times New Roman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pt-BR" sz="3200">
                                      <a:effectLst/>
                                      <a:latin typeface="Cambria Math"/>
                                      <a:ea typeface="Times New Roman"/>
                                      <a:cs typeface="Times New Roman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3200">
                                  <a:effectLst/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=</m:t>
                              </m:r>
                            </m:oMath>
                          </a14:m>
                          <a:endParaRPr lang="pt-BR" sz="3200" dirty="0">
                            <a:effectLst/>
                            <a:latin typeface="Cambria Math"/>
                            <a:ea typeface="Times New Roman"/>
                            <a:cs typeface="Times New Roman"/>
                          </a:endParaRP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4707045"/>
                  </p:ext>
                </p:extLst>
              </p:nvPr>
            </p:nvGraphicFramePr>
            <p:xfrm>
              <a:off x="87086" y="1844824"/>
              <a:ext cx="10473410" cy="487680"/>
            </p:xfrm>
            <a:graphic>
              <a:graphicData uri="http://schemas.openxmlformats.org/drawingml/2006/table">
                <a:tbl>
                  <a:tblPr firstRow="1" firstCol="1" lastRow="1" lastCol="1" bandRow="1" bandCol="1"/>
                  <a:tblGrid>
                    <a:gridCol w="26167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6188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a)</a:t>
                          </a:r>
                          <a:r>
                            <a:rPr lang="pt-BR" sz="2800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A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  <a:sym typeface="Symbol"/>
                            </a:rPr>
                            <a:t>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B =</a:t>
                          </a: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pt-BR" sz="2800" b="1" dirty="0">
                              <a:effectLst/>
                              <a:latin typeface="Verdana"/>
                              <a:ea typeface="Times New Roman"/>
                              <a:cs typeface="Times New Roman"/>
                            </a:rPr>
                            <a:t>b)</a:t>
                          </a:r>
                          <a:r>
                            <a:rPr lang="pt-BR" sz="28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B 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  <a:sym typeface="Symbol"/>
                            </a:rPr>
                            <a:t></a:t>
                          </a:r>
                          <a:r>
                            <a:rPr lang="pt-BR" sz="3200" dirty="0">
                              <a:effectLst/>
                              <a:latin typeface="Cambria Math"/>
                              <a:ea typeface="Times New Roman"/>
                              <a:cs typeface="Times New Roman"/>
                            </a:rPr>
                            <a:t> A =</a:t>
                          </a:r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99767" t="-24691" r="-100000" b="-49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0" marR="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99767" t="-24691" b="-493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BBF7626D-C5BB-BDA2-1576-E3C706D7D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7818582-B81D-52E8-161E-E97063299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1181111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7442F08-A977-419D-BAAB-6AD8C1F8881E}"/>
              </a:ext>
            </a:extLst>
          </p:cNvPr>
          <p:cNvSpPr txBox="1"/>
          <p:nvPr/>
        </p:nvSpPr>
        <p:spPr>
          <a:xfrm>
            <a:off x="0" y="-20951"/>
            <a:ext cx="12191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                  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1000 ‒ 200t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Determine:</a:t>
            </a:r>
            <a:endParaRPr lang="pt-BR" sz="28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tempo para que a máquina se desvalorize totalmente.</a:t>
            </a:r>
          </a:p>
          <a:p>
            <a:pPr algn="just"/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45446"/>
      </p:ext>
    </p:extLst>
  </p:cSld>
  <p:clrMapOvr>
    <a:masterClrMapping/>
  </p:clrMapOvr>
  <p:transition spd="slow">
    <p:randomBar dir="vert"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428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tempo para que a máquina se desvalorize totalmente.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</m:t>
                              </m:r>
                              <m: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4282775"/>
              </a:xfrm>
              <a:prstGeom prst="rect">
                <a:avLst/>
              </a:prstGeom>
              <a:blipFill>
                <a:blip r:embed="rId2"/>
                <a:stretch>
                  <a:fillRect l="-1850" t="-2849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00460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408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tempo para que a máquina se desvalorize totalmente.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</m:t>
                              </m:r>
                              <m: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4083939"/>
              </a:xfrm>
              <a:prstGeom prst="rect">
                <a:avLst/>
              </a:prstGeom>
              <a:blipFill>
                <a:blip r:embed="rId2"/>
                <a:stretch>
                  <a:fillRect l="-1850" t="-2985" r="-1250" b="-38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394632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5130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tempo para que a máquina se desvalorize totalmente.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</m:t>
                              </m:r>
                              <m: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 = 1000 ‒ 200t</a:t>
                </a: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5130379"/>
              </a:xfrm>
              <a:prstGeom prst="rect">
                <a:avLst/>
              </a:prstGeom>
              <a:blipFill>
                <a:blip r:embed="rId2"/>
                <a:stretch>
                  <a:fillRect l="-1850" t="-2378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84121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5622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tempo para que a máquina se desvalorize totalmente.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</m:t>
                              </m:r>
                              <m: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 = 1000 ‒ 200t</a:t>
                </a:r>
                <a:endParaRPr lang="pt-BR" sz="3600" dirty="0">
                  <a:solidFill>
                    <a:prstClr val="black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200t = 1000</a:t>
                </a: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5622821"/>
              </a:xfrm>
              <a:prstGeom prst="rect">
                <a:avLst/>
              </a:prstGeom>
              <a:blipFill>
                <a:blip r:embed="rId2"/>
                <a:stretch>
                  <a:fillRect l="-1850" t="-2169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66114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6115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tempo para que a máquina se desvalorize totalmente.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</m:t>
                              </m:r>
                              <m: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 = 1000 ‒ 200t</a:t>
                </a:r>
                <a:endParaRPr lang="pt-BR" sz="3600" dirty="0">
                  <a:solidFill>
                    <a:prstClr val="black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200t = 1000</a:t>
                </a: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= 5 anos</a:t>
                </a: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6115264"/>
              </a:xfrm>
              <a:prstGeom prst="rect">
                <a:avLst/>
              </a:prstGeom>
              <a:blipFill>
                <a:blip r:embed="rId2"/>
                <a:stretch>
                  <a:fillRect l="-1850" t="-1994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6306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/>
              <p:nvPr/>
            </p:nvSpPr>
            <p:spPr>
              <a:xfrm>
                <a:off x="0" y="-20951"/>
                <a:ext cx="12191999" cy="6176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300"/>
                  <a:buFontTx/>
                  <a:buNone/>
                  <a:tabLst/>
                  <a:defRPr/>
                </a:pPr>
                <a:r>
                  <a:rPr lang="pt-BR" sz="4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Uma máquina, ao sair da fábrica, sofre uma desvalorização constante pelo seu uso, representada pela função                   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em que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preço da máquina (em reais) e </a:t>
                </a:r>
                <a:r>
                  <a:rPr lang="pt-BR" sz="32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pt-BR" sz="2800" dirty="0">
                    <a:effectLst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é o tempo de uso (em anos). Determine:</a:t>
                </a:r>
                <a:endParaRPr lang="pt-BR" sz="2800" dirty="0">
                  <a:effectLst/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d)</a:t>
                </a:r>
                <a:r>
                  <a:rPr kumimoji="0" lang="pt-B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 tempo para que a máquina se desvalorize totalmente.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pt-BR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P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a:rPr kumimoji="0" lang="pt-BR" sz="32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 ? </m:t>
                              </m:r>
                              <m:r>
                                <a:rPr kumimoji="0" lang="pt-BR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just"/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P(t) = 1000 ‒ 200t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 = 1000 ‒ 200t</a:t>
                </a:r>
                <a:endParaRPr lang="pt-BR" sz="3600" dirty="0">
                  <a:solidFill>
                    <a:prstClr val="black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200t = 1000</a:t>
                </a: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 = 5 anos</a:t>
                </a:r>
                <a:r>
                  <a:rPr kumimoji="0" lang="pt-BR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→</a:t>
                </a:r>
                <a:endPara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3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6177794-2440-4F26-B2A9-CD82AF3A0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0951"/>
                <a:ext cx="12191999" cy="6176819"/>
              </a:xfrm>
              <a:prstGeom prst="rect">
                <a:avLst/>
              </a:prstGeom>
              <a:blipFill>
                <a:blip r:embed="rId2"/>
                <a:stretch>
                  <a:fillRect l="-1850" t="-1974" r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89984D99-CA23-27F1-2F01-212600E8735D}"/>
              </a:ext>
            </a:extLst>
          </p:cNvPr>
          <p:cNvSpPr txBox="1"/>
          <p:nvPr/>
        </p:nvSpPr>
        <p:spPr>
          <a:xfrm>
            <a:off x="3239589" y="4965928"/>
            <a:ext cx="89524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Resposta: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 tempo para que a máquina se desvalorize totalmente é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anos.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los">
                <a:extLst>
                  <a:ext uri="{FF2B5EF4-FFF2-40B4-BE49-F238E27FC236}">
                    <a16:creationId xmlns:a16="http://schemas.microsoft.com/office/drawing/2014/main" id="{FC4D235C-83C3-A4BE-64E7-80D2348F62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2171409"/>
                  </p:ext>
                </p:extLst>
              </p:nvPr>
            </p:nvGraphicFramePr>
            <p:xfrm>
              <a:off x="8989049" y="2587929"/>
              <a:ext cx="3444494" cy="27097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los">
                <a:extLst>
                  <a:ext uri="{FF2B5EF4-FFF2-40B4-BE49-F238E27FC236}">
                    <a16:creationId xmlns:a16="http://schemas.microsoft.com/office/drawing/2014/main" id="{FC4D235C-83C3-A4BE-64E7-80D2348F62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9049" y="2587929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20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825228FA-1BB0-BC71-0050-055553ACB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999" y="4926806"/>
            <a:ext cx="2087371" cy="208737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20)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máquina, ao sair da fábrica, sofre uma desvalorização constante pelo seu uso, representada pela função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P(t) = 50 ‒ 5t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preço da máquina (em reais)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é o tempo de uso (em anos). Mostrando os cálculos onde necessário, determine:</a:t>
            </a:r>
          </a:p>
          <a:p>
            <a:pPr algn="just">
              <a:buSzPts val="1300"/>
              <a:defRPr/>
            </a:pP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gráfico dessa função;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ts val="1300"/>
              <a:defRPr/>
            </a:pP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custo da máquina ao sair da fábrica;</a:t>
            </a:r>
          </a:p>
          <a:p>
            <a:pPr algn="just">
              <a:buSzPts val="1300"/>
              <a:defRPr/>
            </a:pP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custo da máquina após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anos de uso;</a:t>
            </a: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tempo para que a máquina se desvalorize totalmente.</a:t>
            </a:r>
          </a:p>
          <a:p>
            <a:pPr algn="just"/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054491-54D0-2585-F142-00A007D90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1823" y="5634246"/>
            <a:ext cx="1135592" cy="11355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D9C52CA-D48B-121F-A367-759C932E64FC}"/>
              </a:ext>
            </a:extLst>
          </p:cNvPr>
          <p:cNvSpPr txBox="1"/>
          <p:nvPr/>
        </p:nvSpPr>
        <p:spPr>
          <a:xfrm>
            <a:off x="5095930" y="5311080"/>
            <a:ext cx="214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Videoaulas funções:</a:t>
            </a:r>
          </a:p>
        </p:txBody>
      </p:sp>
      <p:sp>
        <p:nvSpPr>
          <p:cNvPr id="10" name="Seta para cima 4">
            <a:extLst>
              <a:ext uri="{FF2B5EF4-FFF2-40B4-BE49-F238E27FC236}">
                <a16:creationId xmlns:a16="http://schemas.microsoft.com/office/drawing/2014/main" id="{4E3D3842-55BE-35B6-F72E-0EAE36E22C6C}"/>
              </a:ext>
            </a:extLst>
          </p:cNvPr>
          <p:cNvSpPr/>
          <p:nvPr/>
        </p:nvSpPr>
        <p:spPr>
          <a:xfrm>
            <a:off x="11829770" y="6436568"/>
            <a:ext cx="228600" cy="304800"/>
          </a:xfrm>
          <a:prstGeom prst="upArrow">
            <a:avLst/>
          </a:prstGeom>
          <a:solidFill>
            <a:srgbClr val="CC6600">
              <a:lumMod val="60000"/>
              <a:lumOff val="40000"/>
            </a:srgbClr>
          </a:solidFill>
          <a:ln w="25400" cap="flat" cmpd="sng" algn="ctr">
            <a:solidFill>
              <a:srgbClr val="FF6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C6A3BE6-DEF3-F967-32B1-5125CFC4A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7323911"/>
      </p:ext>
    </p:extLst>
  </p:cSld>
  <p:clrMapOvr>
    <a:masterClrMapping/>
  </p:clrMapOvr>
  <p:transition spd="slow">
    <p:push dir="d"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2502700"/>
            <a:ext cx="12192000" cy="1852600"/>
          </a:xfrm>
        </p:spPr>
        <p:txBody>
          <a:bodyPr/>
          <a:lstStyle/>
          <a:p>
            <a:pPr eaLnBrk="1" hangingPunct="1">
              <a:defRPr/>
            </a:pPr>
            <a:r>
              <a:rPr lang="pt-BR" sz="6000" b="1" dirty="0"/>
              <a:t>Parte variável e parte fixa de</a:t>
            </a:r>
            <a:br>
              <a:rPr lang="pt-BR" sz="6000" b="1" dirty="0"/>
            </a:br>
            <a:r>
              <a:rPr lang="pt-BR" sz="6000" b="1" dirty="0"/>
              <a:t>Função do 1º Grau</a:t>
            </a:r>
          </a:p>
        </p:txBody>
      </p:sp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1111B1FE-052D-43FE-A0F4-8B43C07F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pic>
        <p:nvPicPr>
          <p:cNvPr id="8" name="Imagem 7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421F7784-2011-F2AC-E3B7-157920761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239F61A-CB00-8E89-DE4E-32051C5EC966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F5E1F17-4D4A-611F-5BEF-8B94C55E6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BF756C-05C3-8D0C-BD24-445EA4A12944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4071401411"/>
      </p:ext>
    </p:extLst>
  </p:cSld>
  <p:clrMapOvr>
    <a:masterClrMapping/>
  </p:clrMapOvr>
  <p:transition spd="slow">
    <p:randomBar dir="vert"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576"/>
            <a:ext cx="12192000" cy="633264"/>
          </a:xfrm>
        </p:spPr>
        <p:txBody>
          <a:bodyPr/>
          <a:lstStyle/>
          <a:p>
            <a:pPr algn="ctr" eaLnBrk="1" hangingPunct="1">
              <a:defRPr/>
            </a:pPr>
            <a:r>
              <a:rPr lang="pt-BR" sz="5000" b="1" dirty="0"/>
              <a:t>Sumário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30629" y="569691"/>
            <a:ext cx="11904617" cy="62373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Produto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Representação gráfica de 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Por diagrama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Noção intuitiva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Definição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5.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Domínio, imagem e contradomínio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polinomial do 1º grau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O gráfico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Parte variável e parte fixa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Crescimento/decrescimento e o coeficiente angular/coeficiente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6.4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6.5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identidade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7.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constante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C1C057-6496-4226-808A-3E1D553402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404" y="569691"/>
            <a:ext cx="579979" cy="4409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F202D2-1AB9-4E06-A81B-9FE2F97AD7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34" y="915038"/>
            <a:ext cx="579979" cy="4409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1495E2D-5446-46A1-B86F-72561CBD53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53" y="1355940"/>
            <a:ext cx="579979" cy="4409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092E06-391F-4C76-A418-03FD81E5F1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69" y="1745548"/>
            <a:ext cx="579979" cy="4409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242BAD-ADB8-43D3-B895-C9E18B388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10" y="2150567"/>
            <a:ext cx="579979" cy="4409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DBF7FE7-291C-4EFA-9AB2-0FFDD41207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38" y="2610574"/>
            <a:ext cx="579979" cy="440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AAC1FE5-FE93-44CA-BF21-BA8E5E0888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758" y="3004876"/>
            <a:ext cx="579979" cy="44090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B7BAB8E-C2EE-4EBD-95A1-4857A49041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75" y="3429000"/>
            <a:ext cx="579979" cy="44090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4D48403-BF1E-4268-83A3-C6DF0D44BB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17" y="3843267"/>
            <a:ext cx="579979" cy="44090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48E6B90-5909-4658-8016-CFD6E0287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29" y="4284169"/>
            <a:ext cx="579979" cy="4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1967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0" y="62068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prstClr val="black"/>
                </a:solidFill>
                <a:latin typeface="Calibri"/>
              </a:rPr>
              <a:t>	</a:t>
            </a: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É um subconjunto de um produto cartesiano, determinado por uma sentença matemática.</a:t>
            </a: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F63002D1-D08D-435A-85FE-BAF8EDE60CF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Imagem 4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B7F8DD34-08F8-0C24-3965-BBBC7A269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2DCAF12-51D6-9030-C615-61D105F142B4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1F3F5F-A7B2-FD48-08B4-65BC92F81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E274593-C94D-826A-E613-A0CC7848815A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1007631970"/>
      </p:ext>
    </p:extLst>
  </p:cSld>
  <p:clrMapOvr>
    <a:masterClrMapping/>
  </p:clrMapOvr>
  <p:transition spd="slow">
    <p:push dir="d"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6.2 Parte variável e parte fixa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</a:t>
            </a:r>
            <a:r>
              <a:rPr lang="pt-BR" sz="3200" b="1" dirty="0"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</a:t>
            </a:r>
            <a:r>
              <a:rPr lang="pt-BR" sz="3200" b="1" dirty="0" err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b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tem uma parte variável (</a:t>
            </a:r>
            <a:r>
              <a:rPr lang="pt-BR" sz="3200" b="1" dirty="0" err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e uma parte fixa (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C1BCD93D-1F80-9467-F27B-619EF7C8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610B323-9D31-F451-2778-7D7E40A5D87A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2A1F26-48C2-0D71-1473-4489210F5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EBBFFFC-2C92-D18B-3FE4-56D53705A578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2489601981"/>
      </p:ext>
    </p:extLst>
  </p:cSld>
  <p:clrMapOvr>
    <a:masterClrMapping/>
  </p:clrMapOvr>
  <p:transition spd="slow">
    <p:push dir="d"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6.2 Parte variável e parte fixa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</a:t>
            </a:r>
            <a:r>
              <a:rPr lang="pt-BR" sz="3200" b="1" dirty="0"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</a:t>
            </a:r>
            <a:r>
              <a:rPr lang="pt-BR" sz="3200" b="1" dirty="0" err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b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tem uma parte variável (</a:t>
            </a:r>
            <a:r>
              <a:rPr lang="pt-BR" sz="3200" b="1" dirty="0" err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e uma parte fixa (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A7DE4D6-B428-4AE9-98D6-C16E5A85C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58893"/>
              </p:ext>
            </p:extLst>
          </p:nvPr>
        </p:nvGraphicFramePr>
        <p:xfrm>
          <a:off x="1057012" y="2423489"/>
          <a:ext cx="10108735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2288376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883356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2893509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956548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308694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variável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fixa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</a:tbl>
          </a:graphicData>
        </a:graphic>
      </p:graphicFrame>
      <p:pic>
        <p:nvPicPr>
          <p:cNvPr id="6" name="Imagem 5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CBB74364-B214-07B0-F82F-D6D2240F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6939127-CFAF-7371-4F7F-8ACD76E4CBA3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B211C-0A6E-093E-1216-E92238074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2BC16A0-EC95-CC71-A499-9473AC2F9DF8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365931899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6.2 Parte variável e parte fixa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</a:t>
            </a:r>
            <a:r>
              <a:rPr lang="pt-BR" sz="3200" b="1" dirty="0"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</a:t>
            </a:r>
            <a:r>
              <a:rPr lang="pt-BR" sz="3200" b="1" dirty="0" err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b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tem uma parte variável (</a:t>
            </a:r>
            <a:r>
              <a:rPr lang="pt-BR" sz="3200" b="1" dirty="0" err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e uma parte fixa (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A7DE4D6-B428-4AE9-98D6-C16E5A85C501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2423489"/>
          <a:ext cx="10108735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2288376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883356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2893509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956548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308694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variável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fixa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err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451359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60AF454-4E25-4D61-AD86-469407931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65356"/>
            <a:ext cx="890543" cy="576064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5ED99E6E-EC34-4330-84BB-5B13A1E3838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6.2 Parte variável e parte fixa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F25E83-405D-4AAA-A5FA-E3351B7F7198}"/>
              </a:ext>
            </a:extLst>
          </p:cNvPr>
          <p:cNvSpPr txBox="1"/>
          <p:nvPr/>
        </p:nvSpPr>
        <p:spPr>
          <a:xfrm>
            <a:off x="-1" y="765263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49580" algn="just"/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função polinomial do </a:t>
            </a:r>
            <a:r>
              <a:rPr lang="pt-BR" sz="3200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grau </a:t>
            </a:r>
            <a:r>
              <a:rPr lang="pt-BR" sz="3200" b="1" dirty="0"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</a:t>
            </a:r>
            <a:r>
              <a:rPr lang="pt-BR" sz="3200" b="1" dirty="0" err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b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tem uma parte variável (</a:t>
            </a:r>
            <a:r>
              <a:rPr lang="pt-BR" sz="3200" b="1" dirty="0" err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e uma parte fixa (</a:t>
            </a:r>
            <a:r>
              <a:rPr lang="pt-BR" sz="3200" b="1" dirty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A7DE4D6-B428-4AE9-98D6-C16E5A85C501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2423489"/>
          <a:ext cx="10108735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2288376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883356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2893509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956548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308694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variável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fixa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err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34D2D346-4404-42CC-AC36-61F131792735}"/>
              </a:ext>
            </a:extLst>
          </p:cNvPr>
          <p:cNvSpPr txBox="1"/>
          <p:nvPr/>
        </p:nvSpPr>
        <p:spPr>
          <a:xfrm>
            <a:off x="0" y="4240661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9F416532-7E9E-4962-9C9D-04A556963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125615"/>
              </p:ext>
            </p:extLst>
          </p:nvPr>
        </p:nvGraphicFramePr>
        <p:xfrm>
          <a:off x="3162650" y="5213022"/>
          <a:ext cx="5889072" cy="746760"/>
        </p:xfrm>
        <a:graphic>
          <a:graphicData uri="http://schemas.openxmlformats.org/drawingml/2006/table">
            <a:tbl>
              <a:tblPr firstRow="1" firstCol="1" bandRow="1"/>
              <a:tblGrid>
                <a:gridCol w="5889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  <a:latin typeface="Verdana"/>
                          <a:ea typeface="Times New Roman"/>
                          <a:cs typeface="Times New Roman"/>
                        </a:rPr>
                        <a:t> </a:t>
                      </a:r>
                      <a:endParaRPr lang="pt-BR" sz="1100" dirty="0">
                        <a:effectLst/>
                        <a:latin typeface="Cambria Math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3500" b="1" dirty="0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a:t>Lucro = Venda ‒ Custo</a:t>
                      </a:r>
                      <a:endParaRPr lang="pt-BR" sz="3500" dirty="0">
                        <a:effectLst/>
                        <a:latin typeface="Cambria Math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  <a:latin typeface="Verdana"/>
                          <a:ea typeface="Times New Roman"/>
                          <a:cs typeface="Times New Roman"/>
                        </a:rPr>
                        <a:t> </a:t>
                      </a:r>
                      <a:endParaRPr lang="pt-BR" sz="1100" dirty="0">
                        <a:effectLst/>
                        <a:latin typeface="Cambria Math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38102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1: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revendedora de cosméticos vende um perfume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R$ 100,00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que custou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R$ 70,00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Qual é o lucro da </a:t>
            </a:r>
            <a:r>
              <a:rPr lang="pt-BR" sz="28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vendedora?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78051"/>
      </p:ext>
    </p:extLst>
  </p:cSld>
  <p:clrMapOvr>
    <a:masterClrMapping/>
  </p:clrMapOvr>
  <p:transition spd="slow">
    <p:push dir="d"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1: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revendedora de cosméticos vende um perfume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R$ 100,00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que custou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R$ 70,00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Qual é o lucro da revendedora?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 = V – C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27997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1: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revendedora de cosméticos vende um perfume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R$ 100,00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que custou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R$ 70,00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Qual é o lucro da revendedora?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ts val="1300"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 = V – C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 = 100 – 70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50019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1: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revendedora de cosméticos vende um perfume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R$ 100,00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que custou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R$ 70,00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Qual é o lucro da revendedora?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ts val="1300"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 = V – C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 = 100 – 70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 = 30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311114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1: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 revendedora de cosméticos vende um perfume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R$ 100,00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que custou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R$ 70,00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Qual é o lucro da revendedora?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ts val="1300"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 = V – C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 = 100 – 70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 = 30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spaço Reservado para Conteúdo 7">
            <a:extLst>
              <a:ext uri="{FF2B5EF4-FFF2-40B4-BE49-F238E27FC236}">
                <a16:creationId xmlns:a16="http://schemas.microsoft.com/office/drawing/2014/main" id="{FD1205AC-C55E-4F47-9683-51F9C455728E}"/>
              </a:ext>
            </a:extLst>
          </p:cNvPr>
          <p:cNvSpPr txBox="1">
            <a:spLocks/>
          </p:cNvSpPr>
          <p:nvPr/>
        </p:nvSpPr>
        <p:spPr>
          <a:xfrm>
            <a:off x="0" y="3430476"/>
            <a:ext cx="12191998" cy="975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O lucro da revendedora é de </a:t>
            </a:r>
            <a:r>
              <a:rPr lang="pt-BR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R$ 30,00</a:t>
            </a: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2388934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Calcule o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peças.</a:t>
            </a:r>
          </a:p>
          <a:p>
            <a:pPr algn="just"/>
            <a:endParaRPr lang="pt-BR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853876"/>
      </p:ext>
    </p:extLst>
  </p:cSld>
  <p:clrMapOvr>
    <a:masterClrMapping/>
  </p:clrMapOvr>
  <p:transition spd="slow">
    <p:push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-1" y="620689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prstClr val="black"/>
                </a:solidFill>
                <a:latin typeface="Calibri"/>
              </a:rPr>
              <a:t>	</a:t>
            </a: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É um subconjunto de um produto cartesiano, determinado por uma sentença matemática.</a:t>
            </a: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F0510F89-A6D3-4F01-BFF3-86C25962D8D4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B4A0FA-7752-463B-8F5E-5C9DC3359643}"/>
              </a:ext>
            </a:extLst>
          </p:cNvPr>
          <p:cNvSpPr txBox="1"/>
          <p:nvPr/>
        </p:nvSpPr>
        <p:spPr>
          <a:xfrm>
            <a:off x="-1" y="1552791"/>
            <a:ext cx="1219199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</p:txBody>
      </p:sp>
      <p:pic>
        <p:nvPicPr>
          <p:cNvPr id="5" name="Imagem 4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4135D88B-78A0-2F22-3454-F0688F134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DAF3E96-E47A-479D-7A86-D8502BD4A570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2B3CA61-C6CE-56C8-071D-1136C8CE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98F5AAB-2D54-1064-2478-4CB0046DCBD1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3777365536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551551"/>
      </p:ext>
    </p:extLst>
  </p:cSld>
  <p:clrMapOvr>
    <a:masterClrMapping/>
  </p:clrMapOvr>
  <p:transition spd="slow">
    <p:randomBar dir="vert"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3427CA2-543B-40A1-A1F3-91B82306E456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3077831"/>
          <a:ext cx="10108735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2288376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883356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2893509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956548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308694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variável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fixa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612831"/>
      </p:ext>
    </p:extLst>
  </p:cSld>
  <p:clrMapOvr>
    <a:masterClrMapping/>
  </p:clrMapOvr>
  <p:transition spd="slow">
    <p:randomBar dir="vert"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3427CA2-543B-40A1-A1F3-91B82306E456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3077831"/>
          <a:ext cx="10108735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2288376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883356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2893509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956548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308694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variável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fixa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092066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3427CA2-543B-40A1-A1F3-91B82306E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944335"/>
              </p:ext>
            </p:extLst>
          </p:nvPr>
        </p:nvGraphicFramePr>
        <p:xfrm>
          <a:off x="1057012" y="3077831"/>
          <a:ext cx="10108735" cy="2438400"/>
        </p:xfrm>
        <a:graphic>
          <a:graphicData uri="http://schemas.openxmlformats.org/drawingml/2006/table">
            <a:tbl>
              <a:tblPr firstRow="1" firstCol="1" bandRow="1"/>
              <a:tblGrid>
                <a:gridCol w="2288376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883356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2893509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956548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308694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variável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fixa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err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0854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8687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825725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3427CA2-543B-40A1-A1F3-91B82306E456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3077831"/>
          <a:ext cx="10108735" cy="2438400"/>
        </p:xfrm>
        <a:graphic>
          <a:graphicData uri="http://schemas.openxmlformats.org/drawingml/2006/table">
            <a:tbl>
              <a:tblPr firstRow="1" firstCol="1" bandRow="1"/>
              <a:tblGrid>
                <a:gridCol w="2288376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883356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2893509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956548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308694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variável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fixa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err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0854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2x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8687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129818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3427CA2-543B-40A1-A1F3-91B82306E456}"/>
              </a:ext>
            </a:extLst>
          </p:cNvPr>
          <p:cNvGraphicFramePr>
            <a:graphicFrameLocks noGrp="1"/>
          </p:cNvGraphicFramePr>
          <p:nvPr/>
        </p:nvGraphicFramePr>
        <p:xfrm>
          <a:off x="1057012" y="3077831"/>
          <a:ext cx="10108735" cy="2438400"/>
        </p:xfrm>
        <a:graphic>
          <a:graphicData uri="http://schemas.openxmlformats.org/drawingml/2006/table">
            <a:tbl>
              <a:tblPr firstRow="1" firstCol="1" bandRow="1"/>
              <a:tblGrid>
                <a:gridCol w="2288376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883356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2893509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956548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308694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variável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parte fixa</a:t>
                      </a:r>
                      <a:endParaRPr lang="pt-BR" sz="28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err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ax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0854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Lucida Calligraphy" panose="03010101010101010101" pitchFamily="66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(x)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2x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8687870"/>
                  </a:ext>
                </a:extLst>
              </a:tr>
            </a:tbl>
          </a:graphicData>
        </a:graphic>
      </p:graphicFrame>
      <p:sp>
        <p:nvSpPr>
          <p:cNvPr id="6" name="Espaço Reservado para Conteúdo 7">
            <a:extLst>
              <a:ext uri="{FF2B5EF4-FFF2-40B4-BE49-F238E27FC236}">
                <a16:creationId xmlns:a16="http://schemas.microsoft.com/office/drawing/2014/main" id="{77FF2B54-DB14-481F-913D-5D2D64039A15}"/>
              </a:ext>
            </a:extLst>
          </p:cNvPr>
          <p:cNvSpPr txBox="1">
            <a:spLocks/>
          </p:cNvSpPr>
          <p:nvPr/>
        </p:nvSpPr>
        <p:spPr>
          <a:xfrm>
            <a:off x="0" y="6182686"/>
            <a:ext cx="12191998" cy="638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A lei da função é </a:t>
            </a:r>
            <a:r>
              <a:rPr lang="pt-BR" sz="2800" b="1" dirty="0">
                <a:solidFill>
                  <a:prstClr val="black"/>
                </a:solidFill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lang="pt-BR" sz="28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lang="pt-BR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2x + 500</a:t>
            </a: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los">
                <a:extLst>
                  <a:ext uri="{FF2B5EF4-FFF2-40B4-BE49-F238E27FC236}">
                    <a16:creationId xmlns:a16="http://schemas.microsoft.com/office/drawing/2014/main" id="{DB087B0F-BDF1-4BEA-C194-BFEB7992F0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6113784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los">
                <a:extLst>
                  <a:ext uri="{FF2B5EF4-FFF2-40B4-BE49-F238E27FC236}">
                    <a16:creationId xmlns:a16="http://schemas.microsoft.com/office/drawing/2014/main" id="{DB087B0F-BDF1-4BEA-C194-BFEB7992F0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23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Calcule o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43093"/>
      </p:ext>
    </p:extLst>
  </p:cSld>
  <p:clrMapOvr>
    <a:masterClrMapping/>
  </p:clrMapOvr>
  <p:transition spd="slow">
    <p:randomBar dir="vert"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Calcule o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2x + 500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964445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Calcule o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2x + 500,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no qual,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Conteúdo 7">
            <a:extLst>
              <a:ext uri="{FF2B5EF4-FFF2-40B4-BE49-F238E27FC236}">
                <a16:creationId xmlns:a16="http://schemas.microsoft.com/office/drawing/2014/main" id="{D35F4BD0-9AE1-4A17-A52C-86FCEEDDCD5E}"/>
              </a:ext>
            </a:extLst>
          </p:cNvPr>
          <p:cNvSpPr txBox="1">
            <a:spLocks/>
          </p:cNvSpPr>
          <p:nvPr/>
        </p:nvSpPr>
        <p:spPr>
          <a:xfrm>
            <a:off x="4597165" y="3635833"/>
            <a:ext cx="7594834" cy="2467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215900" algn="l"/>
              </a:tabLst>
            </a:pPr>
            <a:r>
              <a:rPr lang="pt-BR" b="1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x</a:t>
            </a:r>
            <a:r>
              <a:rPr lang="pt-BR" sz="28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 –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é o número de unidades produzidas (peças);</a:t>
            </a:r>
            <a:endParaRPr lang="pt-BR" sz="28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  <a:p>
            <a:pPr marL="0" indent="0">
              <a:buNone/>
              <a:tabLst>
                <a:tab pos="215900" algn="l"/>
              </a:tabLst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 </a:t>
            </a:r>
            <a:r>
              <a:rPr lang="pt-BR" sz="2800" dirty="0">
                <a:solidFill>
                  <a:prstClr val="black"/>
                </a:solidFill>
                <a:latin typeface="Cambria Math"/>
                <a:ea typeface="Times New Roman"/>
                <a:cs typeface="Times New Roman"/>
              </a:rPr>
              <a:t>–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é o preço de fabricação.</a:t>
            </a:r>
            <a:endParaRPr lang="pt-BR" sz="2800" dirty="0">
              <a:solidFill>
                <a:prstClr val="black"/>
              </a:solidFill>
              <a:latin typeface="Cambria Math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0293367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Calcule o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2x + 500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32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-1" y="620689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prstClr val="black"/>
                </a:solidFill>
                <a:latin typeface="Calibri"/>
              </a:rPr>
              <a:t>	</a:t>
            </a: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É um subconjunto de um produto cartesiano, determinado por uma sentença matemática.</a:t>
            </a: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F0510F89-A6D3-4F01-BFF3-86C25962D8D4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B4A0FA-7752-463B-8F5E-5C9DC3359643}"/>
              </a:ext>
            </a:extLst>
          </p:cNvPr>
          <p:cNvSpPr txBox="1"/>
          <p:nvPr/>
        </p:nvSpPr>
        <p:spPr>
          <a:xfrm>
            <a:off x="-1" y="1552791"/>
            <a:ext cx="12191999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2065972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Calcule o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2x + 500</a:t>
            </a:r>
            <a:endParaRPr lang="pt-BR" sz="32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∙ 100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+ 500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445335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Calcule o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2x + 500</a:t>
            </a:r>
            <a:endParaRPr lang="pt-BR" sz="32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∙ 100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+ 500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200 + 500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44989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177794-2440-4F26-B2A9-CD82AF3A0A28}"/>
              </a:ext>
            </a:extLst>
          </p:cNvPr>
          <p:cNvSpPr txBox="1"/>
          <p:nvPr/>
        </p:nvSpPr>
        <p:spPr>
          <a:xfrm>
            <a:off x="0" y="-20951"/>
            <a:ext cx="1219199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Calcule o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2x + 500</a:t>
            </a:r>
            <a:endParaRPr lang="pt-BR" sz="32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∙ 100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+ 500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200 + 500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700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91347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" name="Espaço Reservado para Conteúdo 7">
            <a:extLst>
              <a:ext uri="{FF2B5EF4-FFF2-40B4-BE49-F238E27FC236}">
                <a16:creationId xmlns:a16="http://schemas.microsoft.com/office/drawing/2014/main" id="{86B221F0-1FF7-4727-A8D6-F543AC6A97F2}"/>
              </a:ext>
            </a:extLst>
          </p:cNvPr>
          <p:cNvSpPr txBox="1">
            <a:spLocks/>
          </p:cNvSpPr>
          <p:nvPr/>
        </p:nvSpPr>
        <p:spPr>
          <a:xfrm>
            <a:off x="0" y="5775974"/>
            <a:ext cx="12191998" cy="638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O preço de </a:t>
            </a:r>
            <a:r>
              <a:rPr lang="pt-BR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100</a:t>
            </a: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peças é </a:t>
            </a:r>
            <a:r>
              <a:rPr lang="pt-BR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R$ 700,00</a:t>
            </a: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BB1625-8F36-4C64-B849-374EDC3F138F}"/>
              </a:ext>
            </a:extLst>
          </p:cNvPr>
          <p:cNvSpPr txBox="1"/>
          <p:nvPr/>
        </p:nvSpPr>
        <p:spPr>
          <a:xfrm>
            <a:off x="0" y="-20951"/>
            <a:ext cx="1219199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2: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R$ 500,00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R$ 2,00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6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Calcule o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2x + 500</a:t>
            </a:r>
            <a:endParaRPr lang="pt-BR" sz="32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∙ 100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+ 500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200 + 500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/>
                <a:cs typeface="Times New Roman"/>
              </a:rPr>
              <a:t>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(x)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= 700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los">
                <a:extLst>
                  <a:ext uri="{FF2B5EF4-FFF2-40B4-BE49-F238E27FC236}">
                    <a16:creationId xmlns:a16="http://schemas.microsoft.com/office/drawing/2014/main" id="{D900CD95-57D8-E478-9A90-974939E20E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6113784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los">
                <a:extLst>
                  <a:ext uri="{FF2B5EF4-FFF2-40B4-BE49-F238E27FC236}">
                    <a16:creationId xmlns:a16="http://schemas.microsoft.com/office/drawing/2014/main" id="{D900CD95-57D8-E478-9A90-974939E20E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80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21)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produção de peças, uma indústria tem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fixo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R$ 8,00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mais um custo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variável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R$ 0,50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por unidade produzida. Sendo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número de unidades produzidas: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Escreva a 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lei da função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que fornece o custo total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peças;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Calcule o preço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peças.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32B4DF83-36E4-4894-D179-0C7B6DF25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A9CF46-E143-D3FB-2A1A-9CB3EB000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9088548"/>
      </p:ext>
    </p:extLst>
  </p:cSld>
  <p:clrMapOvr>
    <a:masterClrMapping/>
  </p:clrMapOvr>
  <p:transition spd="slow">
    <p:push dir="d"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F115E3FA-D1CF-4F72-950C-AE086CD77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512069"/>
              </p:ext>
            </p:extLst>
          </p:nvPr>
        </p:nvGraphicFramePr>
        <p:xfrm>
          <a:off x="-1" y="5543341"/>
          <a:ext cx="121920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830">
                  <a:extLst>
                    <a:ext uri="{9D8B030D-6E8A-4147-A177-3AD203B41FA5}">
                      <a16:colId xmlns:a16="http://schemas.microsoft.com/office/drawing/2014/main" val="1503807101"/>
                    </a:ext>
                  </a:extLst>
                </a:gridCol>
                <a:gridCol w="4009938">
                  <a:extLst>
                    <a:ext uri="{9D8B030D-6E8A-4147-A177-3AD203B41FA5}">
                      <a16:colId xmlns:a16="http://schemas.microsoft.com/office/drawing/2014/main" val="2280315186"/>
                    </a:ext>
                  </a:extLst>
                </a:gridCol>
                <a:gridCol w="3937232">
                  <a:extLst>
                    <a:ext uri="{9D8B030D-6E8A-4147-A177-3AD203B41FA5}">
                      <a16:colId xmlns:a16="http://schemas.microsoft.com/office/drawing/2014/main" val="913727727"/>
                    </a:ext>
                  </a:extLst>
                </a:gridCol>
              </a:tblGrid>
              <a:tr h="566069">
                <a:tc>
                  <a:txBody>
                    <a:bodyPr/>
                    <a:lstStyle/>
                    <a:p>
                      <a:r>
                        <a:rPr lang="pt-BR" sz="27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(a)</a:t>
                      </a:r>
                      <a:r>
                        <a:rPr lang="pt-BR" sz="28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 = 25,00x + 1,50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(c)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 = 1,50x + 25,00</a:t>
                      </a:r>
                      <a:endParaRPr kumimoji="0" lang="pt-BR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(e)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</a:t>
                      </a:r>
                      <a:r>
                        <a:rPr lang="pt-BR" sz="3200" b="0" kern="120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y = 25,00x – 1,50</a:t>
                      </a:r>
                      <a:endParaRPr kumimoji="0" lang="pt-BR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794969"/>
                  </a:ext>
                </a:extLst>
              </a:tr>
              <a:tr h="163862">
                <a:tc>
                  <a:txBody>
                    <a:bodyPr/>
                    <a:lstStyle/>
                    <a:p>
                      <a:endParaRPr lang="pt-BR" sz="5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296496"/>
                  </a:ext>
                </a:extLst>
              </a:tr>
              <a:tr h="56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(b)</a:t>
                      </a:r>
                      <a:r>
                        <a:rPr kumimoji="0" lang="pt-B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</a:t>
                      </a: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 = 25,00x + 1,50x</a:t>
                      </a:r>
                      <a:endParaRPr kumimoji="0" lang="pt-BR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(d)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 = 1,50x – 25,00</a:t>
                      </a:r>
                      <a:endParaRPr kumimoji="0" lang="pt-BR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28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688686"/>
                  </a:ext>
                </a:extLst>
              </a:tr>
            </a:tbl>
          </a:graphicData>
        </a:graphic>
      </p:graphicFrame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CD3E37E-66D8-D180-E07F-C8CCF638F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67" y="5963897"/>
            <a:ext cx="956858" cy="95685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22)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(Gilberto-2020)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entregador de pizzas recebe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por dia de trabalho mais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R$ 1,50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por pizza que entrega.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DCB3E5-0E48-410D-985B-5C1D07FA8A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54" y="1574807"/>
            <a:ext cx="3128442" cy="26868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09128E9-0C3B-41A6-A47C-356D4CCC6946}"/>
              </a:ext>
            </a:extLst>
          </p:cNvPr>
          <p:cNvSpPr txBox="1"/>
          <p:nvPr/>
        </p:nvSpPr>
        <p:spPr>
          <a:xfrm>
            <a:off x="1" y="4034610"/>
            <a:ext cx="12192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SzPts val="1300"/>
            </a:pPr>
            <a:r>
              <a:rPr lang="pt-BR" sz="3200" dirty="0">
                <a:solidFill>
                  <a:prstClr val="black"/>
                </a:solidFill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	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Assinale a função que represente um dia de trabalho do entregador de pizza, sendo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valor que recebe o entregador 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quantidade de pizzas entregues pelo mesmo: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B90F0BB-B160-A06E-DACA-D98C16BE5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4132672"/>
      </p:ext>
    </p:extLst>
  </p:cSld>
  <p:clrMapOvr>
    <a:masterClrMapping/>
  </p:clrMapOvr>
  <p:transition spd="slow">
    <p:randomBar dir="vert"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24)</a:t>
            </a:r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(UEPA-2002)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pequeno comerciante investiu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R$ 300,00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na produção de bandeiras do seu time favorito, para venda em um estádio de futebol. Foram vendidas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bandeiras ao preço de       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R$ 8,00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cada uma. Então o lucro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L(x)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obtido na venda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bandeiras é dado por: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F115E3FA-D1CF-4F72-950C-AE086CD77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812221"/>
              </p:ext>
            </p:extLst>
          </p:nvPr>
        </p:nvGraphicFramePr>
        <p:xfrm>
          <a:off x="-2" y="3160865"/>
          <a:ext cx="12192001" cy="2099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0409">
                  <a:extLst>
                    <a:ext uri="{9D8B030D-6E8A-4147-A177-3AD203B41FA5}">
                      <a16:colId xmlns:a16="http://schemas.microsoft.com/office/drawing/2014/main" val="1503807101"/>
                    </a:ext>
                  </a:extLst>
                </a:gridCol>
                <a:gridCol w="6101592">
                  <a:extLst>
                    <a:ext uri="{9D8B030D-6E8A-4147-A177-3AD203B41FA5}">
                      <a16:colId xmlns:a16="http://schemas.microsoft.com/office/drawing/2014/main" val="2280315186"/>
                    </a:ext>
                  </a:extLst>
                </a:gridCol>
              </a:tblGrid>
              <a:tr h="575554">
                <a:tc>
                  <a:txBody>
                    <a:bodyPr/>
                    <a:lstStyle/>
                    <a:p>
                      <a:r>
                        <a:rPr lang="pt-BR" sz="2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(a)</a:t>
                      </a:r>
                      <a:r>
                        <a:rPr lang="pt-BR" sz="2800" b="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pt-BR" sz="32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"/>
                        </a:rPr>
                        <a:t>L(x) = 300 ‒ 8x</a:t>
                      </a:r>
                      <a:endParaRPr lang="pt-BR" sz="3200" b="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(d)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</a:t>
                      </a:r>
                      <a:r>
                        <a:rPr lang="pt-BR" sz="32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"/>
                        </a:rPr>
                        <a:t>L(x) = 8x</a:t>
                      </a:r>
                      <a:endParaRPr kumimoji="0" lang="pt-BR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794969"/>
                  </a:ext>
                </a:extLst>
              </a:tr>
              <a:tr h="166608">
                <a:tc>
                  <a:txBody>
                    <a:bodyPr/>
                    <a:lstStyle/>
                    <a:p>
                      <a:endParaRPr lang="pt-BR" sz="5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5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296496"/>
                  </a:ext>
                </a:extLst>
              </a:tr>
              <a:tr h="575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(b)</a:t>
                      </a:r>
                      <a:r>
                        <a:rPr kumimoji="0" lang="pt-B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"/>
                        </a:rPr>
                        <a:t>L(x) = 8x + 300</a:t>
                      </a:r>
                      <a:endParaRPr kumimoji="0" lang="pt-BR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(e)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</a:t>
                      </a:r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"/>
                        </a:rPr>
                        <a:t>L(x) = ‒ 8x ‒ 300</a:t>
                      </a:r>
                      <a:endParaRPr kumimoji="0" lang="pt-BR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688686"/>
                  </a:ext>
                </a:extLst>
              </a:tr>
              <a:tr h="194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28815"/>
                  </a:ext>
                </a:extLst>
              </a:tr>
              <a:tr h="575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(c)</a:t>
                      </a:r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</a:t>
                      </a:r>
                      <a:r>
                        <a:rPr lang="pt-BR" sz="3200" b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"/>
                        </a:rPr>
                        <a:t>L(x) = 8x ‒ 300</a:t>
                      </a:r>
                      <a:endParaRPr kumimoji="0" lang="pt-BR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070994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80FCCECA-6754-BFD2-2CD1-F1C67B7FA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1823" y="5634246"/>
            <a:ext cx="1135592" cy="113559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33F4765-8F96-C57C-6E68-CF41FFA53FEF}"/>
              </a:ext>
            </a:extLst>
          </p:cNvPr>
          <p:cNvSpPr txBox="1"/>
          <p:nvPr/>
        </p:nvSpPr>
        <p:spPr>
          <a:xfrm>
            <a:off x="5095930" y="5311080"/>
            <a:ext cx="214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Videoaulas funções:</a:t>
            </a:r>
          </a:p>
        </p:txBody>
      </p:sp>
      <p:sp>
        <p:nvSpPr>
          <p:cNvPr id="11" name="Seta para cima 4">
            <a:extLst>
              <a:ext uri="{FF2B5EF4-FFF2-40B4-BE49-F238E27FC236}">
                <a16:creationId xmlns:a16="http://schemas.microsoft.com/office/drawing/2014/main" id="{35D4891E-2819-A2C9-3716-D5532BF85A2C}"/>
              </a:ext>
            </a:extLst>
          </p:cNvPr>
          <p:cNvSpPr/>
          <p:nvPr/>
        </p:nvSpPr>
        <p:spPr>
          <a:xfrm>
            <a:off x="11829770" y="6436568"/>
            <a:ext cx="228600" cy="304800"/>
          </a:xfrm>
          <a:prstGeom prst="upArrow">
            <a:avLst/>
          </a:prstGeom>
          <a:solidFill>
            <a:srgbClr val="CC6600">
              <a:lumMod val="60000"/>
              <a:lumOff val="40000"/>
            </a:srgbClr>
          </a:solidFill>
          <a:ln w="25400" cap="flat" cmpd="sng" algn="ctr">
            <a:solidFill>
              <a:srgbClr val="FF6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6077BBA-218F-E200-3FCF-EE8802193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999" y="4918179"/>
            <a:ext cx="2087371" cy="208737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3F6CA05-CE77-4F75-199F-8EA2B2E78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DE VESTIBULAR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0307261"/>
      </p:ext>
    </p:extLst>
  </p:cSld>
  <p:clrMapOvr>
    <a:masterClrMapping/>
  </p:clrMapOvr>
  <p:transition spd="slow">
    <p:randomBar dir="vert"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Qual é a lei dessa função </a:t>
            </a:r>
            <a:r>
              <a:rPr lang="pt-BR" sz="2800" b="1" dirty="0">
                <a:effectLst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desse produto terá lucro ou prejuízo?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desse produto terá lucro ou prejuízo?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33E62F0-E8DC-1098-8A43-8C384C6D7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37832124"/>
      </p:ext>
    </p:extLst>
  </p:cSld>
  <p:clrMapOvr>
    <a:masterClrMapping/>
  </p:clrMapOvr>
  <p:transition spd="slow">
    <p:push dir="d"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desse produto terá lucro ou prejuízo?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B3A9B7-E19A-A654-1177-83EB2C4DF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9066651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pt-B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Qual é a lei dessa função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C00F9E-F0DE-B7DE-2985-4D121A512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49642030"/>
      </p:ext>
    </p:extLst>
  </p:cSld>
  <p:clrMapOvr>
    <a:masterClrMapping/>
  </p:clrMapOvr>
  <p:transition spd="slow">
    <p:randomBar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08C71454-2E1D-4793-A8E1-FB9FF3282B12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1BCF9E6-0D55-4E53-AB48-B9130437AEA1}"/>
              </a:ext>
            </a:extLst>
          </p:cNvPr>
          <p:cNvSpPr txBox="1"/>
          <p:nvPr/>
        </p:nvSpPr>
        <p:spPr>
          <a:xfrm>
            <a:off x="-1" y="542585"/>
            <a:ext cx="12191999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430688810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pt-B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Qual é a lei dessa função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067823C-2C66-D19C-37AD-B0FEBB98D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111846"/>
              </p:ext>
            </p:extLst>
          </p:nvPr>
        </p:nvGraphicFramePr>
        <p:xfrm>
          <a:off x="3868272" y="4407101"/>
          <a:ext cx="4455457" cy="1203960"/>
        </p:xfrm>
        <a:graphic>
          <a:graphicData uri="http://schemas.openxmlformats.org/drawingml/2006/table">
            <a:tbl>
              <a:tblPr firstRow="1" firstCol="1" bandRow="1"/>
              <a:tblGrid>
                <a:gridCol w="1008608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389341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1177908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502914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137668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‒</a:t>
                      </a:r>
                      <a:endParaRPr lang="pt-BR" sz="3200" b="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4A93E5FA-9D8A-752B-E686-3016446CC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0197015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pt-B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Qual é a lei dessa função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067823C-2C66-D19C-37AD-B0FEBB98D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490172"/>
              </p:ext>
            </p:extLst>
          </p:nvPr>
        </p:nvGraphicFramePr>
        <p:xfrm>
          <a:off x="3868272" y="4407101"/>
          <a:ext cx="4455457" cy="1203960"/>
        </p:xfrm>
        <a:graphic>
          <a:graphicData uri="http://schemas.openxmlformats.org/drawingml/2006/table">
            <a:tbl>
              <a:tblPr firstRow="1" firstCol="1" bandRow="1"/>
              <a:tblGrid>
                <a:gridCol w="1008608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389341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1177908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502914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137668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‒</a:t>
                      </a:r>
                      <a:endParaRPr lang="pt-BR" sz="3200" b="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2A6B9304-705F-FBDA-122B-26E45DF5B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181812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pt-B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Qual é a lei dessa função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067823C-2C66-D19C-37AD-B0FEBB98D06E}"/>
              </a:ext>
            </a:extLst>
          </p:cNvPr>
          <p:cNvGraphicFramePr>
            <a:graphicFrameLocks noGrp="1"/>
          </p:cNvGraphicFramePr>
          <p:nvPr/>
        </p:nvGraphicFramePr>
        <p:xfrm>
          <a:off x="3868272" y="4407101"/>
          <a:ext cx="4455457" cy="1203960"/>
        </p:xfrm>
        <a:graphic>
          <a:graphicData uri="http://schemas.openxmlformats.org/drawingml/2006/table">
            <a:tbl>
              <a:tblPr firstRow="1" firstCol="1" bandRow="1"/>
              <a:tblGrid>
                <a:gridCol w="1008608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389341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1177908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502914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137668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‒</a:t>
                      </a:r>
                      <a:endParaRPr lang="pt-BR" sz="3200" b="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5x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‒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8A43D87B-320A-D7BE-04C2-84904210E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9214820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pt-B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Qual é a lei dessa função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alligraphy" panose="03010101010101010101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47625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067823C-2C66-D19C-37AD-B0FEBB98D06E}"/>
              </a:ext>
            </a:extLst>
          </p:cNvPr>
          <p:cNvGraphicFramePr>
            <a:graphicFrameLocks noGrp="1"/>
          </p:cNvGraphicFramePr>
          <p:nvPr/>
        </p:nvGraphicFramePr>
        <p:xfrm>
          <a:off x="3868272" y="4407101"/>
          <a:ext cx="4455457" cy="1203960"/>
        </p:xfrm>
        <a:graphic>
          <a:graphicData uri="http://schemas.openxmlformats.org/drawingml/2006/table">
            <a:tbl>
              <a:tblPr firstRow="1" firstCol="1" bandRow="1"/>
              <a:tblGrid>
                <a:gridCol w="1008608">
                  <a:extLst>
                    <a:ext uri="{9D8B030D-6E8A-4147-A177-3AD203B41FA5}">
                      <a16:colId xmlns:a16="http://schemas.microsoft.com/office/drawing/2014/main" val="175504418"/>
                    </a:ext>
                  </a:extLst>
                </a:gridCol>
                <a:gridCol w="389341">
                  <a:extLst>
                    <a:ext uri="{9D8B030D-6E8A-4147-A177-3AD203B41FA5}">
                      <a16:colId xmlns:a16="http://schemas.microsoft.com/office/drawing/2014/main" val="2020813423"/>
                    </a:ext>
                  </a:extLst>
                </a:gridCol>
                <a:gridCol w="1177908">
                  <a:extLst>
                    <a:ext uri="{9D8B030D-6E8A-4147-A177-3AD203B41FA5}">
                      <a16:colId xmlns:a16="http://schemas.microsoft.com/office/drawing/2014/main" val="1121049345"/>
                    </a:ext>
                  </a:extLst>
                </a:gridCol>
                <a:gridCol w="502914">
                  <a:extLst>
                    <a:ext uri="{9D8B030D-6E8A-4147-A177-3AD203B41FA5}">
                      <a16:colId xmlns:a16="http://schemas.microsoft.com/office/drawing/2014/main" val="3268681456"/>
                    </a:ext>
                  </a:extLst>
                </a:gridCol>
                <a:gridCol w="1376686">
                  <a:extLst>
                    <a:ext uri="{9D8B030D-6E8A-4147-A177-3AD203B41FA5}">
                      <a16:colId xmlns:a16="http://schemas.microsoft.com/office/drawing/2014/main" val="3138048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‒</a:t>
                      </a:r>
                      <a:endParaRPr lang="pt-BR" sz="3200" b="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261837"/>
                  </a:ext>
                </a:extLst>
              </a:tr>
              <a:tr h="36195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>
                          <a:effectLst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5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1245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5x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‒</a:t>
                      </a:r>
                      <a:endParaRPr lang="pt-BR" sz="3200" dirty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230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2670567"/>
                  </a:ext>
                </a:extLst>
              </a:tr>
            </a:tbl>
          </a:graphicData>
        </a:graphic>
      </p:graphicFrame>
      <p:sp>
        <p:nvSpPr>
          <p:cNvPr id="6" name="Espaço Reservado para Conteúdo 7">
            <a:extLst>
              <a:ext uri="{FF2B5EF4-FFF2-40B4-BE49-F238E27FC236}">
                <a16:creationId xmlns:a16="http://schemas.microsoft.com/office/drawing/2014/main" id="{687108CB-05F3-7648-0008-5D4E2D34E900}"/>
              </a:ext>
            </a:extLst>
          </p:cNvPr>
          <p:cNvSpPr txBox="1">
            <a:spLocks/>
          </p:cNvSpPr>
          <p:nvPr/>
        </p:nvSpPr>
        <p:spPr>
          <a:xfrm>
            <a:off x="0" y="6047219"/>
            <a:ext cx="12191998" cy="638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A lei dessa função é </a:t>
            </a:r>
            <a:r>
              <a:rPr lang="pt-BR" sz="28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‒</a:t>
            </a:r>
            <a:r>
              <a:rPr lang="pt-BR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los">
                <a:extLst>
                  <a:ext uri="{FF2B5EF4-FFF2-40B4-BE49-F238E27FC236}">
                    <a16:creationId xmlns:a16="http://schemas.microsoft.com/office/drawing/2014/main" id="{5958BB5F-4200-C123-4B06-108AC33BAC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6113784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los">
                <a:extLst>
                  <a:ext uri="{FF2B5EF4-FFF2-40B4-BE49-F238E27FC236}">
                    <a16:creationId xmlns:a16="http://schemas.microsoft.com/office/drawing/2014/main" id="{5958BB5F-4200-C123-4B06-108AC33BAC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C7A2536A-E8F2-5631-D503-79585F09C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3380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06EFF6-0CA4-D717-D719-31F20B987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2713380"/>
      </p:ext>
    </p:extLst>
  </p:cSld>
  <p:clrMapOvr>
    <a:masterClrMapping/>
  </p:clrMapOvr>
  <p:transition spd="slow">
    <p:push dir="u"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8204CB-A4B0-C566-A67E-345ED5044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2689319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1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4AF7F8-253B-BAE8-F184-DA43AB42E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8494379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1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89B2EE-813D-74A3-3FA6-806FFA4DE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3367837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1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225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034762-9285-FF2B-90DA-937A9BDB3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302665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1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225          </a:t>
            </a:r>
            <a:r>
              <a:rPr lang="pt-BR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⟶</a:t>
            </a:r>
            <a:endParaRPr lang="pt-BR" sz="3200" b="1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Espaço Reservado para Conteúdo 7">
            <a:extLst>
              <a:ext uri="{FF2B5EF4-FFF2-40B4-BE49-F238E27FC236}">
                <a16:creationId xmlns:a16="http://schemas.microsoft.com/office/drawing/2014/main" id="{19176D4C-19EE-E603-8FD2-4E3ACD6DC223}"/>
              </a:ext>
            </a:extLst>
          </p:cNvPr>
          <p:cNvSpPr txBox="1">
            <a:spLocks/>
          </p:cNvSpPr>
          <p:nvPr/>
        </p:nvSpPr>
        <p:spPr>
          <a:xfrm>
            <a:off x="4597400" y="6216559"/>
            <a:ext cx="7061200" cy="638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Prejuízo.</a:t>
            </a: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los">
                <a:extLst>
                  <a:ext uri="{FF2B5EF4-FFF2-40B4-BE49-F238E27FC236}">
                    <a16:creationId xmlns:a16="http://schemas.microsoft.com/office/drawing/2014/main" id="{C5424F28-98FC-7C14-D71B-5138B49970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6113784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los">
                <a:extLst>
                  <a:ext uri="{FF2B5EF4-FFF2-40B4-BE49-F238E27FC236}">
                    <a16:creationId xmlns:a16="http://schemas.microsoft.com/office/drawing/2014/main" id="{C5424F28-98FC-7C14-D71B-5138B49970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0502C0E1-9E4C-C885-F836-A468E4658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84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F3DD2C35-8672-4A96-B89A-E391A9FBC570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136621-E6EF-47FF-98C2-E2D069529036}"/>
              </a:ext>
            </a:extLst>
          </p:cNvPr>
          <p:cNvSpPr txBox="1"/>
          <p:nvPr/>
        </p:nvSpPr>
        <p:spPr>
          <a:xfrm>
            <a:off x="-1" y="542585"/>
            <a:ext cx="12191999" cy="296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7872181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3CF07B-904C-FEF4-2B53-BF69C22EA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429675"/>
      </p:ext>
    </p:extLst>
  </p:cSld>
  <p:clrMapOvr>
    <a:masterClrMapping/>
  </p:clrMapOvr>
  <p:transition spd="slow">
    <p:push dir="d"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1DED9-F9A7-158B-7136-90FEDEDC4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245592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10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B46A83-EDA5-E5A4-2A2C-B0608E339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30271743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10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2B7288-93D9-390B-CF00-13F637DC8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6849849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10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180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09F745-093D-6539-AE58-6C12F4280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77116490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10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180          </a:t>
            </a:r>
            <a:r>
              <a:rPr lang="pt-BR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⟶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Espaço Reservado para Conteúdo 7">
            <a:extLst>
              <a:ext uri="{FF2B5EF4-FFF2-40B4-BE49-F238E27FC236}">
                <a16:creationId xmlns:a16="http://schemas.microsoft.com/office/drawing/2014/main" id="{19176D4C-19EE-E603-8FD2-4E3ACD6DC223}"/>
              </a:ext>
            </a:extLst>
          </p:cNvPr>
          <p:cNvSpPr txBox="1">
            <a:spLocks/>
          </p:cNvSpPr>
          <p:nvPr/>
        </p:nvSpPr>
        <p:spPr>
          <a:xfrm>
            <a:off x="4597400" y="6216559"/>
            <a:ext cx="7061200" cy="638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Prejuízo.</a:t>
            </a: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los">
                <a:extLst>
                  <a:ext uri="{FF2B5EF4-FFF2-40B4-BE49-F238E27FC236}">
                    <a16:creationId xmlns:a16="http://schemas.microsoft.com/office/drawing/2014/main" id="{7CFDC597-46BA-BFC2-D0A9-ED7FFC0056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6113784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los">
                <a:extLst>
                  <a:ext uri="{FF2B5EF4-FFF2-40B4-BE49-F238E27FC236}">
                    <a16:creationId xmlns:a16="http://schemas.microsoft.com/office/drawing/2014/main" id="{7CFDC597-46BA-BFC2-D0A9-ED7FFC0056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3B544033-B2F4-50D5-2B37-4458BF70C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053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762B8-45DD-1AE6-1523-D1D71DE05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88878473"/>
      </p:ext>
    </p:extLst>
  </p:cSld>
  <p:clrMapOvr>
    <a:masterClrMapping/>
  </p:clrMapOvr>
  <p:transition spd="slow">
    <p:push dir="d"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8F7714-E95C-9DA9-5E9E-158FC96F0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9968713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40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ADEE21-9FD3-7D54-FC1F-687631CA1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06550387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40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200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205FCD-8296-72AF-AC76-10259EF06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994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2FA92C8E-6A5F-424A-9459-733548315ADB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9ACEF5-0236-4CE8-9921-3E3E2AC945F4}"/>
              </a:ext>
            </a:extLst>
          </p:cNvPr>
          <p:cNvSpPr txBox="1"/>
          <p:nvPr/>
        </p:nvSpPr>
        <p:spPr>
          <a:xfrm>
            <a:off x="-1" y="542585"/>
            <a:ext cx="12191999" cy="296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{(1,1), (2,2)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66627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40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200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956A37-B7FF-D8E4-9BD5-3CD6A84FB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6163602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40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200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30          </a:t>
            </a:r>
            <a:r>
              <a:rPr lang="pt-BR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⟶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Espaço Reservado para Conteúdo 7">
            <a:extLst>
              <a:ext uri="{FF2B5EF4-FFF2-40B4-BE49-F238E27FC236}">
                <a16:creationId xmlns:a16="http://schemas.microsoft.com/office/drawing/2014/main" id="{19176D4C-19EE-E603-8FD2-4E3ACD6DC223}"/>
              </a:ext>
            </a:extLst>
          </p:cNvPr>
          <p:cNvSpPr txBox="1">
            <a:spLocks/>
          </p:cNvSpPr>
          <p:nvPr/>
        </p:nvSpPr>
        <p:spPr>
          <a:xfrm>
            <a:off x="4597400" y="6216559"/>
            <a:ext cx="7061200" cy="638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Prejuízo.</a:t>
            </a: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los">
                <a:extLst>
                  <a:ext uri="{FF2B5EF4-FFF2-40B4-BE49-F238E27FC236}">
                    <a16:creationId xmlns:a16="http://schemas.microsoft.com/office/drawing/2014/main" id="{1295E80B-7B40-CF37-399C-9F79F8BF4C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6113784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los">
                <a:extLst>
                  <a:ext uri="{FF2B5EF4-FFF2-40B4-BE49-F238E27FC236}">
                    <a16:creationId xmlns:a16="http://schemas.microsoft.com/office/drawing/2014/main" id="{1295E80B-7B40-CF37-399C-9F79F8BF4C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A9DB5551-0F28-CB16-B6A9-826FCD4D0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651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D5C7D9-9B7A-840A-C470-1E0551DCD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2271468"/>
      </p:ext>
    </p:extLst>
  </p:cSld>
  <p:clrMapOvr>
    <a:masterClrMapping/>
  </p:clrMapOvr>
  <p:transition spd="slow">
    <p:push dir="d"/>
  </p:transition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0051F8-7D0B-FC01-5A36-983548CAD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1571114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50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4A00F-6F56-9634-C0A1-4E944C976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9005457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50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250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306583-D52B-B0CC-45BC-E909CF2A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88267346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50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250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20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9266F-CF52-E39F-BDDB-4435D41BC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3806096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0" y="560166"/>
            <a:ext cx="1219199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Aft>
                <a:spcPts val="0"/>
              </a:spcAft>
              <a:buSzPts val="1300"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23)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Um comerciante comprou uma caixa de um determinado produto, teve um custo fixo com transporte de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R$ 230,00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Venderá cada unidade por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R$ 5,00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 lucro final será dado em função das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unidades vendidas. Sabendo que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Lucro = venda ‒ custo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4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Responda:</a:t>
            </a:r>
            <a:endParaRPr lang="pt-BR" sz="36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2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o comerciante vender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unidade desse produto terá lucro ou prejuízo?</a:t>
            </a:r>
          </a:p>
          <a:p>
            <a:pPr marR="47625" algn="just"/>
            <a:r>
              <a:rPr lang="pt-B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5x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5 ∙ 50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250 </a:t>
            </a:r>
            <a:r>
              <a:rPr kumimoji="0" lang="pt-B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‒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230</a:t>
            </a:r>
            <a:endParaRPr lang="pt-BR" sz="3200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R="47625" algn="just"/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L(x)</a:t>
            </a:r>
            <a:r>
              <a:rPr lang="pt-BR" sz="3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20           </a:t>
            </a:r>
            <a:r>
              <a:rPr lang="pt-BR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⟶</a:t>
            </a:r>
            <a:endParaRPr lang="pt-BR" sz="32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B0B3095-0BEE-40DA-9EE1-5C15AD6FE3AC}"/>
              </a:ext>
            </a:extLst>
          </p:cNvPr>
          <p:cNvSpPr txBox="1"/>
          <p:nvPr/>
        </p:nvSpPr>
        <p:spPr>
          <a:xfrm>
            <a:off x="7173929" y="5171354"/>
            <a:ext cx="422367" cy="57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3" name="Espaço Reservado para Conteúdo 7">
            <a:extLst>
              <a:ext uri="{FF2B5EF4-FFF2-40B4-BE49-F238E27FC236}">
                <a16:creationId xmlns:a16="http://schemas.microsoft.com/office/drawing/2014/main" id="{19176D4C-19EE-E603-8FD2-4E3ACD6DC223}"/>
              </a:ext>
            </a:extLst>
          </p:cNvPr>
          <p:cNvSpPr txBox="1">
            <a:spLocks/>
          </p:cNvSpPr>
          <p:nvPr/>
        </p:nvSpPr>
        <p:spPr>
          <a:xfrm>
            <a:off x="4597400" y="6216559"/>
            <a:ext cx="7061200" cy="638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3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Resposta:</a:t>
            </a:r>
            <a:r>
              <a:rPr lang="pt-BR" sz="2800" dirty="0">
                <a:solidFill>
                  <a:prstClr val="black"/>
                </a:solidFill>
                <a:latin typeface="Verdana"/>
                <a:ea typeface="Times New Roman"/>
                <a:cs typeface="Times New Roman"/>
              </a:rPr>
              <a:t> Lucro.</a:t>
            </a:r>
            <a:endParaRPr lang="pt-BR" sz="2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Elos">
                <a:extLst>
                  <a:ext uri="{FF2B5EF4-FFF2-40B4-BE49-F238E27FC236}">
                    <a16:creationId xmlns:a16="http://schemas.microsoft.com/office/drawing/2014/main" id="{C7465B9B-554E-238F-04A8-B106F203C2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6113784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Elos">
                <a:extLst>
                  <a:ext uri="{FF2B5EF4-FFF2-40B4-BE49-F238E27FC236}">
                    <a16:creationId xmlns:a16="http://schemas.microsoft.com/office/drawing/2014/main" id="{C7465B9B-554E-238F-04A8-B106F203C2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6D6BFB4E-0D66-1F1A-351A-90CA6CEE6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44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D5C3DA8-5371-E832-2980-8A9AADE9A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538" y="3276329"/>
            <a:ext cx="1023633" cy="1104197"/>
          </a:xfrm>
          <a:prstGeom prst="rect">
            <a:avLst/>
          </a:prstGeom>
        </p:spPr>
      </p:pic>
      <p:pic>
        <p:nvPicPr>
          <p:cNvPr id="10" name="Imagem 9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9BC04B0A-CFCA-0587-0892-E33A6461E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93265"/>
            <a:ext cx="1135592" cy="11355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3A91DE-8236-A2FC-C2F6-54B264A47726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92D9758-E079-24A8-9D74-A7377852E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93265"/>
            <a:ext cx="1135592" cy="11355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924EC6F-7AA3-0484-1F19-CF1EED5E18FA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5CB98E4-01C2-03C8-5B9E-34EC8E4BB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1823" y="5593265"/>
            <a:ext cx="1135592" cy="113559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2C06181-0B90-837E-51E9-D83C1E95A018}"/>
              </a:ext>
            </a:extLst>
          </p:cNvPr>
          <p:cNvSpPr txBox="1"/>
          <p:nvPr/>
        </p:nvSpPr>
        <p:spPr>
          <a:xfrm>
            <a:off x="4552950" y="5223933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Aulas em vídeos de funções:</a:t>
            </a:r>
          </a:p>
        </p:txBody>
      </p:sp>
    </p:spTree>
    <p:extLst>
      <p:ext uri="{BB962C8B-B14F-4D97-AF65-F5344CB8AC3E}">
        <p14:creationId xmlns:p14="http://schemas.microsoft.com/office/powerpoint/2010/main" val="1926622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A8439FD5-C1D6-4366-A98F-1A2AADB0C919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2888F1-A93D-4632-B734-8AAE8F367193}"/>
              </a:ext>
            </a:extLst>
          </p:cNvPr>
          <p:cNvSpPr txBox="1"/>
          <p:nvPr/>
        </p:nvSpPr>
        <p:spPr>
          <a:xfrm>
            <a:off x="-1" y="542585"/>
            <a:ext cx="12191999" cy="296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{(1,1), (2,2), (3,3)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923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0B0A68C7-6107-4E01-8675-43D12E26F858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77EF2E-6B68-4831-BEB8-3B60D89B7E5D}"/>
              </a:ext>
            </a:extLst>
          </p:cNvPr>
          <p:cNvSpPr txBox="1"/>
          <p:nvPr/>
        </p:nvSpPr>
        <p:spPr>
          <a:xfrm>
            <a:off x="-1" y="542585"/>
            <a:ext cx="12191999" cy="296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{(1,1), (2,2), (3,3),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9080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A9633540-28BB-48A7-B5AB-25DCF6E77097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720394-BE77-4602-B410-754F5B183B89}"/>
              </a:ext>
            </a:extLst>
          </p:cNvPr>
          <p:cNvSpPr txBox="1"/>
          <p:nvPr/>
        </p:nvSpPr>
        <p:spPr>
          <a:xfrm>
            <a:off x="-1" y="542585"/>
            <a:ext cx="12191999" cy="421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{(1,1), (2,2), (3,3),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97078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576"/>
            <a:ext cx="12192000" cy="633264"/>
          </a:xfrm>
        </p:spPr>
        <p:txBody>
          <a:bodyPr/>
          <a:lstStyle/>
          <a:p>
            <a:pPr algn="ctr" eaLnBrk="1" hangingPunct="1">
              <a:defRPr/>
            </a:pPr>
            <a:r>
              <a:rPr lang="pt-BR" sz="5000" b="1" dirty="0"/>
              <a:t>Sumário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30629" y="569691"/>
            <a:ext cx="11904617" cy="62373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Produto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Representação gráfica de 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Por diagrama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Noção intuitiva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Definição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5.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Domínio, imagem e contradomínio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polinomial do 1º grau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O gráfico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Parte variável e parte fixa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Crescimento/decrescimento e o coeficiente angular/coeficiente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6.4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6.5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identidade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7.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constante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81809"/>
      </p:ext>
    </p:extLst>
  </p:cSld>
  <p:clrMapOvr>
    <a:masterClrMapping/>
  </p:clrMapOvr>
  <p:transition spd="slow">
    <p:randomBar dir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720080"/>
          </a:xfrm>
        </p:spPr>
        <p:txBody>
          <a:bodyPr>
            <a:normAutofit/>
          </a:bodyPr>
          <a:lstStyle/>
          <a:p>
            <a:r>
              <a:rPr lang="pt-BR" sz="3400" b="1" cap="all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Revisão de DOBRO DE UM número</a:t>
            </a:r>
            <a:endParaRPr lang="pt-BR" sz="3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Espaço Reservado para Conteúdo 3"/>
          <p:cNvSpPr>
            <a:spLocks noGrp="1"/>
          </p:cNvSpPr>
          <p:nvPr>
            <p:ph idx="1"/>
          </p:nvPr>
        </p:nvSpPr>
        <p:spPr>
          <a:xfrm>
            <a:off x="7376423" y="792088"/>
            <a:ext cx="2195736" cy="4046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8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números</a:t>
            </a:r>
          </a:p>
          <a:p>
            <a:pPr marL="0" indent="0" algn="ctr">
              <a:buNone/>
            </a:pPr>
            <a:r>
              <a:rPr lang="pt-BR" sz="18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quaisquer</a:t>
            </a:r>
          </a:p>
        </p:txBody>
      </p:sp>
      <p:sp>
        <p:nvSpPr>
          <p:cNvPr id="12" name="Espaço Reservado para Conteúdo 3"/>
          <p:cNvSpPr txBox="1">
            <a:spLocks/>
          </p:cNvSpPr>
          <p:nvPr/>
        </p:nvSpPr>
        <p:spPr>
          <a:xfrm>
            <a:off x="8971647" y="846678"/>
            <a:ext cx="1664568" cy="40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>
                <a:solidFill>
                  <a:prstClr val="black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 dobro dos números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8D7D9B4-8766-4A99-B556-BD9FBD20DF1A}"/>
              </a:ext>
            </a:extLst>
          </p:cNvPr>
          <p:cNvSpPr txBox="1"/>
          <p:nvPr/>
        </p:nvSpPr>
        <p:spPr>
          <a:xfrm>
            <a:off x="-1" y="1352486"/>
            <a:ext cx="121919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O dobro de 1 é 2, porque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 2   ×   1   =   2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O dobro de 2 é 4, porque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 2   ×   2   =   4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O dobro de 3 é 6, porque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 2   ×   3   =   6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O dobro de 4 é 8, porque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 2   ×   4   =   8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O dobro de 5 é 10, porque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 2   ×   5   =   10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⋮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375383"/>
      </p:ext>
    </p:extLst>
  </p:cSld>
  <p:clrMapOvr>
    <a:masterClrMapping/>
  </p:clrMapOvr>
  <p:transition spd="slow">
    <p:push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0" y="-27384"/>
            <a:ext cx="12191998" cy="720080"/>
          </a:xfrm>
        </p:spPr>
        <p:txBody>
          <a:bodyPr>
            <a:normAutofit/>
          </a:bodyPr>
          <a:lstStyle/>
          <a:p>
            <a:r>
              <a:rPr lang="pt-BR" sz="3400" b="1" cap="all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Revisão de DOBRO DE UM número</a:t>
            </a:r>
            <a:endParaRPr lang="pt-BR" sz="3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019654" y="5373414"/>
            <a:ext cx="8152688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prstClr val="black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Conclusão:</a:t>
            </a:r>
          </a:p>
          <a:p>
            <a:pPr algn="just"/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 encontrar o dobro de um determinado número, bastar multiplicar esse por 2.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F248DA85-86E5-4B4C-9037-FDE47298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6423" y="792088"/>
            <a:ext cx="2195736" cy="4046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8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números</a:t>
            </a:r>
          </a:p>
          <a:p>
            <a:pPr marL="0" indent="0" algn="ctr">
              <a:buNone/>
            </a:pPr>
            <a:r>
              <a:rPr lang="pt-BR" sz="18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quaisquer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B45CDE28-6AA3-4DEC-AA66-5AF9C67FFFB0}"/>
              </a:ext>
            </a:extLst>
          </p:cNvPr>
          <p:cNvSpPr txBox="1">
            <a:spLocks/>
          </p:cNvSpPr>
          <p:nvPr/>
        </p:nvSpPr>
        <p:spPr>
          <a:xfrm>
            <a:off x="8971647" y="846678"/>
            <a:ext cx="1664568" cy="40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>
                <a:solidFill>
                  <a:prstClr val="black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 dobro dos números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ECC4F18-3A38-448A-BFA3-5E7724D2DD63}"/>
              </a:ext>
            </a:extLst>
          </p:cNvPr>
          <p:cNvSpPr txBox="1"/>
          <p:nvPr/>
        </p:nvSpPr>
        <p:spPr>
          <a:xfrm>
            <a:off x="-1" y="1352486"/>
            <a:ext cx="121919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O dobro de 1 é 2, porque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 2   ×   1   =   2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O dobro de 2 é 4, porque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 2   ×   2   =   4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O dobro de 3 é 6, porque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 2   ×   3   =   6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O dobro de 4 é 8, porque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 2   ×   4   =   8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O dobro de 5 é 10, porque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  2   ×   5   =   10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/>
              </a:rPr>
              <a:t>⋮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87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98678783-8C9E-44F5-8D2B-61A0620F519B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E38F62-7F01-495C-9790-95EC59B13A34}"/>
              </a:ext>
            </a:extLst>
          </p:cNvPr>
          <p:cNvSpPr txBox="1"/>
          <p:nvPr/>
        </p:nvSpPr>
        <p:spPr>
          <a:xfrm>
            <a:off x="-1" y="542585"/>
            <a:ext cx="12191999" cy="421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{(1,1), (2,2), (3,3),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3456231291"/>
      </p:ext>
    </p:extLst>
  </p:cSld>
  <p:clrMapOvr>
    <a:masterClrMapping/>
  </p:clrMapOvr>
  <p:transition spd="slow">
    <p:push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62" y="4762202"/>
            <a:ext cx="1819072" cy="856034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A4067A16-420F-4496-B205-CBBA36164BD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66BDC6-18C4-4DC0-AA28-E9253205BB07}"/>
              </a:ext>
            </a:extLst>
          </p:cNvPr>
          <p:cNvSpPr txBox="1"/>
          <p:nvPr/>
        </p:nvSpPr>
        <p:spPr>
          <a:xfrm>
            <a:off x="-1" y="542585"/>
            <a:ext cx="12191999" cy="421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{(1,1), (2,2), (3,3),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</p:txBody>
      </p:sp>
    </p:spTree>
    <p:extLst>
      <p:ext uri="{BB962C8B-B14F-4D97-AF65-F5344CB8AC3E}">
        <p14:creationId xmlns:p14="http://schemas.microsoft.com/office/powerpoint/2010/main" val="1004749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FD3772C-2814-4FD3-994F-ACFB03B87C8B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68BCB3-5095-499D-A8DF-3196332CBD37}"/>
              </a:ext>
            </a:extLst>
          </p:cNvPr>
          <p:cNvSpPr txBox="1"/>
          <p:nvPr/>
        </p:nvSpPr>
        <p:spPr>
          <a:xfrm>
            <a:off x="-1" y="542585"/>
            <a:ext cx="12191999" cy="471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{(1,1), (2,2), (3,3),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{(1,2)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B2928EF-E7F1-4FEF-A83E-CFFFEFD0B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64" y="5404028"/>
            <a:ext cx="1819072" cy="8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14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64" y="5404028"/>
            <a:ext cx="1819072" cy="856034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6BED027E-1CF0-48F1-8E22-C37364BAAD1D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9AA0CA-409A-4C37-964E-87E9DAEA3917}"/>
              </a:ext>
            </a:extLst>
          </p:cNvPr>
          <p:cNvSpPr txBox="1"/>
          <p:nvPr/>
        </p:nvSpPr>
        <p:spPr>
          <a:xfrm>
            <a:off x="-1" y="542585"/>
            <a:ext cx="12191999" cy="471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{(1,1), (2,2), (3,3),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{(1,2), (2,4)}.</a:t>
            </a:r>
          </a:p>
        </p:txBody>
      </p:sp>
    </p:spTree>
    <p:extLst>
      <p:ext uri="{BB962C8B-B14F-4D97-AF65-F5344CB8AC3E}">
        <p14:creationId xmlns:p14="http://schemas.microsoft.com/office/powerpoint/2010/main" val="720241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64" y="5404028"/>
            <a:ext cx="1819072" cy="856034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C8353172-9BBF-4B83-ACE5-FA3B0AD3C9D3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E45D95-5804-462B-B98D-71E129973E0F}"/>
              </a:ext>
            </a:extLst>
          </p:cNvPr>
          <p:cNvSpPr txBox="1"/>
          <p:nvPr/>
        </p:nvSpPr>
        <p:spPr>
          <a:xfrm>
            <a:off x="-1" y="542585"/>
            <a:ext cx="12191999" cy="471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{(1,1), (2,2), (3,3),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{(1,2), (2,4), (3,6)</a:t>
            </a:r>
          </a:p>
        </p:txBody>
      </p:sp>
    </p:spTree>
    <p:extLst>
      <p:ext uri="{BB962C8B-B14F-4D97-AF65-F5344CB8AC3E}">
        <p14:creationId xmlns:p14="http://schemas.microsoft.com/office/powerpoint/2010/main" val="5898439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8703131-FA8B-478C-9852-2A91FF51B666}"/>
              </a:ext>
            </a:extLst>
          </p:cNvPr>
          <p:cNvSpPr txBox="1"/>
          <p:nvPr/>
        </p:nvSpPr>
        <p:spPr>
          <a:xfrm>
            <a:off x="-1" y="542585"/>
            <a:ext cx="12191999" cy="471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{(1,1), (2,2), (3,3),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{(1,2), (2,4), (3,6)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64" y="5404028"/>
            <a:ext cx="1819072" cy="856034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 flipV="1">
            <a:off x="3196973" y="4692439"/>
            <a:ext cx="540000" cy="540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3233029" y="4692439"/>
            <a:ext cx="540000" cy="540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ítulo 2">
            <a:extLst>
              <a:ext uri="{FF2B5EF4-FFF2-40B4-BE49-F238E27FC236}">
                <a16:creationId xmlns:a16="http://schemas.microsoft.com/office/drawing/2014/main" id="{9911C0FB-3A90-4119-9F82-8B059762C191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123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64" y="5404028"/>
            <a:ext cx="1819072" cy="856034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96726BAB-0ECA-46D4-92B0-501210DD3396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E69CC7-D65A-413E-88D8-54BA6FD0A972}"/>
              </a:ext>
            </a:extLst>
          </p:cNvPr>
          <p:cNvSpPr txBox="1"/>
          <p:nvPr/>
        </p:nvSpPr>
        <p:spPr>
          <a:xfrm>
            <a:off x="-1" y="542585"/>
            <a:ext cx="12191999" cy="471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{(1,1), (2,2), (3,3),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Resolução: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{(1,2), (2,4)}.</a:t>
            </a:r>
          </a:p>
        </p:txBody>
      </p:sp>
    </p:spTree>
    <p:extLst>
      <p:ext uri="{BB962C8B-B14F-4D97-AF65-F5344CB8AC3E}">
        <p14:creationId xmlns:p14="http://schemas.microsoft.com/office/powerpoint/2010/main" val="2371622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96726BAB-0ECA-46D4-92B0-501210DD3396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E69CC7-D65A-413E-88D8-54BA6FD0A972}"/>
              </a:ext>
            </a:extLst>
          </p:cNvPr>
          <p:cNvSpPr txBox="1"/>
          <p:nvPr/>
        </p:nvSpPr>
        <p:spPr>
          <a:xfrm>
            <a:off x="-1" y="542585"/>
            <a:ext cx="1219199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519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0" y="620688"/>
            <a:ext cx="12192000" cy="216605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800" dirty="0">
                <a:latin typeface="Verdana"/>
                <a:ea typeface="Times New Roman"/>
                <a:cs typeface="Times New Roman"/>
              </a:rPr>
              <a:t>	Dados dois conjuntos não vazios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A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B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, denomina-se </a:t>
            </a:r>
            <a:r>
              <a:rPr lang="pt-BR" sz="2800" b="1" dirty="0">
                <a:latin typeface="Verdana"/>
                <a:ea typeface="Times New Roman"/>
                <a:cs typeface="Times New Roman"/>
              </a:rPr>
              <a:t>produto cartesiano</a:t>
            </a:r>
            <a:r>
              <a:rPr lang="pt-BR" sz="2800" i="1" dirty="0"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de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A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por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B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o conjunto formado pelos </a:t>
            </a:r>
            <a:r>
              <a:rPr lang="pt-BR" sz="2800" i="1" dirty="0">
                <a:latin typeface="Verdana"/>
                <a:ea typeface="Times New Roman"/>
                <a:cs typeface="Times New Roman"/>
              </a:rPr>
              <a:t>pares ordenados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nos quais o </a:t>
            </a:r>
            <a:r>
              <a:rPr lang="pt-BR" dirty="0">
                <a:latin typeface="Cambria Math"/>
                <a:ea typeface="Times New Roman"/>
                <a:cs typeface="Times New Roman"/>
              </a:rPr>
              <a:t>1º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elemento pertence ao conjunto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A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 o </a:t>
            </a:r>
            <a:r>
              <a:rPr lang="pt-BR" dirty="0">
                <a:latin typeface="Cambria Math"/>
                <a:ea typeface="Times New Roman"/>
                <a:cs typeface="Times New Roman"/>
              </a:rPr>
              <a:t>2º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elemento pertence ao conjunto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B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. Simbolicamente,</a:t>
            </a:r>
            <a:endParaRPr lang="pt-BR" sz="3600" dirty="0">
              <a:latin typeface="Cambria Math"/>
              <a:ea typeface="Times New Roman"/>
              <a:cs typeface="Times New Roman"/>
            </a:endParaRPr>
          </a:p>
          <a:p>
            <a:pPr marL="0" indent="0">
              <a:buNone/>
            </a:pPr>
            <a:endParaRPr lang="pt-BR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Imagem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116632"/>
            <a:ext cx="890543" cy="576064"/>
          </a:xfrm>
          <a:prstGeom prst="rect">
            <a:avLst/>
          </a:prstGeom>
        </p:spPr>
      </p:pic>
      <p:pic>
        <p:nvPicPr>
          <p:cNvPr id="5" name="Imagem 4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CB115CCB-9A72-69C4-680C-B5338CE67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8B0225B-0E7B-74F5-BC8E-F5A4D9BC8E65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46E648-62B1-AA59-0E99-8309B2AE3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3D5D1B5-F77B-3EFC-23D7-CE4B0F6E69C6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2892301052"/>
      </p:ext>
    </p:extLst>
  </p:cSld>
  <p:clrMapOvr>
    <a:masterClrMapping/>
  </p:clrMapOvr>
  <p:transition spd="slow">
    <p:push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96726BAB-0ECA-46D4-92B0-501210DD3396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E69CC7-D65A-413E-88D8-54BA6FD0A972}"/>
              </a:ext>
            </a:extLst>
          </p:cNvPr>
          <p:cNvSpPr txBox="1"/>
          <p:nvPr/>
        </p:nvSpPr>
        <p:spPr>
          <a:xfrm>
            <a:off x="-1" y="542585"/>
            <a:ext cx="1219199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6919BA-9D8C-4D1C-BD32-5CB5A2F44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64" y="5404028"/>
            <a:ext cx="1819072" cy="8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71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64" y="5404028"/>
            <a:ext cx="1819072" cy="856034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F0FEB6F7-3DA3-442C-919E-BC57CA1D4657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E60D30F-653C-45D2-870C-4579D94219AB}"/>
              </a:ext>
            </a:extLst>
          </p:cNvPr>
          <p:cNvSpPr txBox="1"/>
          <p:nvPr/>
        </p:nvSpPr>
        <p:spPr>
          <a:xfrm>
            <a:off x="-1" y="542585"/>
            <a:ext cx="121919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{(2,1)</a:t>
            </a:r>
          </a:p>
        </p:txBody>
      </p:sp>
    </p:spTree>
    <p:extLst>
      <p:ext uri="{BB962C8B-B14F-4D97-AF65-F5344CB8AC3E}">
        <p14:creationId xmlns:p14="http://schemas.microsoft.com/office/powerpoint/2010/main" val="1726863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64" y="5404028"/>
            <a:ext cx="1819072" cy="856034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2. RELAÇÃO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059139D-BC0A-4243-9BDB-59BC016704E0}"/>
              </a:ext>
            </a:extLst>
          </p:cNvPr>
          <p:cNvSpPr txBox="1"/>
          <p:nvPr/>
        </p:nvSpPr>
        <p:spPr>
          <a:xfrm>
            <a:off x="-1" y="542585"/>
            <a:ext cx="121919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Exemplo: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= {(1,1), (1,2), (1,3), (1,4), (2,1), (2,2), (2,3), (2,4), (3,1), (3,2), (3,3), (3,4), (4,1), (4,2), (4,3), (4,4)}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O conjunto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 = {(2,1), (4,2)}.</a:t>
            </a:r>
          </a:p>
        </p:txBody>
      </p:sp>
    </p:spTree>
    <p:extLst>
      <p:ext uri="{BB962C8B-B14F-4D97-AF65-F5344CB8AC3E}">
        <p14:creationId xmlns:p14="http://schemas.microsoft.com/office/powerpoint/2010/main" val="24826657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0739EA-D57C-49FA-B778-D2B322AC3CE4}"/>
              </a:ext>
            </a:extLst>
          </p:cNvPr>
          <p:cNvSpPr txBox="1"/>
          <p:nvPr/>
        </p:nvSpPr>
        <p:spPr>
          <a:xfrm>
            <a:off x="-1" y="594839"/>
            <a:ext cx="121919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2)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Sejam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B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= {1, 2, 3, 4, 6}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 Determine: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  <a:sym typeface="Symbol"/>
              </a:rPr>
              <a:t>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 B =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relação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tal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 = 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relação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tal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d)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relação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tal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é o dobro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e)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relação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tal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é a metade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f)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relação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tal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Times New Roman"/>
              </a:rPr>
              <a:t>y = x + 1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7F250B75-17E5-40C5-B309-A51351767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49B6ECC-8769-246C-CACC-0C8E886AF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PROPOSTO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5144025"/>
      </p:ext>
    </p:extLst>
  </p:cSld>
  <p:clrMapOvr>
    <a:masterClrMapping/>
  </p:clrMapOvr>
  <p:transition spd="slow">
    <p:push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o conjunto dos pares ordenados cuja soma dos resultados seja igual 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7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d)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o conjunto dos pares ordenados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(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x,y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;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e)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o conjunto dos pares ordenados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(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x,y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 é a metade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FC897473-9688-9CC3-0C17-416471307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27" y="4770629"/>
            <a:ext cx="2087371" cy="2087371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DC97D05-F2AE-E0CA-948D-25053A945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0498010"/>
      </p:ext>
    </p:extLst>
  </p:cSld>
  <p:clrMapOvr>
    <a:masterClrMapping/>
  </p:clrMapOvr>
  <p:transition spd="slow">
    <p:push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DCC51D5-33D0-579D-F3BA-034CF3CC3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762" y="4375299"/>
            <a:ext cx="2087371" cy="2087371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A294457-89D4-2DA1-3AE5-1102EDF4F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38542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D04E87-28D0-4E54-AD31-F2582EBE6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6" y="2797890"/>
            <a:ext cx="7046304" cy="33553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A3FD5A80-23FF-AD26-EE9E-61FB37C98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F13CC4C-C3A0-C80F-DE07-BDD9F3865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18905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6FFC514-F51C-45E9-AE61-FE698DD04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6" y="2797889"/>
            <a:ext cx="7046304" cy="335538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DF886FEF-7ED3-B2F0-DFD6-BE8875E5B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612ED7-6640-A14C-91C9-66CA7EB41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9528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A33DF38-B9C0-4784-BBBA-9D550F327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6" y="2797888"/>
            <a:ext cx="7046304" cy="335538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7BB485E7-FAFD-8EF0-D471-BF8CDD736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CCD0A4-4136-B8C5-FF2D-EFE32ECFD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22321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FD78386-5CBD-40E9-AF38-4E9B16609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6" y="2797887"/>
            <a:ext cx="7046304" cy="335538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6391D98E-B721-37EB-A76B-304C1A6C6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F73C51-78D4-51DC-935C-57032007E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954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0" y="620688"/>
            <a:ext cx="12192000" cy="211380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800" dirty="0">
                <a:latin typeface="Verdana"/>
                <a:ea typeface="Times New Roman"/>
                <a:cs typeface="Times New Roman"/>
              </a:rPr>
              <a:t>	Dados dois conjuntos não vazios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A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B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, denomina-se </a:t>
            </a:r>
            <a:r>
              <a:rPr lang="pt-BR" sz="2800" b="1" dirty="0">
                <a:latin typeface="Verdana"/>
                <a:ea typeface="Times New Roman"/>
                <a:cs typeface="Times New Roman"/>
              </a:rPr>
              <a:t>produto cartesiano</a:t>
            </a:r>
            <a:r>
              <a:rPr lang="pt-BR" sz="2800" i="1" dirty="0"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de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A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por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B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o conjunto formado pelos </a:t>
            </a:r>
            <a:r>
              <a:rPr lang="pt-BR" sz="2800" i="1" dirty="0">
                <a:latin typeface="Verdana"/>
                <a:ea typeface="Times New Roman"/>
                <a:cs typeface="Times New Roman"/>
              </a:rPr>
              <a:t>pares ordenados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nos quais o </a:t>
            </a:r>
            <a:r>
              <a:rPr lang="pt-BR" dirty="0">
                <a:latin typeface="Cambria Math"/>
                <a:ea typeface="Times New Roman"/>
                <a:cs typeface="Times New Roman"/>
              </a:rPr>
              <a:t>1º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elemento pertence ao conjunto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A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 o </a:t>
            </a:r>
            <a:r>
              <a:rPr lang="pt-BR" dirty="0">
                <a:latin typeface="Cambria Math"/>
                <a:ea typeface="Times New Roman"/>
                <a:cs typeface="Times New Roman"/>
              </a:rPr>
              <a:t>2º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elemento pertence ao conjunto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B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. Simbolicamente,</a:t>
            </a:r>
            <a:endParaRPr lang="pt-BR" sz="3600" dirty="0">
              <a:latin typeface="Cambria Math"/>
              <a:ea typeface="Times New Roman"/>
              <a:cs typeface="Times New Roman"/>
            </a:endParaRPr>
          </a:p>
          <a:p>
            <a:pPr marL="0" indent="0">
              <a:buNone/>
            </a:pPr>
            <a:endParaRPr lang="pt-BR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277295"/>
              </p:ext>
            </p:extLst>
          </p:nvPr>
        </p:nvGraphicFramePr>
        <p:xfrm>
          <a:off x="3359696" y="2799898"/>
          <a:ext cx="5472608" cy="792480"/>
        </p:xfrm>
        <a:graphic>
          <a:graphicData uri="http://schemas.openxmlformats.org/drawingml/2006/table">
            <a:tbl>
              <a:tblPr firstRow="1" firstCol="1" bandRow="1"/>
              <a:tblGrid>
                <a:gridCol w="547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  <a:latin typeface="Verdana"/>
                          <a:ea typeface="Times New Roman"/>
                          <a:cs typeface="Times New Roman"/>
                        </a:rPr>
                        <a:t> </a:t>
                      </a:r>
                      <a:endParaRPr lang="pt-BR" sz="1000" dirty="0">
                        <a:effectLst/>
                        <a:latin typeface="Cambria Math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3200" b="1" dirty="0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a:t>A </a:t>
                      </a:r>
                      <a:r>
                        <a:rPr lang="pt-BR" sz="3200" b="1" dirty="0">
                          <a:effectLst/>
                          <a:latin typeface="Cambria Math"/>
                          <a:ea typeface="Times New Roman"/>
                          <a:cs typeface="Times New Roman"/>
                          <a:sym typeface="Symbol"/>
                        </a:rPr>
                        <a:t></a:t>
                      </a:r>
                      <a:r>
                        <a:rPr lang="pt-BR" sz="3200" b="1" dirty="0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a:t> B = {(x, y)/ x ∈ A </a:t>
                      </a:r>
                      <a:r>
                        <a:rPr lang="pt-BR" sz="2800" b="1" dirty="0">
                          <a:effectLst/>
                          <a:latin typeface="Verdana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pt-BR" sz="3200" b="1" dirty="0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a:t> y ∈ B}</a:t>
                      </a:r>
                      <a:endParaRPr lang="pt-BR" sz="3200" dirty="0">
                        <a:effectLst/>
                        <a:latin typeface="Cambria Math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Verdana"/>
                          <a:ea typeface="Times New Roman"/>
                          <a:cs typeface="Times New Roman"/>
                        </a:rPr>
                        <a:t> </a:t>
                      </a:r>
                      <a:endParaRPr lang="pt-BR" sz="1000" dirty="0">
                        <a:effectLst/>
                        <a:latin typeface="Cambria Math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ítulo 2">
            <a:extLst>
              <a:ext uri="{FF2B5EF4-FFF2-40B4-BE49-F238E27FC236}">
                <a16:creationId xmlns:a16="http://schemas.microsoft.com/office/drawing/2014/main" id="{DEBA1D56-AB53-46BF-A6C8-D833FC2E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02F8B27-80EC-4403-84E5-02ACDC6A19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116632"/>
            <a:ext cx="890543" cy="576064"/>
          </a:xfrm>
          <a:prstGeom prst="rect">
            <a:avLst/>
          </a:prstGeom>
        </p:spPr>
      </p:pic>
      <p:pic>
        <p:nvPicPr>
          <p:cNvPr id="6" name="Imagem 5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A15C85B2-333D-7B1F-7158-816161507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281A802-A7B8-86DC-8D93-AEA6CBBC5277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8EA181-8930-9230-3C7A-CEF83A90E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D7B238-E6B7-4C0B-E1BE-4BDFEFA90B1A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283428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8C10634-40E3-437F-B492-13691F9A9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6" y="2797890"/>
            <a:ext cx="7046304" cy="335538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A4E6A071-53DB-DD51-BC1E-D86CEBDA7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D4D2EA-3B96-FAD8-B404-0FBD2FFAE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068559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774896D-BB51-4BB5-8805-BD7734936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6" y="2795335"/>
            <a:ext cx="7046304" cy="335538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394EF00B-6691-493A-A098-0E63693FE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B85B3C-ACC9-8F27-3C21-1B1D16B68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1399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751571-592A-4592-B3D8-7E7458948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6" y="2795336"/>
            <a:ext cx="7046304" cy="335538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CBABFDC4-386E-E36C-7990-66B7D87B0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AE1C3-A9C7-458F-635A-22D851684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3379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9F6412B-DE2B-44DD-B701-F0E3EE8D7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6" y="2795336"/>
            <a:ext cx="7046304" cy="335538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A7845C32-2ECA-360D-C9E4-371035026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EB59BA-0682-0694-2F10-385875E22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33329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19D15EA-F3B4-41BE-B87B-C47F64749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6" y="2795336"/>
            <a:ext cx="7046304" cy="335538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2A767316-0D4C-7B61-9C3A-D61512C15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FF7FEB-8D4C-9721-AA4A-6F41B9AAC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6545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0DDC3B8-DBC5-41C1-9ED4-5A347D427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6" y="2795335"/>
            <a:ext cx="7046304" cy="335538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CB47444A-2249-C905-73D0-A79C11C76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36C390-B02C-04ED-BB91-45478EAA1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43868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5D261F-4374-49DE-924D-0E5F0E0D0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6" y="2795334"/>
            <a:ext cx="7046304" cy="335538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EFB5E204-8812-099D-DDBB-753F61559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65ADCF-48CA-412C-42C0-84642F593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58860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F736AAF-54F0-44CF-A719-F9E661F1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5" y="2795334"/>
            <a:ext cx="7046306" cy="3355383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5FF25F1F-5030-A9EC-A8C7-B797C2A08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52" y="5535582"/>
            <a:ext cx="1385173" cy="13851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D132BF-F77E-7307-2182-66F6AF96B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7598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B697A8-9C69-438E-8606-20CF19AB6888}"/>
              </a:ext>
            </a:extLst>
          </p:cNvPr>
          <p:cNvSpPr txBox="1"/>
          <p:nvPr/>
        </p:nvSpPr>
        <p:spPr>
          <a:xfrm>
            <a:off x="-1" y="2437267"/>
            <a:ext cx="163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Resolução: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AA3A637-60FB-4AB3-ACFC-F6A23154F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845" y="2795333"/>
            <a:ext cx="7046306" cy="33553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Elos">
                <a:extLst>
                  <a:ext uri="{FF2B5EF4-FFF2-40B4-BE49-F238E27FC236}">
                    <a16:creationId xmlns:a16="http://schemas.microsoft.com/office/drawing/2014/main" id="{30EB28A3-4D43-635C-DCFD-2DF01510E3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9287921"/>
                  </p:ext>
                </p:extLst>
              </p:nvPr>
            </p:nvGraphicFramePr>
            <p:xfrm>
              <a:off x="8989049" y="4459857"/>
              <a:ext cx="3444494" cy="27097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44494" cy="2709765"/>
                    </a:xfrm>
                    <a:prstGeom prst="rect">
                      <a:avLst/>
                    </a:prstGeom>
                  </am3d:spPr>
                  <am3d:camera>
                    <am3d:pos x="0" y="0" z="747718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12" d="1000000"/>
                    <am3d:preTrans dx="5737674" dy="-11363692" dz="-750036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197" ay="-1840793" az="5828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7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7090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Elos">
                <a:extLst>
                  <a:ext uri="{FF2B5EF4-FFF2-40B4-BE49-F238E27FC236}">
                    <a16:creationId xmlns:a16="http://schemas.microsoft.com/office/drawing/2014/main" id="{30EB28A3-4D43-635C-DCFD-2DF01510E3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9049" y="4459857"/>
                <a:ext cx="3444494" cy="270976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0CFADEA9-47EA-AE2C-F55F-5AB785D60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702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9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D0F6729-8A34-4046-9C36-F8568F5413A0}"/>
              </a:ext>
            </a:extLst>
          </p:cNvPr>
          <p:cNvSpPr txBox="1"/>
          <p:nvPr/>
        </p:nvSpPr>
        <p:spPr>
          <a:xfrm>
            <a:off x="-1" y="542585"/>
            <a:ext cx="12191999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Segoe UI Black" panose="020B0A02040204020203" pitchFamily="34" charset="0"/>
                <a:cs typeface="Segoe UI" panose="020B0502040204020203" pitchFamily="34" charset="0"/>
              </a:rPr>
              <a:t>3)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Ao lançarmos dois dados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, um preto e um vermelho. Determine: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a)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A quantidade de pares ordenados possíveis;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b)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Mostre quais são as possibilidades de resultados numa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tabela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c)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o conjunto dos pares ordenados cuja soma dos resultados seja igual 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7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d)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o conjunto dos pares ordenados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(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x,y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x = 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;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e)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Times New Roman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o conjunto dos pares ordenados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(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x,y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, tais que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y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 é a metade de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Times New Roman"/>
                <a:cs typeface="Arial"/>
              </a:rPr>
              <a:t>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Times New Roman"/>
                <a:cs typeface="Arial"/>
              </a:rPr>
              <a:t>.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Times New Roman"/>
              <a:cs typeface="Times New Roman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45" y="620689"/>
            <a:ext cx="1661502" cy="10500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C70342B-F5EB-6285-06AB-CC60E5EFC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1823" y="5634246"/>
            <a:ext cx="1135592" cy="113559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BBE6111-39BA-FF14-354E-A3AEE86A9914}"/>
              </a:ext>
            </a:extLst>
          </p:cNvPr>
          <p:cNvSpPr txBox="1"/>
          <p:nvPr/>
        </p:nvSpPr>
        <p:spPr>
          <a:xfrm>
            <a:off x="5095930" y="5311080"/>
            <a:ext cx="214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Videoaulas funções:</a:t>
            </a:r>
          </a:p>
        </p:txBody>
      </p:sp>
      <p:sp>
        <p:nvSpPr>
          <p:cNvPr id="10" name="Seta para cima 4">
            <a:extLst>
              <a:ext uri="{FF2B5EF4-FFF2-40B4-BE49-F238E27FC236}">
                <a16:creationId xmlns:a16="http://schemas.microsoft.com/office/drawing/2014/main" id="{E47DF013-66B7-ACC5-ABBF-944304FEFE63}"/>
              </a:ext>
            </a:extLst>
          </p:cNvPr>
          <p:cNvSpPr/>
          <p:nvPr/>
        </p:nvSpPr>
        <p:spPr>
          <a:xfrm>
            <a:off x="11829770" y="6436568"/>
            <a:ext cx="228600" cy="304800"/>
          </a:xfrm>
          <a:prstGeom prst="upArrow">
            <a:avLst/>
          </a:prstGeom>
          <a:solidFill>
            <a:srgbClr val="CC6600">
              <a:lumMod val="60000"/>
              <a:lumOff val="40000"/>
            </a:srgbClr>
          </a:solidFill>
          <a:ln w="25400" cap="flat" cmpd="sng" algn="ctr">
            <a:solidFill>
              <a:srgbClr val="FF66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BAF105EE-E0F9-5E60-F773-E189DBB1D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999" y="4770629"/>
            <a:ext cx="2087371" cy="2087371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1697061-CCDD-1436-C0E1-2A7F1172F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31"/>
            <a:ext cx="12192000" cy="67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EXERCÍCIO CONTEXTUALIZADO</a:t>
            </a: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8704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0" y="620688"/>
            <a:ext cx="12192000" cy="623731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800" dirty="0">
                <a:latin typeface="Verdana"/>
                <a:ea typeface="Times New Roman"/>
                <a:cs typeface="Times New Roman"/>
              </a:rPr>
              <a:t>	Dados dois conjuntos não vazios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A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B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, denomina-se </a:t>
            </a:r>
            <a:r>
              <a:rPr lang="pt-BR" sz="2800" b="1" dirty="0">
                <a:latin typeface="Verdana"/>
                <a:ea typeface="Times New Roman"/>
                <a:cs typeface="Times New Roman"/>
              </a:rPr>
              <a:t>produto cartesiano</a:t>
            </a:r>
            <a:r>
              <a:rPr lang="pt-BR" sz="2800" i="1" dirty="0">
                <a:latin typeface="Verdana"/>
                <a:ea typeface="Times New Roman"/>
                <a:cs typeface="Times New Roman"/>
              </a:rPr>
              <a:t> 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de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A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por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B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o conjunto formado pelos </a:t>
            </a:r>
            <a:r>
              <a:rPr lang="pt-BR" sz="2800" i="1" dirty="0">
                <a:latin typeface="Verdana"/>
                <a:ea typeface="Times New Roman"/>
                <a:cs typeface="Times New Roman"/>
              </a:rPr>
              <a:t>pares ordenados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nos quais o </a:t>
            </a:r>
            <a:r>
              <a:rPr lang="pt-BR" dirty="0">
                <a:latin typeface="Cambria Math"/>
                <a:ea typeface="Times New Roman"/>
                <a:cs typeface="Times New Roman"/>
              </a:rPr>
              <a:t>1º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elemento pertence ao conjunto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A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 o </a:t>
            </a:r>
            <a:r>
              <a:rPr lang="pt-BR" dirty="0">
                <a:latin typeface="Cambria Math"/>
                <a:ea typeface="Times New Roman"/>
                <a:cs typeface="Times New Roman"/>
              </a:rPr>
              <a:t>2º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elemento pertence ao conjunto </a:t>
            </a:r>
            <a:r>
              <a:rPr lang="pt-BR" b="1" dirty="0">
                <a:latin typeface="Cambria Math"/>
                <a:ea typeface="Times New Roman"/>
                <a:cs typeface="Times New Roman"/>
              </a:rPr>
              <a:t>B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. Simbolicamente,</a:t>
            </a:r>
          </a:p>
          <a:p>
            <a:pPr marL="0" indent="0" algn="just">
              <a:buNone/>
            </a:pPr>
            <a:endParaRPr lang="pt-BR" sz="2800" dirty="0">
              <a:latin typeface="Verdana"/>
              <a:ea typeface="Times New Roman"/>
              <a:cs typeface="Times New Roman"/>
            </a:endParaRPr>
          </a:p>
          <a:p>
            <a:pPr marL="0" indent="0" algn="just">
              <a:buNone/>
            </a:pPr>
            <a:endParaRPr lang="pt-BR" sz="2800" dirty="0">
              <a:latin typeface="Verdana"/>
              <a:ea typeface="Times New Roman"/>
              <a:cs typeface="Times New Roman"/>
            </a:endParaRPr>
          </a:p>
          <a:p>
            <a:pPr marL="0" indent="0" algn="just">
              <a:buNone/>
            </a:pPr>
            <a:endParaRPr lang="pt-BR" sz="2800" dirty="0">
              <a:latin typeface="Verdana"/>
              <a:ea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pt-BR" sz="2800" dirty="0">
                <a:latin typeface="Verdana"/>
                <a:ea typeface="Times New Roman"/>
                <a:cs typeface="Times New Roman"/>
              </a:rPr>
              <a:t>	Lê-se: “</a:t>
            </a:r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A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 cartesiano </a:t>
            </a:r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B</a:t>
            </a:r>
            <a:r>
              <a:rPr lang="pt-BR" sz="2800" dirty="0">
                <a:latin typeface="Verdana"/>
                <a:ea typeface="Times New Roman"/>
                <a:cs typeface="Times New Roman"/>
              </a:rPr>
              <a:t>”.</a:t>
            </a:r>
            <a:endParaRPr lang="pt-BR" sz="3600" dirty="0">
              <a:latin typeface="Cambria Math"/>
              <a:ea typeface="Times New Roman"/>
              <a:cs typeface="Times New Roman"/>
            </a:endParaRPr>
          </a:p>
          <a:p>
            <a:pPr marL="0" indent="0">
              <a:buNone/>
            </a:pPr>
            <a:endParaRPr lang="pt-BR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9C6A6A9-D3A8-4F88-AA6C-0BD10A5636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116632"/>
            <a:ext cx="890543" cy="576064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267CF4FD-CDD3-4117-B84E-A96C09B2E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34324"/>
              </p:ext>
            </p:extLst>
          </p:nvPr>
        </p:nvGraphicFramePr>
        <p:xfrm>
          <a:off x="3359696" y="2799898"/>
          <a:ext cx="5472608" cy="792480"/>
        </p:xfrm>
        <a:graphic>
          <a:graphicData uri="http://schemas.openxmlformats.org/drawingml/2006/table">
            <a:tbl>
              <a:tblPr firstRow="1" firstCol="1" bandRow="1"/>
              <a:tblGrid>
                <a:gridCol w="547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b="1" dirty="0">
                          <a:effectLst/>
                          <a:latin typeface="Verdana"/>
                          <a:ea typeface="Times New Roman"/>
                          <a:cs typeface="Times New Roman"/>
                        </a:rPr>
                        <a:t> </a:t>
                      </a:r>
                      <a:endParaRPr lang="pt-BR" sz="1000" dirty="0">
                        <a:effectLst/>
                        <a:latin typeface="Cambria Math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3200" b="1" dirty="0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a:t>A </a:t>
                      </a:r>
                      <a:r>
                        <a:rPr lang="pt-BR" sz="3200" b="1" dirty="0">
                          <a:effectLst/>
                          <a:latin typeface="Cambria Math"/>
                          <a:ea typeface="Times New Roman"/>
                          <a:cs typeface="Times New Roman"/>
                          <a:sym typeface="Symbol"/>
                        </a:rPr>
                        <a:t></a:t>
                      </a:r>
                      <a:r>
                        <a:rPr lang="pt-BR" sz="3200" b="1" dirty="0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a:t> B = {(x, y)/ x ∈ A </a:t>
                      </a:r>
                      <a:r>
                        <a:rPr lang="pt-BR" sz="2800" b="1" dirty="0">
                          <a:effectLst/>
                          <a:latin typeface="Verdana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pt-BR" sz="3200" b="1" dirty="0">
                          <a:effectLst/>
                          <a:latin typeface="Cambria Math"/>
                          <a:ea typeface="Times New Roman"/>
                          <a:cs typeface="Times New Roman"/>
                        </a:rPr>
                        <a:t> y ∈ B}</a:t>
                      </a:r>
                      <a:endParaRPr lang="pt-BR" sz="3200" dirty="0">
                        <a:effectLst/>
                        <a:latin typeface="Cambria Math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Verdana"/>
                          <a:ea typeface="Times New Roman"/>
                          <a:cs typeface="Times New Roman"/>
                        </a:rPr>
                        <a:t> </a:t>
                      </a:r>
                      <a:endParaRPr lang="pt-BR" sz="1000" dirty="0">
                        <a:effectLst/>
                        <a:latin typeface="Cambria Math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ítulo 2">
            <a:extLst>
              <a:ext uri="{FF2B5EF4-FFF2-40B4-BE49-F238E27FC236}">
                <a16:creationId xmlns:a16="http://schemas.microsoft.com/office/drawing/2014/main" id="{7954D51B-273A-4B87-9EF0-2EBCABEE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0731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2117A2D-8CD1-4E30-B14D-EB806AD2B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46" y="97971"/>
            <a:ext cx="1322388" cy="129540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0067764-48B1-AF85-6BC0-5A2E03FD6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43667"/>
            <a:ext cx="12192000" cy="169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pt-BR" sz="6000" b="1" kern="0" dirty="0"/>
              <a:t>Representação gráfica de relação</a:t>
            </a:r>
          </a:p>
        </p:txBody>
      </p:sp>
      <p:sp>
        <p:nvSpPr>
          <p:cNvPr id="15" name="Subtítulo 1">
            <a:extLst>
              <a:ext uri="{FF2B5EF4-FFF2-40B4-BE49-F238E27FC236}">
                <a16:creationId xmlns:a16="http://schemas.microsoft.com/office/drawing/2014/main" id="{0CF4DF15-45D5-4FED-3404-59BEFF2CA616}"/>
              </a:ext>
            </a:extLst>
          </p:cNvPr>
          <p:cNvSpPr txBox="1">
            <a:spLocks/>
          </p:cNvSpPr>
          <p:nvPr/>
        </p:nvSpPr>
        <p:spPr bwMode="auto">
          <a:xfrm>
            <a:off x="0" y="3894821"/>
            <a:ext cx="12192000" cy="60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buFontTx/>
              <a:buNone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2000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pt-BR" b="1" kern="0" dirty="0">
                <a:solidFill>
                  <a:srgbClr val="0000FF"/>
                </a:solidFill>
              </a:rPr>
              <a:t>Em diagramas e no plano cartesiano</a:t>
            </a:r>
          </a:p>
        </p:txBody>
      </p:sp>
      <p:pic>
        <p:nvPicPr>
          <p:cNvPr id="8" name="Imagem 7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E072CABB-40F1-564E-C918-8ED1169A8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CACC0CC-BFB1-3C0B-BC92-9EDD4A26478B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Apostila: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388DB22-4AE8-CA03-4C64-C1BABD093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12D5D39-D30B-34C8-7CC0-7A83C36EAA19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1568249419"/>
      </p:ext>
    </p:extLst>
  </p:cSld>
  <p:clrMapOvr>
    <a:masterClrMapping/>
  </p:clrMapOvr>
  <p:transition spd="slow">
    <p:randomBar dir="vert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2576"/>
            <a:ext cx="12192000" cy="633264"/>
          </a:xfrm>
        </p:spPr>
        <p:txBody>
          <a:bodyPr/>
          <a:lstStyle/>
          <a:p>
            <a:pPr algn="ctr" eaLnBrk="1" hangingPunct="1">
              <a:defRPr/>
            </a:pPr>
            <a:r>
              <a:rPr lang="pt-BR" sz="5000" b="1" dirty="0"/>
              <a:t>Sumário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30629" y="569691"/>
            <a:ext cx="11904617" cy="62373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Produto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Representação gráfica de relação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Por diagrama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2.1.2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 plano cartesiano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Noção intuitiva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Definição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5.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Domínio, imagem e contradomínio de função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polinomial do 1º grau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6.1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O gráfico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6.2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Parte variável e parte fixa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6.3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Crescimento/decrescimento e o coeficiente angular/coeficiente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6.4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linear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6.5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identidade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</a:rPr>
              <a:t>7.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hlinkClick r:id="" action="ppaction://noaction"/>
              </a:rPr>
              <a:t>Função constante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C53340-967A-4892-A73B-5ED099765B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15" y="949725"/>
            <a:ext cx="583736" cy="4437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92F533-269C-4751-8D69-1A6B20D1C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16" y="527352"/>
            <a:ext cx="583736" cy="4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7079"/>
      </p:ext>
    </p:extLst>
  </p:cSld>
  <p:clrMapOvr>
    <a:masterClrMapping/>
  </p:clrMapOvr>
  <p:transition spd="slow">
    <p:randomBar dir="vert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059139D-BC0A-4243-9BDB-59BC016704E0}"/>
              </a:ext>
            </a:extLst>
          </p:cNvPr>
          <p:cNvSpPr txBox="1"/>
          <p:nvPr/>
        </p:nvSpPr>
        <p:spPr>
          <a:xfrm>
            <a:off x="-1" y="542585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/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Dados 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effectLst/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378E3618-9DC0-C809-E049-5415E72D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9934870-31EA-45C9-0844-88FBB73AE4DB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78D439-507C-3A55-45D3-4E7783CCE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73C0DDF-4C9A-3B00-D7DE-955EFB9ADE05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3424349556"/>
      </p:ext>
    </p:extLst>
  </p:cSld>
  <p:clrMapOvr>
    <a:masterClrMapping/>
  </p:clrMapOvr>
  <p:transition spd="slow">
    <p:push dir="d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m 3" descr="Gráfico de dispersão, Código QR&#10;&#10;Descrição gerada automaticamente">
            <a:extLst>
              <a:ext uri="{FF2B5EF4-FFF2-40B4-BE49-F238E27FC236}">
                <a16:creationId xmlns:a16="http://schemas.microsoft.com/office/drawing/2014/main" id="{D5506D28-A54E-B122-F7E7-3794D1AC0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9" y="5566510"/>
            <a:ext cx="1135592" cy="11355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2FFB203-567B-D878-B476-F452E1D01B4A}"/>
              </a:ext>
            </a:extLst>
          </p:cNvPr>
          <p:cNvSpPr txBox="1"/>
          <p:nvPr/>
        </p:nvSpPr>
        <p:spPr>
          <a:xfrm>
            <a:off x="10768579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Apostila: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CFE66D5-E02D-CC65-D28F-2BEF9721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68" y="5566510"/>
            <a:ext cx="1135592" cy="11355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A1A498E-9182-C301-A063-32EF463F044C}"/>
              </a:ext>
            </a:extLst>
          </p:cNvPr>
          <p:cNvSpPr txBox="1"/>
          <p:nvPr/>
        </p:nvSpPr>
        <p:spPr>
          <a:xfrm>
            <a:off x="315068" y="5223933"/>
            <a:ext cx="1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Slides:</a:t>
            </a:r>
          </a:p>
        </p:txBody>
      </p:sp>
    </p:spTree>
    <p:extLst>
      <p:ext uri="{BB962C8B-B14F-4D97-AF65-F5344CB8AC3E}">
        <p14:creationId xmlns:p14="http://schemas.microsoft.com/office/powerpoint/2010/main" val="22464358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8549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393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158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Cabo preto em fundo branco&#10;&#10;Descrição gerada automaticamente com confiança média">
            <a:extLst>
              <a:ext uri="{FF2B5EF4-FFF2-40B4-BE49-F238E27FC236}">
                <a16:creationId xmlns:a16="http://schemas.microsoft.com/office/drawing/2014/main" id="{FD2E1EC9-82F2-4D0B-9A90-C61CFDA1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77"/>
          <a:stretch/>
        </p:blipFill>
        <p:spPr>
          <a:xfrm>
            <a:off x="6426155" y="1926077"/>
            <a:ext cx="1290697" cy="4891335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6810101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546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Cabo preto em fundo branco&#10;&#10;Descrição gerada automaticamente com confiança média">
            <a:extLst>
              <a:ext uri="{FF2B5EF4-FFF2-40B4-BE49-F238E27FC236}">
                <a16:creationId xmlns:a16="http://schemas.microsoft.com/office/drawing/2014/main" id="{FD2E1EC9-82F2-4D0B-9A90-C61CFDA1F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55" y="1926077"/>
            <a:ext cx="3920401" cy="4891335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6810101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9305110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193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Cabo preto em fundo branco&#10;&#10;Descrição gerada automaticamente com confiança média">
            <a:extLst>
              <a:ext uri="{FF2B5EF4-FFF2-40B4-BE49-F238E27FC236}">
                <a16:creationId xmlns:a16="http://schemas.microsoft.com/office/drawing/2014/main" id="{FD2E1EC9-82F2-4D0B-9A90-C61CFDA1F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55" y="1926077"/>
            <a:ext cx="3920401" cy="4891335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6840584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6853640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6831860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6836213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6810101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9305110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88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0" y="610518"/>
                <a:ext cx="12192000" cy="5843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37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Exemplo:</a:t>
                </a:r>
                <a:r>
                  <a:rPr lang="pt-BR" sz="2800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Sejam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A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{0, 1, 2}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 e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B </a:t>
                </a:r>
                <a:r>
                  <a:rPr lang="pt-BR" sz="3200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= {2, 4}</a:t>
                </a:r>
                <a:r>
                  <a:rPr lang="pt-BR" sz="2800" dirty="0">
                    <a:solidFill>
                      <a:prstClr val="black"/>
                    </a:solidFill>
                    <a:latin typeface="Verdana"/>
                    <a:ea typeface="Times New Roman"/>
                    <a:cs typeface="Times New Roman"/>
                  </a:rPr>
                  <a:t>. Determine:</a:t>
                </a:r>
              </a:p>
              <a:p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a)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B</a:t>
                </a:r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b)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B 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  <a:sym typeface="Symbol"/>
                  </a:rPr>
                  <a:t></a:t>
                </a:r>
                <a:r>
                  <a:rPr lang="pt-BR" sz="3200" b="1" dirty="0">
                    <a:solidFill>
                      <a:prstClr val="black"/>
                    </a:solidFill>
                    <a:latin typeface="Cambria Math"/>
                    <a:ea typeface="Times New Roman"/>
                    <a:cs typeface="Times New Roman"/>
                  </a:rPr>
                  <a:t> A</a:t>
                </a:r>
                <a:endParaRPr lang="pt-BR" sz="28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>
                  <a:defRPr/>
                </a:pPr>
                <a:r>
                  <a:rPr lang="pt-BR" sz="2800" b="1" dirty="0">
                    <a:solidFill>
                      <a:prstClr val="black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/>
                  </a:rPr>
                  <a:t>c)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𝐀</m:t>
                        </m:r>
                      </m:e>
                      <m:sup>
                        <m:r>
                          <a:rPr lang="pt-BR" sz="3200" b="1" i="1">
                            <a:solidFill>
                              <a:prstClr val="black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p>
                    </m:sSup>
                  </m:oMath>
                </a14:m>
                <a:endParaRPr lang="pt-BR" sz="2800" b="1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algn="just"/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/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ctr"/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/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/>
                </a:endParaRPr>
              </a:p>
              <a:p>
                <a:pPr algn="just"/>
                <a:endParaRPr lang="pt-BR" sz="2800" dirty="0">
                  <a:solidFill>
                    <a:prstClr val="black"/>
                  </a:solidFill>
                  <a:latin typeface="Verdana"/>
                  <a:ea typeface="Times New Roman"/>
                  <a:cs typeface="Times New Roman"/>
                </a:endParaRPr>
              </a:p>
              <a:p>
                <a:pPr algn="just"/>
                <a:endParaRPr lang="pt-BR" sz="32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/>
                </a:endParaRPr>
              </a:p>
              <a:p>
                <a:pPr algn="just"/>
                <a:endParaRPr lang="pt-BR" sz="3600" dirty="0">
                  <a:solidFill>
                    <a:prstClr val="black"/>
                  </a:solidFill>
                  <a:latin typeface="Cambria Math"/>
                  <a:ea typeface="Times New Roman"/>
                  <a:cs typeface="Times New Roman"/>
                </a:endParaRPr>
              </a:p>
              <a:p>
                <a:pPr marL="514350" indent="-514350">
                  <a:buFontTx/>
                  <a:buAutoNum type="alphaLcParenR"/>
                </a:pPr>
                <a:endParaRPr lang="pt-BR" sz="2800" dirty="0">
                  <a:solidFill>
                    <a:prstClr val="black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0518"/>
                <a:ext cx="12192000" cy="5843523"/>
              </a:xfrm>
              <a:prstGeom prst="rect">
                <a:avLst/>
              </a:prstGeom>
              <a:blipFill>
                <a:blip r:embed="rId2"/>
                <a:stretch>
                  <a:fillRect l="-1650" t="-17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879537CD-18D4-45FD-B5CD-B55AA168A8E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79" y="116632"/>
            <a:ext cx="890543" cy="576064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1EFC8CE6-3378-4091-B785-52ED2792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6"/>
            <a:ext cx="12192000" cy="710952"/>
          </a:xfrm>
        </p:spPr>
        <p:txBody>
          <a:bodyPr>
            <a:noAutofit/>
          </a:bodyPr>
          <a:lstStyle/>
          <a:p>
            <a:pPr algn="l"/>
            <a:r>
              <a:rPr lang="pt-BR" sz="3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1. PRODUTO CARTESIANO</a:t>
            </a:r>
            <a:endParaRPr lang="pt-BR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814889"/>
      </p:ext>
    </p:extLst>
  </p:cSld>
  <p:clrMapOvr>
    <a:masterClrMapping/>
  </p:clrMapOvr>
  <p:transition spd="slow">
    <p:push dir="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Cabo preto em fundo branco&#10;&#10;Descrição gerada automaticamente com confiança média">
            <a:extLst>
              <a:ext uri="{FF2B5EF4-FFF2-40B4-BE49-F238E27FC236}">
                <a16:creationId xmlns:a16="http://schemas.microsoft.com/office/drawing/2014/main" id="{FD2E1EC9-82F2-4D0B-9A90-C61CFDA1F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55" y="1926077"/>
            <a:ext cx="3920401" cy="4891335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6840584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6853640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6831860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6836213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6810101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9305110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9292057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9270273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9379128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9366061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9335577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9305098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0254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abo preto em fundo branco&#10;&#10;Descrição gerada automaticamente com confiança baixa">
            <a:extLst>
              <a:ext uri="{FF2B5EF4-FFF2-40B4-BE49-F238E27FC236}">
                <a16:creationId xmlns:a16="http://schemas.microsoft.com/office/drawing/2014/main" id="{9A97409E-9EB5-4854-A3CB-1D1892A63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58" y="1926078"/>
            <a:ext cx="3920399" cy="4891335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6840584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6853640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6831860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6836213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6810101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9305110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9292057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9270273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9379128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9366061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9335577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9305098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004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oto em preto e branco pendurado no teto&#10;&#10;Descrição gerada automaticamente com confiança média">
            <a:extLst>
              <a:ext uri="{FF2B5EF4-FFF2-40B4-BE49-F238E27FC236}">
                <a16:creationId xmlns:a16="http://schemas.microsoft.com/office/drawing/2014/main" id="{CA0BC9D3-1A4A-447E-BD9B-0A5010457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60" y="1920751"/>
            <a:ext cx="3920398" cy="4896662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6840584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6853640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6831860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6836213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6810101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9305110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9292057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9270273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9379128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9366061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9335577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9305098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999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B7B09B-882A-478F-B8FB-977BF779C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159" y="1925399"/>
            <a:ext cx="3920399" cy="489240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6840584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6853640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6831860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6836213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6810101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9305110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9292057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9270273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9379128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9366061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9335577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9305098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389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Uma imagem contendo objeto, antena, fio, pendurado&#10;&#10;Descrição gerada automaticamente">
            <a:extLst>
              <a:ext uri="{FF2B5EF4-FFF2-40B4-BE49-F238E27FC236}">
                <a16:creationId xmlns:a16="http://schemas.microsoft.com/office/drawing/2014/main" id="{E4E0144F-A624-4968-A711-912AFB5D7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14" y="1925399"/>
            <a:ext cx="3920400" cy="489384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6840584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6853640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6831860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6836213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6810101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9305110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9292057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9270273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9379128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9366061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9335577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9305098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957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Uma imagem contendo objeto, antena, fio, pendurado&#10;&#10;Descrição gerada automaticamente">
            <a:extLst>
              <a:ext uri="{FF2B5EF4-FFF2-40B4-BE49-F238E27FC236}">
                <a16:creationId xmlns:a16="http://schemas.microsoft.com/office/drawing/2014/main" id="{E4E0144F-A624-4968-A711-912AFB5D7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14" y="1925399"/>
            <a:ext cx="3920400" cy="4893840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6840584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6853640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6831860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6836213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6810101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9305110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9292057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9270273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7937865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9379128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9366061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9335577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9305098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53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BFBAA2-E568-4895-8738-8D5A24FD4EF9}"/>
              </a:ext>
            </a:extLst>
          </p:cNvPr>
          <p:cNvGrpSpPr/>
          <p:nvPr/>
        </p:nvGrpSpPr>
        <p:grpSpPr>
          <a:xfrm>
            <a:off x="7357530" y="1513581"/>
            <a:ext cx="3920400" cy="5305658"/>
            <a:chOff x="6425714" y="1513581"/>
            <a:chExt cx="3920400" cy="5305658"/>
          </a:xfrm>
        </p:grpSpPr>
        <p:pic>
          <p:nvPicPr>
            <p:cNvPr id="24" name="Imagem 23" descr="Uma imagem contendo objeto, antena, fio, pendurado&#10;&#10;Descrição gerada automaticamente">
              <a:extLst>
                <a:ext uri="{FF2B5EF4-FFF2-40B4-BE49-F238E27FC236}">
                  <a16:creationId xmlns:a16="http://schemas.microsoft.com/office/drawing/2014/main" id="{E4E0144F-A624-4968-A711-912AFB5D7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5714" y="1925399"/>
              <a:ext cx="3920400" cy="489384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CE2D93E-9F9E-4BB2-914D-5693EAB13CDE}"/>
                </a:ext>
              </a:extLst>
            </p:cNvPr>
            <p:cNvSpPr txBox="1"/>
            <p:nvPr/>
          </p:nvSpPr>
          <p:spPr>
            <a:xfrm>
              <a:off x="6840584" y="3211759"/>
              <a:ext cx="422367" cy="62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0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6DD951A-8FB1-4A16-A070-46FEF8765232}"/>
                </a:ext>
              </a:extLst>
            </p:cNvPr>
            <p:cNvSpPr txBox="1"/>
            <p:nvPr/>
          </p:nvSpPr>
          <p:spPr>
            <a:xfrm>
              <a:off x="6853640" y="3825716"/>
              <a:ext cx="422367" cy="62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33506BB-599A-4ADC-9547-7D1AF790D2CA}"/>
                </a:ext>
              </a:extLst>
            </p:cNvPr>
            <p:cNvSpPr txBox="1"/>
            <p:nvPr/>
          </p:nvSpPr>
          <p:spPr>
            <a:xfrm>
              <a:off x="6831860" y="4518052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4575977-98BF-4060-81AD-07D2FDC656D4}"/>
                </a:ext>
              </a:extLst>
            </p:cNvPr>
            <p:cNvSpPr txBox="1"/>
            <p:nvPr/>
          </p:nvSpPr>
          <p:spPr>
            <a:xfrm>
              <a:off x="6836213" y="5184265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19BB529-1A04-4F71-B0E5-6CE2D8709EA2}"/>
                </a:ext>
              </a:extLst>
            </p:cNvPr>
            <p:cNvSpPr txBox="1"/>
            <p:nvPr/>
          </p:nvSpPr>
          <p:spPr>
            <a:xfrm>
              <a:off x="6810101" y="2153665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A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92662CE-D031-469F-82C4-93F699F8A4F2}"/>
                </a:ext>
              </a:extLst>
            </p:cNvPr>
            <p:cNvSpPr txBox="1"/>
            <p:nvPr/>
          </p:nvSpPr>
          <p:spPr>
            <a:xfrm>
              <a:off x="9305110" y="1513581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B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FFAF6F6-DC7A-43CB-AF73-0782507AC582}"/>
                </a:ext>
              </a:extLst>
            </p:cNvPr>
            <p:cNvSpPr txBox="1"/>
            <p:nvPr/>
          </p:nvSpPr>
          <p:spPr>
            <a:xfrm>
              <a:off x="9292057" y="2449756"/>
              <a:ext cx="422367" cy="62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0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5D76539-8DA9-4695-AE4F-3F8355E5BA41}"/>
                </a:ext>
              </a:extLst>
            </p:cNvPr>
            <p:cNvSpPr txBox="1"/>
            <p:nvPr/>
          </p:nvSpPr>
          <p:spPr>
            <a:xfrm>
              <a:off x="9270273" y="3098546"/>
              <a:ext cx="422367" cy="62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EE47FAB-EB44-41DB-A7B1-AC0BF404F94F}"/>
                </a:ext>
              </a:extLst>
            </p:cNvPr>
            <p:cNvSpPr txBox="1"/>
            <p:nvPr/>
          </p:nvSpPr>
          <p:spPr>
            <a:xfrm>
              <a:off x="7937865" y="2776333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R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E9F9EA5-8BFF-4868-A496-E8323B9488B9}"/>
                </a:ext>
              </a:extLst>
            </p:cNvPr>
            <p:cNvSpPr txBox="1"/>
            <p:nvPr/>
          </p:nvSpPr>
          <p:spPr>
            <a:xfrm>
              <a:off x="9379128" y="3782176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8B29F-DAA3-4DBB-B542-CA9A4A980E67}"/>
                </a:ext>
              </a:extLst>
            </p:cNvPr>
            <p:cNvSpPr txBox="1"/>
            <p:nvPr/>
          </p:nvSpPr>
          <p:spPr>
            <a:xfrm>
              <a:off x="9366061" y="4413551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0E3A7DF-8A1E-4839-B3D3-9914B2DAE49F}"/>
                </a:ext>
              </a:extLst>
            </p:cNvPr>
            <p:cNvSpPr txBox="1"/>
            <p:nvPr/>
          </p:nvSpPr>
          <p:spPr>
            <a:xfrm>
              <a:off x="9335577" y="5079761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4C6A6A7-EF55-4245-9783-C316D84DF0C6}"/>
                </a:ext>
              </a:extLst>
            </p:cNvPr>
            <p:cNvSpPr txBox="1"/>
            <p:nvPr/>
          </p:nvSpPr>
          <p:spPr>
            <a:xfrm>
              <a:off x="9305098" y="5772092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5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FE63D03-07C5-4B87-889B-F14A6EC5EC90}"/>
              </a:ext>
            </a:extLst>
          </p:cNvPr>
          <p:cNvSpPr txBox="1"/>
          <p:nvPr/>
        </p:nvSpPr>
        <p:spPr>
          <a:xfrm>
            <a:off x="1" y="4962193"/>
            <a:ext cx="6757850" cy="118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Domínio: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</a:p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008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BFBAA2-E568-4895-8738-8D5A24FD4EF9}"/>
              </a:ext>
            </a:extLst>
          </p:cNvPr>
          <p:cNvGrpSpPr/>
          <p:nvPr/>
        </p:nvGrpSpPr>
        <p:grpSpPr>
          <a:xfrm>
            <a:off x="7357530" y="1513581"/>
            <a:ext cx="3920400" cy="5305658"/>
            <a:chOff x="6425714" y="1513581"/>
            <a:chExt cx="3920400" cy="5305658"/>
          </a:xfrm>
        </p:grpSpPr>
        <p:pic>
          <p:nvPicPr>
            <p:cNvPr id="24" name="Imagem 23" descr="Uma imagem contendo objeto, antena, fio, pendurado&#10;&#10;Descrição gerada automaticamente">
              <a:extLst>
                <a:ext uri="{FF2B5EF4-FFF2-40B4-BE49-F238E27FC236}">
                  <a16:creationId xmlns:a16="http://schemas.microsoft.com/office/drawing/2014/main" id="{E4E0144F-A624-4968-A711-912AFB5D7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5714" y="1925399"/>
              <a:ext cx="3920400" cy="4893840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CE2D93E-9F9E-4BB2-914D-5693EAB13CDE}"/>
                </a:ext>
              </a:extLst>
            </p:cNvPr>
            <p:cNvSpPr txBox="1"/>
            <p:nvPr/>
          </p:nvSpPr>
          <p:spPr>
            <a:xfrm>
              <a:off x="6840584" y="3211759"/>
              <a:ext cx="422367" cy="62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0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6DD951A-8FB1-4A16-A070-46FEF8765232}"/>
                </a:ext>
              </a:extLst>
            </p:cNvPr>
            <p:cNvSpPr txBox="1"/>
            <p:nvPr/>
          </p:nvSpPr>
          <p:spPr>
            <a:xfrm>
              <a:off x="6853640" y="3825716"/>
              <a:ext cx="422367" cy="62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33506BB-599A-4ADC-9547-7D1AF790D2CA}"/>
                </a:ext>
              </a:extLst>
            </p:cNvPr>
            <p:cNvSpPr txBox="1"/>
            <p:nvPr/>
          </p:nvSpPr>
          <p:spPr>
            <a:xfrm>
              <a:off x="6831860" y="4518052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4575977-98BF-4060-81AD-07D2FDC656D4}"/>
                </a:ext>
              </a:extLst>
            </p:cNvPr>
            <p:cNvSpPr txBox="1"/>
            <p:nvPr/>
          </p:nvSpPr>
          <p:spPr>
            <a:xfrm>
              <a:off x="6836213" y="5184265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kumimoji="0" lang="pt-B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19BB529-1A04-4F71-B0E5-6CE2D8709EA2}"/>
                </a:ext>
              </a:extLst>
            </p:cNvPr>
            <p:cNvSpPr txBox="1"/>
            <p:nvPr/>
          </p:nvSpPr>
          <p:spPr>
            <a:xfrm>
              <a:off x="6810101" y="2153665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A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92662CE-D031-469F-82C4-93F699F8A4F2}"/>
                </a:ext>
              </a:extLst>
            </p:cNvPr>
            <p:cNvSpPr txBox="1"/>
            <p:nvPr/>
          </p:nvSpPr>
          <p:spPr>
            <a:xfrm>
              <a:off x="9305110" y="1513581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B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FFAF6F6-DC7A-43CB-AF73-0782507AC582}"/>
                </a:ext>
              </a:extLst>
            </p:cNvPr>
            <p:cNvSpPr txBox="1"/>
            <p:nvPr/>
          </p:nvSpPr>
          <p:spPr>
            <a:xfrm>
              <a:off x="9292057" y="2449756"/>
              <a:ext cx="422367" cy="62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0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5D76539-8DA9-4695-AE4F-3F8355E5BA41}"/>
                </a:ext>
              </a:extLst>
            </p:cNvPr>
            <p:cNvSpPr txBox="1"/>
            <p:nvPr/>
          </p:nvSpPr>
          <p:spPr>
            <a:xfrm>
              <a:off x="9270273" y="3098546"/>
              <a:ext cx="422367" cy="620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1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EE47FAB-EB44-41DB-A7B1-AC0BF404F94F}"/>
                </a:ext>
              </a:extLst>
            </p:cNvPr>
            <p:cNvSpPr txBox="1"/>
            <p:nvPr/>
          </p:nvSpPr>
          <p:spPr>
            <a:xfrm>
              <a:off x="7937865" y="2776333"/>
              <a:ext cx="422367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R</a:t>
              </a:r>
              <a:r>
                <a:rPr lang="pt-BR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 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E9F9EA5-8BFF-4868-A496-E8323B9488B9}"/>
                </a:ext>
              </a:extLst>
            </p:cNvPr>
            <p:cNvSpPr txBox="1"/>
            <p:nvPr/>
          </p:nvSpPr>
          <p:spPr>
            <a:xfrm>
              <a:off x="9379128" y="3782176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2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7E8B29F-DAA3-4DBB-B542-CA9A4A980E67}"/>
                </a:ext>
              </a:extLst>
            </p:cNvPr>
            <p:cNvSpPr txBox="1"/>
            <p:nvPr/>
          </p:nvSpPr>
          <p:spPr>
            <a:xfrm>
              <a:off x="9366061" y="4413551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3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0E3A7DF-8A1E-4839-B3D3-9914B2DAE49F}"/>
                </a:ext>
              </a:extLst>
            </p:cNvPr>
            <p:cNvSpPr txBox="1"/>
            <p:nvPr/>
          </p:nvSpPr>
          <p:spPr>
            <a:xfrm>
              <a:off x="9335577" y="5079761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4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4C6A6A7-EF55-4245-9783-C316D84DF0C6}"/>
                </a:ext>
              </a:extLst>
            </p:cNvPr>
            <p:cNvSpPr txBox="1"/>
            <p:nvPr/>
          </p:nvSpPr>
          <p:spPr>
            <a:xfrm>
              <a:off x="9305098" y="5772092"/>
              <a:ext cx="422367" cy="54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buSzPts val="1300"/>
                <a:defRPr/>
              </a:pPr>
              <a:r>
                <a:rPr lang="pt-BR" sz="28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" panose="020B0502040204020203" pitchFamily="34" charset="0"/>
                </a:rPr>
                <a:t>5</a:t>
              </a:r>
              <a:endPara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FE63D03-07C5-4B87-889B-F14A6EC5EC90}"/>
              </a:ext>
            </a:extLst>
          </p:cNvPr>
          <p:cNvSpPr txBox="1"/>
          <p:nvPr/>
        </p:nvSpPr>
        <p:spPr>
          <a:xfrm>
            <a:off x="1" y="4962193"/>
            <a:ext cx="6757850" cy="1754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Domínio: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</a:p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Imagem: 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{1, 2, 3, 4}</a:t>
            </a:r>
          </a:p>
          <a:p>
            <a:pPr>
              <a:lnSpc>
                <a:spcPct val="115000"/>
              </a:lnSpc>
              <a:buSzPts val="1300"/>
              <a:defRPr/>
            </a:pP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734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basquete&#10;&#10;Descrição gerada automaticamente">
            <a:extLst>
              <a:ext uri="{FF2B5EF4-FFF2-40B4-BE49-F238E27FC236}">
                <a16:creationId xmlns:a16="http://schemas.microsoft.com/office/drawing/2014/main" id="{64068A3C-C774-446A-B6D7-B7CEE7BF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1" y="2037805"/>
            <a:ext cx="3920400" cy="478143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7772400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7785456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7763676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7768029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7741917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10236926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10223873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10202089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8869681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10310944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10297877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10267393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10236914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FE63D03-07C5-4B87-889B-F14A6EC5EC90}"/>
              </a:ext>
            </a:extLst>
          </p:cNvPr>
          <p:cNvSpPr txBox="1"/>
          <p:nvPr/>
        </p:nvSpPr>
        <p:spPr>
          <a:xfrm>
            <a:off x="1" y="4962193"/>
            <a:ext cx="6757850" cy="117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Domínio: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endParaRPr lang="pt-BR" sz="32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Imagem: 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{1, 2, 3, 4}</a:t>
            </a:r>
          </a:p>
        </p:txBody>
      </p:sp>
    </p:spTree>
    <p:extLst>
      <p:ext uri="{BB962C8B-B14F-4D97-AF65-F5344CB8AC3E}">
        <p14:creationId xmlns:p14="http://schemas.microsoft.com/office/powerpoint/2010/main" val="40588612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basquete&#10;&#10;Descrição gerada automaticamente">
            <a:extLst>
              <a:ext uri="{FF2B5EF4-FFF2-40B4-BE49-F238E27FC236}">
                <a16:creationId xmlns:a16="http://schemas.microsoft.com/office/drawing/2014/main" id="{64068A3C-C774-446A-B6D7-B7CEE7BF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1" y="2037805"/>
            <a:ext cx="3920400" cy="4781439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17D39901-B32B-4AD2-9DC3-6C86B92D1D5F}"/>
              </a:ext>
            </a:extLst>
          </p:cNvPr>
          <p:cNvSpPr txBox="1">
            <a:spLocks/>
          </p:cNvSpPr>
          <p:nvPr/>
        </p:nvSpPr>
        <p:spPr>
          <a:xfrm>
            <a:off x="0" y="-9966"/>
            <a:ext cx="12192000" cy="710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1" i="0" u="none" strike="noStrike" kern="1200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2.1 Representação gráfica de relação</a:t>
            </a:r>
            <a:endParaRPr kumimoji="0" lang="pt-BR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B992BE-AB1E-42A9-BEDF-8579F3C4DC6A}"/>
              </a:ext>
            </a:extLst>
          </p:cNvPr>
          <p:cNvSpPr txBox="1"/>
          <p:nvPr/>
        </p:nvSpPr>
        <p:spPr>
          <a:xfrm>
            <a:off x="-1" y="525163"/>
            <a:ext cx="12191999" cy="225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	Dados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conjuntos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r>
              <a:rPr lang="pt-BR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relação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tal que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= x + 1</a:t>
            </a: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seguem as representações gráficas.</a:t>
            </a:r>
            <a:endParaRPr lang="pt-BR" sz="2800" dirty="0">
              <a:latin typeface="Cambria Math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2.1.1 Por diagrama: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1300"/>
              <a:buFontTx/>
              <a:buNone/>
              <a:tabLst/>
              <a:defRPr/>
            </a:pP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{(0,1), (1,2), (2,3), (3,4)}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E2D93E-9F9E-4BB2-914D-5693EAB13CDE}"/>
              </a:ext>
            </a:extLst>
          </p:cNvPr>
          <p:cNvSpPr txBox="1"/>
          <p:nvPr/>
        </p:nvSpPr>
        <p:spPr>
          <a:xfrm>
            <a:off x="7772400" y="3211759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D951A-8FB1-4A16-A070-46FEF8765232}"/>
              </a:ext>
            </a:extLst>
          </p:cNvPr>
          <p:cNvSpPr txBox="1"/>
          <p:nvPr/>
        </p:nvSpPr>
        <p:spPr>
          <a:xfrm>
            <a:off x="7785456" y="382571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33506BB-599A-4ADC-9547-7D1AF790D2CA}"/>
              </a:ext>
            </a:extLst>
          </p:cNvPr>
          <p:cNvSpPr txBox="1"/>
          <p:nvPr/>
        </p:nvSpPr>
        <p:spPr>
          <a:xfrm>
            <a:off x="7763676" y="451805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575977-98BF-4060-81AD-07D2FDC656D4}"/>
              </a:ext>
            </a:extLst>
          </p:cNvPr>
          <p:cNvSpPr txBox="1"/>
          <p:nvPr/>
        </p:nvSpPr>
        <p:spPr>
          <a:xfrm>
            <a:off x="7768029" y="5184265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9BB529-1A04-4F71-B0E5-6CE2D8709EA2}"/>
              </a:ext>
            </a:extLst>
          </p:cNvPr>
          <p:cNvSpPr txBox="1"/>
          <p:nvPr/>
        </p:nvSpPr>
        <p:spPr>
          <a:xfrm>
            <a:off x="7741917" y="2153665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2662CE-D031-469F-82C4-93F699F8A4F2}"/>
              </a:ext>
            </a:extLst>
          </p:cNvPr>
          <p:cNvSpPr txBox="1"/>
          <p:nvPr/>
        </p:nvSpPr>
        <p:spPr>
          <a:xfrm>
            <a:off x="10236926" y="1513581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FAF6F6-DC7A-43CB-AF73-0782507AC582}"/>
              </a:ext>
            </a:extLst>
          </p:cNvPr>
          <p:cNvSpPr txBox="1"/>
          <p:nvPr/>
        </p:nvSpPr>
        <p:spPr>
          <a:xfrm>
            <a:off x="10223873" y="244975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0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5D76539-8DA9-4695-AE4F-3F8355E5BA41}"/>
              </a:ext>
            </a:extLst>
          </p:cNvPr>
          <p:cNvSpPr txBox="1"/>
          <p:nvPr/>
        </p:nvSpPr>
        <p:spPr>
          <a:xfrm>
            <a:off x="10202089" y="3098546"/>
            <a:ext cx="422367" cy="620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1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47FAB-EB44-41DB-A7B1-AC0BF404F94F}"/>
              </a:ext>
            </a:extLst>
          </p:cNvPr>
          <p:cNvSpPr txBox="1"/>
          <p:nvPr/>
        </p:nvSpPr>
        <p:spPr>
          <a:xfrm>
            <a:off x="8869681" y="2776333"/>
            <a:ext cx="422367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R</a:t>
            </a:r>
            <a:r>
              <a:rPr lang="pt-BR" sz="3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9F9EA5-8BFF-4868-A496-E8323B9488B9}"/>
              </a:ext>
            </a:extLst>
          </p:cNvPr>
          <p:cNvSpPr txBox="1"/>
          <p:nvPr/>
        </p:nvSpPr>
        <p:spPr>
          <a:xfrm>
            <a:off x="10310944" y="3782176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2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E8B29F-DAA3-4DBB-B542-CA9A4A980E67}"/>
              </a:ext>
            </a:extLst>
          </p:cNvPr>
          <p:cNvSpPr txBox="1"/>
          <p:nvPr/>
        </p:nvSpPr>
        <p:spPr>
          <a:xfrm>
            <a:off x="10297877" y="441355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3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3A7DF-8A1E-4839-B3D3-9914B2DAE49F}"/>
              </a:ext>
            </a:extLst>
          </p:cNvPr>
          <p:cNvSpPr txBox="1"/>
          <p:nvPr/>
        </p:nvSpPr>
        <p:spPr>
          <a:xfrm>
            <a:off x="10267393" y="5079761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4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C6A6A7-EF55-4245-9783-C316D84DF0C6}"/>
              </a:ext>
            </a:extLst>
          </p:cNvPr>
          <p:cNvSpPr txBox="1"/>
          <p:nvPr/>
        </p:nvSpPr>
        <p:spPr>
          <a:xfrm>
            <a:off x="10236914" y="5772092"/>
            <a:ext cx="422367" cy="54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5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FE63D03-07C5-4B87-889B-F14A6EC5EC90}"/>
              </a:ext>
            </a:extLst>
          </p:cNvPr>
          <p:cNvSpPr txBox="1"/>
          <p:nvPr/>
        </p:nvSpPr>
        <p:spPr>
          <a:xfrm>
            <a:off x="1" y="4962193"/>
            <a:ext cx="6757850" cy="1754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Domínio: 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3}</a:t>
            </a:r>
            <a:endParaRPr lang="pt-BR" sz="32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SzPts val="1300"/>
              <a:defRPr/>
            </a:pPr>
            <a:r>
              <a:rPr lang="pt-BR" sz="2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Imagem: </a:t>
            </a:r>
            <a:r>
              <a:rPr lang="pt-BR" sz="3200" b="1" dirty="0" err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pt-BR" sz="3200" b="1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{1, 2, 3, 4}</a:t>
            </a:r>
          </a:p>
          <a:p>
            <a:pPr>
              <a:lnSpc>
                <a:spcPct val="115000"/>
              </a:lnSpc>
              <a:buSzPts val="1300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</a:t>
            </a:r>
            <a:r>
              <a:rPr lang="pt-BR" sz="2800" dirty="0">
                <a:solidFill>
                  <a:prstClr val="black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Domínio: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CD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{0, 1, 2, 3, 4, 5}</a:t>
            </a:r>
            <a:r>
              <a:rPr lang="pt-BR" sz="3200" dirty="0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944465"/>
      </p:ext>
    </p:extLst>
  </p:cSld>
  <p:clrMapOvr>
    <a:masterClrMapping/>
  </p:clrMapOvr>
</p:sld>
</file>

<file path=ppt/theme/theme1.xml><?xml version="1.0" encoding="utf-8"?>
<a:theme xmlns:a="http://schemas.openxmlformats.org/drawingml/2006/main" name="Oceano">
  <a:themeElements>
    <a:clrScheme name="Oceano 9">
      <a:dk1>
        <a:srgbClr val="000000"/>
      </a:dk1>
      <a:lt1>
        <a:srgbClr val="FFFFFF"/>
      </a:lt1>
      <a:dk2>
        <a:srgbClr val="EDFE86"/>
      </a:dk2>
      <a:lt2>
        <a:srgbClr val="A50021"/>
      </a:lt2>
      <a:accent1>
        <a:srgbClr val="FF6600"/>
      </a:accent1>
      <a:accent2>
        <a:srgbClr val="CC6600"/>
      </a:accent2>
      <a:accent3>
        <a:srgbClr val="F4FEC3"/>
      </a:accent3>
      <a:accent4>
        <a:srgbClr val="DADADA"/>
      </a:accent4>
      <a:accent5>
        <a:srgbClr val="FFB8AA"/>
      </a:accent5>
      <a:accent6>
        <a:srgbClr val="B95C00"/>
      </a:accent6>
      <a:hlink>
        <a:srgbClr val="663300"/>
      </a:hlink>
      <a:folHlink>
        <a:srgbClr val="CC9900"/>
      </a:folHlink>
    </a:clrScheme>
    <a:fontScheme name="Ocean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ceano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o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o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o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o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o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o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o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o 9">
        <a:dk1>
          <a:srgbClr val="000000"/>
        </a:dk1>
        <a:lt1>
          <a:srgbClr val="FFFFFF"/>
        </a:lt1>
        <a:dk2>
          <a:srgbClr val="EDFE86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4FEC3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o 10">
        <a:dk1>
          <a:srgbClr val="000000"/>
        </a:dk1>
        <a:lt1>
          <a:srgbClr val="FFFFFF"/>
        </a:lt1>
        <a:dk2>
          <a:srgbClr val="FFFF00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FFAA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4646</TotalTime>
  <Words>31087</Words>
  <Application>Microsoft Office PowerPoint</Application>
  <PresentationFormat>Widescreen</PresentationFormat>
  <Paragraphs>5196</Paragraphs>
  <Slides>468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468</vt:i4>
      </vt:variant>
    </vt:vector>
  </HeadingPairs>
  <TitlesOfParts>
    <vt:vector size="482" baseType="lpstr">
      <vt:lpstr>Arial</vt:lpstr>
      <vt:lpstr>Calibri</vt:lpstr>
      <vt:lpstr>Cambria</vt:lpstr>
      <vt:lpstr>Cambria Math</vt:lpstr>
      <vt:lpstr>Constantia</vt:lpstr>
      <vt:lpstr>Cooper Black</vt:lpstr>
      <vt:lpstr>Lucida Calligraphy</vt:lpstr>
      <vt:lpstr>Tahoma</vt:lpstr>
      <vt:lpstr>Times New Roman</vt:lpstr>
      <vt:lpstr>Verdana</vt:lpstr>
      <vt:lpstr>Wingdings</vt:lpstr>
      <vt:lpstr>Oceano</vt:lpstr>
      <vt:lpstr>1_Tema do Office</vt:lpstr>
      <vt:lpstr>Tema do Office</vt:lpstr>
      <vt:lpstr>Zoom de Resumo</vt:lpstr>
      <vt:lpstr>Apresentação do PowerPoint</vt:lpstr>
      <vt:lpstr>Apresentação do PowerPoint</vt:lpstr>
      <vt:lpstr>Produto cartesiano e Relação</vt:lpstr>
      <vt:lpstr>Sumário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1. PRODUTO CARTESIANO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Revisão de DOBRO DE UM número</vt:lpstr>
      <vt:lpstr>Revisão de DOBRO DE UM número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Pares ordenados e o plano cartesiano</vt:lpstr>
      <vt:lpstr>Sumário</vt:lpstr>
      <vt:lpstr>O eixo do x.</vt:lpstr>
      <vt:lpstr>Apresentação do PowerPoint</vt:lpstr>
      <vt:lpstr>Valores positivos do eixo do x.</vt:lpstr>
      <vt:lpstr>Apresentação do PowerPoint</vt:lpstr>
      <vt:lpstr>Valores positivos do eixo do y.</vt:lpstr>
      <vt:lpstr>Valores negativos do eixo do y.</vt:lpstr>
      <vt:lpstr>Apresentação do PowerPoint</vt:lpstr>
      <vt:lpstr>Apresentação do PowerPoint</vt:lpstr>
      <vt:lpstr>Exemplo: Marcar no plano cartesiano os pontos: A(1,3), B(3,1), C(1,‒3), D(‒3,1), E(2,2), F(4,0) e G(0,4).</vt:lpstr>
      <vt:lpstr>O ponto: A(1,3) ...</vt:lpstr>
      <vt:lpstr>O ponto: A(⏞1┴x,⏞3┴y) ...</vt:lpstr>
      <vt:lpstr>O ponto: A(⏞1┴x,⏞3┴y) ...</vt:lpstr>
      <vt:lpstr>O ponto: A(⏞1┴x,⏞3┴y) ...</vt:lpstr>
      <vt:lpstr>O ponto: A(⏞1┴x,⏞3┴y) ...</vt:lpstr>
      <vt:lpstr>O ponto: A(⏞1┴x,⏞3┴y) ...</vt:lpstr>
      <vt:lpstr>Os pontos: A(⏞1┴x,⏞3┴y), B(3,1) ...</vt:lpstr>
      <vt:lpstr>Os pontos: A(⏞1┴x,⏞3┴y), B(⏞3┴x,⏞1┴y) ...</vt:lpstr>
      <vt:lpstr>Os pontos: A(⏞1┴x,⏞3┴y), B(⏞3┴x,⏞1┴y) ...</vt:lpstr>
      <vt:lpstr>Os pontos: A(⏞1┴x,⏞3┴y), B(⏞3┴x,⏞1┴y) ...</vt:lpstr>
      <vt:lpstr>Os pontos: A(⏞1┴x,⏞3┴y), B(⏞3┴x,⏞1┴y) ...</vt:lpstr>
      <vt:lpstr>Os pontos: A(⏞1┴x,⏞3┴y), B(⏞3┴x,⏞1┴y) ...</vt:lpstr>
      <vt:lpstr>Os pontos: A(⏞1┴x,⏞3┴y), B(⏞3┴x,⏞1┴y), C(1,‒3) ...</vt:lpstr>
      <vt:lpstr>Os pontos: A(⏞1┴x,⏞3┴y), B(⏞3┴x,⏞1┴y), C(⏞1┴x,⏞(-3)┴y) ...</vt:lpstr>
      <vt:lpstr>Os pontos: A(⏞1┴x,⏞3┴y), B(⏞3┴x,⏞1┴y), C(⏞1┴x,⏞(-3)┴y) ...</vt:lpstr>
      <vt:lpstr>Os pontos: A(⏞1┴x,⏞3┴y), B(⏞3┴x,⏞1┴y), C(⏞1┴x,⏞(-3)┴y) ...</vt:lpstr>
      <vt:lpstr>Os pontos: A(⏞1┴x,⏞3┴y), B(⏞3┴x,⏞1┴y), C(⏞1┴x,⏞(-3)┴y) ...</vt:lpstr>
      <vt:lpstr>Os pontos: A(⏞1┴x,⏞3┴y), B(⏞3┴x,⏞1┴y), C(⏞1┴x,⏞(-3)┴y) ...</vt:lpstr>
      <vt:lpstr>Os pontos: A(⏞1┴x,⏞3┴y), B(⏞3┴x,⏞1┴y), C(⏞1┴x,⏞(-3)┴y), D(‒3,1) ...</vt:lpstr>
      <vt:lpstr>Os pontos: A(⏞1┴x,⏞3┴y), B(⏞3┴x,⏞1┴y), C(⏞1┴x,⏞(-3)┴y), D(⏞(-3)┴x,⏞1┴y) ...</vt:lpstr>
      <vt:lpstr>Os pontos: A(⏞1┴x,⏞3┴y), B(⏞3┴x,⏞1┴y), C(⏞1┴x,⏞(-3)┴y), D(⏞(-3)┴x,⏞1┴y) ...</vt:lpstr>
      <vt:lpstr>Os pontos: A(⏞1┴x,⏞3┴y), B(⏞3┴x,⏞1┴y), C(⏞1┴x,⏞(-3)┴y), D(⏞(-3)┴x,⏞1┴y) ...</vt:lpstr>
      <vt:lpstr>Os pontos: A(⏞1┴x,⏞3┴y), B(⏞3┴x,⏞1┴y), C(⏞1┴x,⏞(-3)┴y), D(⏞(-3)┴x,⏞1┴y) ...</vt:lpstr>
      <vt:lpstr>Os pontos: A(⏞1┴x,⏞3┴y), B(⏞3┴x,⏞1┴y), C(⏞1┴x,⏞(-3)┴y), D(⏞(-3)┴x,⏞1┴y) ...</vt:lpstr>
      <vt:lpstr>Os pontos: A(⏞1┴x,⏞3┴y), B(⏞3┴x,⏞1┴y), C(⏞1┴x,⏞(-3)┴y), D(⏞(-3)┴x,⏞1┴y), E(2,2) ...</vt:lpstr>
      <vt:lpstr>Os pontos: A(⏞1┴x,⏞3┴y), B(⏞3┴x,⏞1┴y), C(⏞1┴x,⏞(-3)┴y), D(⏞(-3)┴x,⏞1┴y), E(⏞2┴x,⏞2┴y) ...</vt:lpstr>
      <vt:lpstr>Os pontos: A(⏞1┴x,⏞3┴y), B(⏞3┴x,⏞1┴y), C(⏞1┴x,⏞(-3)┴y), D(⏞(-3)┴x,⏞1┴y), E(⏞2┴x,⏞2┴y) ...</vt:lpstr>
      <vt:lpstr>Os pontos: A(⏞1┴x,⏞3┴y), B(⏞3┴x,⏞1┴y), C(⏞1┴x,⏞(-3)┴y), D(⏞(-3)┴x,⏞1┴y), E(⏞2┴x,⏞2┴y) ...</vt:lpstr>
      <vt:lpstr>Os pontos: A(⏞1┴x,⏞3┴y), B(⏞3┴x,⏞1┴y), C(⏞1┴x,⏞(-3)┴y), D(⏞(-3)┴x,⏞1┴y), E(⏞2┴x,⏞2┴y) ...</vt:lpstr>
      <vt:lpstr>Os pontos: A(⏞1┴x,⏞3┴y), B(⏞3┴x,⏞1┴y), C(⏞1┴x,⏞(-3)┴y), D(⏞(-3)┴x,⏞1┴y), E(⏞2┴x,⏞2┴y) ...</vt:lpstr>
      <vt:lpstr>Os pontos: A(⏞1┴x,⏞3┴y), B(⏞3┴x,⏞1┴y), C(⏞1┴x,⏞(-3)┴y), D(⏞(-3)┴x, ⏞1┴y), E(⏞2┴x,⏞2┴y), F(4,0) ...</vt:lpstr>
      <vt:lpstr>Os pontos: A(⏞1┴x,⏞3┴y), B(⏞3┴x,⏞1┴y), C(⏞1┴x,⏞(-3)┴y), D(⏞(-3)┴x, ⏞1┴y), E(⏞2┴x,⏞2┴y), F(⏞4┴x,⏞0┴y) ...</vt:lpstr>
      <vt:lpstr>Os pontos: A(⏞1┴x,⏞3┴y), B(⏞3┴x,⏞1┴y), C(⏞1┴x,⏞(-3)┴y), D(⏞(-3)┴x, ⏞1┴y), E(⏞2┴x,⏞2┴y), F(⏞4┴x,⏞0┴y) ...</vt:lpstr>
      <vt:lpstr>Os pontos: A(⏞1┴x,⏞3┴y), B(⏞3┴x,⏞1┴y), C(⏞1┴x,⏞(-3)┴y), D(⏞(-3)┴x, ⏞1┴y), E(⏞2┴x,⏞2┴y), F(⏞4┴x,⏞0┴y) ...</vt:lpstr>
      <vt:lpstr>Os pontos: A(⏞1┴x,⏞3┴y), B(⏞3┴x,⏞1┴y), C(⏞1┴x,⏞(-3)┴y), D(⏞(-3)┴x,⏞1┴y), E(⏞2┴x,⏞2┴y), F(⏞4┴x,⏞0┴y) ...</vt:lpstr>
      <vt:lpstr>Os pontos: A(⏞1┴x,⏞3┴y), B(⏞3┴x,⏞1┴y), C(⏞1┴x,⏞(-3)┴y), D(⏞(-3)┴x,⏞1┴y), E(⏞2┴x,⏞2┴y), F(⏞4┴x,⏞0┴y) e G(0,4).</vt:lpstr>
      <vt:lpstr>Os pontos: A(⏞1┴x,⏞3┴y), B(⏞3┴x,⏞1┴y), C(⏞1┴x,⏞(-3)┴y), D(⏞(-3)┴x,⏞1┴y), E(⏞2┴x,⏞2┴y), F(⏞4┴x,⏞0┴y) e G(⏞0┴x,⏞4┴y).</vt:lpstr>
      <vt:lpstr>Os pontos: A(⏞1┴x,⏞3┴y), B(⏞3┴x,⏞1┴y), C(⏞1┴x,⏞(-3)┴y), D(⏞(-3)┴x,⏞1┴y), E(⏞2┴x,⏞2┴y), F(⏞4┴x,⏞0┴y) e G(⏞0┴x,⏞4┴y).</vt:lpstr>
      <vt:lpstr>Os pontos: A(⏞1┴x,⏞3┴y), B(⏞3┴x,⏞1┴y), C(⏞1┴x,⏞(-3)┴y), D(⏞(-3)┴x,⏞1┴y), E(⏞2┴x,⏞2┴y), F(⏞4┴x,⏞0┴y) e G(⏞0┴x,⏞4┴y).</vt:lpstr>
      <vt:lpstr>Os pontos: A(⏞1┴x,⏞3┴y), B(⏞3┴x,⏞1┴y), C(⏞1┴x,⏞(-3)┴y), D(⏞(-3)┴x,⏞1┴y), E(⏞2┴x,⏞2┴y), F(⏞4┴x,⏞0┴y) e G(⏞0┴x,⏞4┴y).</vt:lpstr>
      <vt:lpstr>Apresentação do PowerPoint</vt:lpstr>
      <vt:lpstr>Noção intuitiva de função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Definição de função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Domínio, imagem e contra domínio de função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Função polinomial do 1º grau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Função polinomial do 1º grau aplicado a Física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Função do 1º grau aplicado às transações comerciais e a indústria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Parte variável e parte fixa de Função do 1º Grau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FUNÇÃO E FUNÇÃO DO 1º GRAU</dc:title>
  <dc:creator>Gilberto Santos Junior</dc:creator>
  <cp:lastModifiedBy>GETÚLIO DA SILVA SANTOS</cp:lastModifiedBy>
  <cp:revision>165</cp:revision>
  <dcterms:created xsi:type="dcterms:W3CDTF">2021-02-18T01:59:59Z</dcterms:created>
  <dcterms:modified xsi:type="dcterms:W3CDTF">2023-03-26T23:51:43Z</dcterms:modified>
</cp:coreProperties>
</file>